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docProps/custom.xml" ContentType="application/vnd.openxmlformats-officedocument.custom-properties+xml"/>
  <Override PartName="/ppt/diagrams/layout1.xml" ContentType="application/vnd.openxmlformats-officedocument.drawingml.diagramLayout+xml"/>
  <Override PartName="/ppt/changesInfos/changesInfo1.xml" ContentType="application/vnd.ms-powerpoint.changesinfo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9" r:id="rId4"/>
    <p:sldMasterId id="2147483882" r:id="rId5"/>
  </p:sldMasterIdLst>
  <p:notesMasterIdLst>
    <p:notesMasterId r:id="rId37"/>
  </p:notesMasterIdLst>
  <p:sldIdLst>
    <p:sldId id="415" r:id="rId6"/>
    <p:sldId id="610" r:id="rId7"/>
    <p:sldId id="611" r:id="rId8"/>
    <p:sldId id="307" r:id="rId9"/>
    <p:sldId id="281" r:id="rId10"/>
    <p:sldId id="285" r:id="rId11"/>
    <p:sldId id="286" r:id="rId12"/>
    <p:sldId id="612" r:id="rId13"/>
    <p:sldId id="313" r:id="rId14"/>
    <p:sldId id="260" r:id="rId15"/>
    <p:sldId id="261" r:id="rId16"/>
    <p:sldId id="278" r:id="rId17"/>
    <p:sldId id="294" r:id="rId18"/>
    <p:sldId id="296" r:id="rId19"/>
    <p:sldId id="410" r:id="rId20"/>
    <p:sldId id="411" r:id="rId21"/>
    <p:sldId id="617" r:id="rId22"/>
    <p:sldId id="618" r:id="rId23"/>
    <p:sldId id="619" r:id="rId24"/>
    <p:sldId id="621" r:id="rId25"/>
    <p:sldId id="620" r:id="rId26"/>
    <p:sldId id="622" r:id="rId27"/>
    <p:sldId id="624" r:id="rId28"/>
    <p:sldId id="625" r:id="rId29"/>
    <p:sldId id="623" r:id="rId30"/>
    <p:sldId id="373" r:id="rId31"/>
    <p:sldId id="626" r:id="rId32"/>
    <p:sldId id="273" r:id="rId33"/>
    <p:sldId id="274" r:id="rId34"/>
    <p:sldId id="616" r:id="rId35"/>
    <p:sldId id="314" r:id="rId36"/>
  </p:sldIdLst>
  <p:sldSz cx="9144000" cy="6858000" type="screen4x3"/>
  <p:notesSz cx="6735763" cy="98663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3333FF"/>
    <a:srgbClr val="0066FF"/>
    <a:srgbClr val="003399"/>
    <a:srgbClr val="FFFFCC"/>
    <a:srgbClr val="F8F8F8"/>
    <a:srgbClr val="FFFFB9"/>
    <a:srgbClr val="080808"/>
    <a:srgbClr val="00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-1296" y="-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aitali Dulewale" userId="e3be9518-4be1-4b83-afb0-7d0d778308c4" providerId="ADAL" clId="{F4C76EA4-DB2E-4F0A-9761-F93F60D8530A}"/>
    <pc:docChg chg="undo custSel addSld delSld modSld sldOrd">
      <pc:chgData name="Chaitali Dulewale" userId="e3be9518-4be1-4b83-afb0-7d0d778308c4" providerId="ADAL" clId="{F4C76EA4-DB2E-4F0A-9761-F93F60D8530A}" dt="2024-04-08T10:28:20.166" v="541" actId="27636"/>
      <pc:docMkLst>
        <pc:docMk/>
      </pc:docMkLst>
      <pc:sldChg chg="delSp modSp add mod setBg delDesignElem">
        <pc:chgData name="Chaitali Dulewale" userId="e3be9518-4be1-4b83-afb0-7d0d778308c4" providerId="ADAL" clId="{F4C76EA4-DB2E-4F0A-9761-F93F60D8530A}" dt="2024-04-08T05:43:45.969" v="327" actId="1076"/>
        <pc:sldMkLst>
          <pc:docMk/>
          <pc:sldMk cId="0" sldId="260"/>
        </pc:sldMkLst>
      </pc:sldChg>
      <pc:sldChg chg="delSp add setBg delDesignElem">
        <pc:chgData name="Chaitali Dulewale" userId="e3be9518-4be1-4b83-afb0-7d0d778308c4" providerId="ADAL" clId="{F4C76EA4-DB2E-4F0A-9761-F93F60D8530A}" dt="2024-04-08T05:31:12.706" v="21"/>
        <pc:sldMkLst>
          <pc:docMk/>
          <pc:sldMk cId="0" sldId="261"/>
        </pc:sldMkLst>
      </pc:sldChg>
      <pc:sldChg chg="delSp modSp add mod setBg delDesignElem">
        <pc:chgData name="Chaitali Dulewale" userId="e3be9518-4be1-4b83-afb0-7d0d778308c4" providerId="ADAL" clId="{F4C76EA4-DB2E-4F0A-9761-F93F60D8530A}" dt="2024-04-08T05:31:12.800" v="25" actId="27636"/>
        <pc:sldMkLst>
          <pc:docMk/>
          <pc:sldMk cId="0" sldId="272"/>
        </pc:sldMkLst>
      </pc:sldChg>
      <pc:sldChg chg="modSp add mod">
        <pc:chgData name="Chaitali Dulewale" userId="e3be9518-4be1-4b83-afb0-7d0d778308c4" providerId="ADAL" clId="{F4C76EA4-DB2E-4F0A-9761-F93F60D8530A}" dt="2024-04-08T05:50:07.228" v="432" actId="14100"/>
        <pc:sldMkLst>
          <pc:docMk/>
          <pc:sldMk cId="0" sldId="273"/>
        </pc:sldMkLst>
      </pc:sldChg>
      <pc:sldChg chg="delSp modSp add mod setBg delDesignElem">
        <pc:chgData name="Chaitali Dulewale" userId="e3be9518-4be1-4b83-afb0-7d0d778308c4" providerId="ADAL" clId="{F4C76EA4-DB2E-4F0A-9761-F93F60D8530A}" dt="2024-04-08T10:28:20.166" v="541" actId="27636"/>
        <pc:sldMkLst>
          <pc:docMk/>
          <pc:sldMk cId="0" sldId="274"/>
        </pc:sldMkLst>
      </pc:sldChg>
      <pc:sldChg chg="delSp modSp add mod setBg delDesignElem">
        <pc:chgData name="Chaitali Dulewale" userId="e3be9518-4be1-4b83-afb0-7d0d778308c4" providerId="ADAL" clId="{F4C76EA4-DB2E-4F0A-9761-F93F60D8530A}" dt="2024-04-08T05:57:48.383" v="496" actId="403"/>
        <pc:sldMkLst>
          <pc:docMk/>
          <pc:sldMk cId="0" sldId="278"/>
        </pc:sldMkLst>
      </pc:sldChg>
      <pc:sldChg chg="delSp modSp add mod setBg delDesignElem">
        <pc:chgData name="Chaitali Dulewale" userId="e3be9518-4be1-4b83-afb0-7d0d778308c4" providerId="ADAL" clId="{F4C76EA4-DB2E-4F0A-9761-F93F60D8530A}" dt="2024-04-08T05:42:33.254" v="282" actId="27636"/>
        <pc:sldMkLst>
          <pc:docMk/>
          <pc:sldMk cId="0" sldId="281"/>
        </pc:sldMkLst>
      </pc:sldChg>
      <pc:sldChg chg="delSp modSp add mod setBg delDesignElem">
        <pc:chgData name="Chaitali Dulewale" userId="e3be9518-4be1-4b83-afb0-7d0d778308c4" providerId="ADAL" clId="{F4C76EA4-DB2E-4F0A-9761-F93F60D8530A}" dt="2024-04-08T05:42:50.817" v="295" actId="1076"/>
        <pc:sldMkLst>
          <pc:docMk/>
          <pc:sldMk cId="0" sldId="285"/>
        </pc:sldMkLst>
      </pc:sldChg>
      <pc:sldChg chg="delSp modSp add mod setBg delDesignElem">
        <pc:chgData name="Chaitali Dulewale" userId="e3be9518-4be1-4b83-afb0-7d0d778308c4" providerId="ADAL" clId="{F4C76EA4-DB2E-4F0A-9761-F93F60D8530A}" dt="2024-04-08T05:56:31.355" v="489" actId="27636"/>
        <pc:sldMkLst>
          <pc:docMk/>
          <pc:sldMk cId="0" sldId="286"/>
        </pc:sldMkLst>
      </pc:sldChg>
      <pc:sldChg chg="add">
        <pc:chgData name="Chaitali Dulewale" userId="e3be9518-4be1-4b83-afb0-7d0d778308c4" providerId="ADAL" clId="{F4C76EA4-DB2E-4F0A-9761-F93F60D8530A}" dt="2024-04-08T05:31:12.706" v="21"/>
        <pc:sldMkLst>
          <pc:docMk/>
          <pc:sldMk cId="3646165254" sldId="294"/>
        </pc:sldMkLst>
      </pc:sldChg>
      <pc:sldChg chg="add setBg">
        <pc:chgData name="Chaitali Dulewale" userId="e3be9518-4be1-4b83-afb0-7d0d778308c4" providerId="ADAL" clId="{F4C76EA4-DB2E-4F0A-9761-F93F60D8530A}" dt="2024-04-08T05:31:12.706" v="21"/>
        <pc:sldMkLst>
          <pc:docMk/>
          <pc:sldMk cId="2365296030" sldId="296"/>
        </pc:sldMkLst>
      </pc:sldChg>
      <pc:sldChg chg="delSp add setBg delDesignElem">
        <pc:chgData name="Chaitali Dulewale" userId="e3be9518-4be1-4b83-afb0-7d0d778308c4" providerId="ADAL" clId="{F4C76EA4-DB2E-4F0A-9761-F93F60D8530A}" dt="2024-04-08T05:31:12.706" v="21"/>
        <pc:sldMkLst>
          <pc:docMk/>
          <pc:sldMk cId="0" sldId="307"/>
        </pc:sldMkLst>
      </pc:sldChg>
      <pc:sldChg chg="delSp modSp add mod setBg delDesignElem">
        <pc:chgData name="Chaitali Dulewale" userId="e3be9518-4be1-4b83-afb0-7d0d778308c4" providerId="ADAL" clId="{F4C76EA4-DB2E-4F0A-9761-F93F60D8530A}" dt="2024-04-08T05:44:09.101" v="335" actId="14100"/>
        <pc:sldMkLst>
          <pc:docMk/>
          <pc:sldMk cId="0" sldId="313"/>
        </pc:sldMkLst>
      </pc:sldChg>
      <pc:sldChg chg="delSp add del setBg delDesignElem">
        <pc:chgData name="Chaitali Dulewale" userId="e3be9518-4be1-4b83-afb0-7d0d778308c4" providerId="ADAL" clId="{F4C76EA4-DB2E-4F0A-9761-F93F60D8530A}" dt="2024-04-08T05:31:12.706" v="21"/>
        <pc:sldMkLst>
          <pc:docMk/>
          <pc:sldMk cId="0" sldId="314"/>
        </pc:sldMkLst>
      </pc:sldChg>
      <pc:sldChg chg="delSp modSp add mod setBg delDesignElem">
        <pc:chgData name="Chaitali Dulewale" userId="e3be9518-4be1-4b83-afb0-7d0d778308c4" providerId="ADAL" clId="{F4C76EA4-DB2E-4F0A-9761-F93F60D8530A}" dt="2024-04-08T05:51:43.692" v="452" actId="1076"/>
        <pc:sldMkLst>
          <pc:docMk/>
          <pc:sldMk cId="0" sldId="321"/>
        </pc:sldMkLst>
      </pc:sldChg>
      <pc:sldChg chg="delSp add setBg delDesignElem">
        <pc:chgData name="Chaitali Dulewale" userId="e3be9518-4be1-4b83-afb0-7d0d778308c4" providerId="ADAL" clId="{F4C76EA4-DB2E-4F0A-9761-F93F60D8530A}" dt="2024-04-08T05:31:12.706" v="21"/>
        <pc:sldMkLst>
          <pc:docMk/>
          <pc:sldMk cId="0" sldId="330"/>
        </pc:sldMkLst>
      </pc:sldChg>
      <pc:sldChg chg="addSp delSp modSp add mod setBg delDesignElem">
        <pc:chgData name="Chaitali Dulewale" userId="e3be9518-4be1-4b83-afb0-7d0d778308c4" providerId="ADAL" clId="{F4C76EA4-DB2E-4F0A-9761-F93F60D8530A}" dt="2024-04-08T05:53:19.855" v="469" actId="13926"/>
        <pc:sldMkLst>
          <pc:docMk/>
          <pc:sldMk cId="0" sldId="373"/>
        </pc:sldMkLst>
      </pc:sldChg>
      <pc:sldChg chg="modSp add del mod setBg">
        <pc:chgData name="Chaitali Dulewale" userId="e3be9518-4be1-4b83-afb0-7d0d778308c4" providerId="ADAL" clId="{F4C76EA4-DB2E-4F0A-9761-F93F60D8530A}" dt="2024-04-08T05:45:57.289" v="358" actId="47"/>
        <pc:sldMkLst>
          <pc:docMk/>
          <pc:sldMk cId="1420718946" sldId="402"/>
        </pc:sldMkLst>
      </pc:sldChg>
      <pc:sldChg chg="modSp mod">
        <pc:chgData name="Chaitali Dulewale" userId="e3be9518-4be1-4b83-afb0-7d0d778308c4" providerId="ADAL" clId="{F4C76EA4-DB2E-4F0A-9761-F93F60D8530A}" dt="2024-04-08T05:55:51.304" v="485" actId="20577"/>
        <pc:sldMkLst>
          <pc:docMk/>
          <pc:sldMk cId="2702967972" sldId="404"/>
        </pc:sldMkLst>
      </pc:sldChg>
      <pc:sldChg chg="modSp add mod">
        <pc:chgData name="Chaitali Dulewale" userId="e3be9518-4be1-4b83-afb0-7d0d778308c4" providerId="ADAL" clId="{F4C76EA4-DB2E-4F0A-9761-F93F60D8530A}" dt="2024-04-08T05:58:13.091" v="498" actId="1076"/>
        <pc:sldMkLst>
          <pc:docMk/>
          <pc:sldMk cId="3566651212" sldId="410"/>
        </pc:sldMkLst>
      </pc:sldChg>
      <pc:sldChg chg="modSp add mod">
        <pc:chgData name="Chaitali Dulewale" userId="e3be9518-4be1-4b83-afb0-7d0d778308c4" providerId="ADAL" clId="{F4C76EA4-DB2E-4F0A-9761-F93F60D8530A}" dt="2024-04-08T05:58:31.776" v="505" actId="1076"/>
        <pc:sldMkLst>
          <pc:docMk/>
          <pc:sldMk cId="2234914617" sldId="411"/>
        </pc:sldMkLst>
      </pc:sldChg>
      <pc:sldChg chg="modSp add mod ord">
        <pc:chgData name="Chaitali Dulewale" userId="e3be9518-4be1-4b83-afb0-7d0d778308c4" providerId="ADAL" clId="{F4C76EA4-DB2E-4F0A-9761-F93F60D8530A}" dt="2024-04-08T05:59:05.572" v="517" actId="14100"/>
        <pc:sldMkLst>
          <pc:docMk/>
          <pc:sldMk cId="809050138" sldId="412"/>
        </pc:sldMkLst>
      </pc:sldChg>
      <pc:sldChg chg="modSp mod">
        <pc:chgData name="Chaitali Dulewale" userId="e3be9518-4be1-4b83-afb0-7d0d778308c4" providerId="ADAL" clId="{F4C76EA4-DB2E-4F0A-9761-F93F60D8530A}" dt="2024-04-08T05:39:05.726" v="251" actId="1076"/>
        <pc:sldMkLst>
          <pc:docMk/>
          <pc:sldMk cId="805479415" sldId="413"/>
        </pc:sldMkLst>
      </pc:sldChg>
      <pc:sldChg chg="addSp delSp modSp mod setBg">
        <pc:chgData name="Chaitali Dulewale" userId="e3be9518-4be1-4b83-afb0-7d0d778308c4" providerId="ADAL" clId="{F4C76EA4-DB2E-4F0A-9761-F93F60D8530A}" dt="2024-04-08T10:24:17.291" v="539" actId="29295"/>
        <pc:sldMkLst>
          <pc:docMk/>
          <pc:sldMk cId="491992983" sldId="415"/>
        </pc:sldMkLst>
      </pc:sldChg>
      <pc:sldChg chg="new del">
        <pc:chgData name="Chaitali Dulewale" userId="e3be9518-4be1-4b83-afb0-7d0d778308c4" providerId="ADAL" clId="{F4C76EA4-DB2E-4F0A-9761-F93F60D8530A}" dt="2024-04-08T05:39:37.336" v="252" actId="47"/>
        <pc:sldMkLst>
          <pc:docMk/>
          <pc:sldMk cId="349205203" sldId="609"/>
        </pc:sldMkLst>
      </pc:sldChg>
      <pc:sldChg chg="delSp modSp add mod setBg delDesignElem">
        <pc:chgData name="Chaitali Dulewale" userId="e3be9518-4be1-4b83-afb0-7d0d778308c4" providerId="ADAL" clId="{F4C76EA4-DB2E-4F0A-9761-F93F60D8530A}" dt="2024-04-08T05:39:57.104" v="261" actId="403"/>
        <pc:sldMkLst>
          <pc:docMk/>
          <pc:sldMk cId="0" sldId="610"/>
        </pc:sldMkLst>
      </pc:sldChg>
      <pc:sldChg chg="delSp modSp add mod setBg delDesignElem">
        <pc:chgData name="Chaitali Dulewale" userId="e3be9518-4be1-4b83-afb0-7d0d778308c4" providerId="ADAL" clId="{F4C76EA4-DB2E-4F0A-9761-F93F60D8530A}" dt="2024-04-08T05:42:15.702" v="272" actId="27636"/>
        <pc:sldMkLst>
          <pc:docMk/>
          <pc:sldMk cId="0" sldId="611"/>
        </pc:sldMkLst>
      </pc:sldChg>
      <pc:sldChg chg="delSp modSp add mod setBg delDesignElem">
        <pc:chgData name="Chaitali Dulewale" userId="e3be9518-4be1-4b83-afb0-7d0d778308c4" providerId="ADAL" clId="{F4C76EA4-DB2E-4F0A-9761-F93F60D8530A}" dt="2024-04-08T05:43:18.025" v="312" actId="27636"/>
        <pc:sldMkLst>
          <pc:docMk/>
          <pc:sldMk cId="0" sldId="612"/>
        </pc:sldMkLst>
      </pc:sldChg>
      <pc:sldChg chg="modSp add mod">
        <pc:chgData name="Chaitali Dulewale" userId="e3be9518-4be1-4b83-afb0-7d0d778308c4" providerId="ADAL" clId="{F4C76EA4-DB2E-4F0A-9761-F93F60D8530A}" dt="2024-04-08T05:45:18.333" v="350" actId="1076"/>
        <pc:sldMkLst>
          <pc:docMk/>
          <pc:sldMk cId="0" sldId="613"/>
        </pc:sldMkLst>
      </pc:sldChg>
      <pc:sldChg chg="add del setBg">
        <pc:chgData name="Chaitali Dulewale" userId="e3be9518-4be1-4b83-afb0-7d0d778308c4" providerId="ADAL" clId="{F4C76EA4-DB2E-4F0A-9761-F93F60D8530A}" dt="2024-04-08T05:45:58.471" v="359" actId="47"/>
        <pc:sldMkLst>
          <pc:docMk/>
          <pc:sldMk cId="2228661964" sldId="614"/>
        </pc:sldMkLst>
      </pc:sldChg>
      <pc:sldChg chg="delSp modSp add mod setBg delDesignElem">
        <pc:chgData name="Chaitali Dulewale" userId="e3be9518-4be1-4b83-afb0-7d0d778308c4" providerId="ADAL" clId="{F4C76EA4-DB2E-4F0A-9761-F93F60D8530A}" dt="2024-04-08T05:51:37.728" v="451" actId="1076"/>
        <pc:sldMkLst>
          <pc:docMk/>
          <pc:sldMk cId="0" sldId="615"/>
        </pc:sldMkLst>
      </pc:sldChg>
      <pc:sldChg chg="delSp modSp add mod setBg delDesignElem">
        <pc:chgData name="Chaitali Dulewale" userId="e3be9518-4be1-4b83-afb0-7d0d778308c4" providerId="ADAL" clId="{F4C76EA4-DB2E-4F0A-9761-F93F60D8530A}" dt="2024-04-08T05:50:39.005" v="443" actId="1076"/>
        <pc:sldMkLst>
          <pc:docMk/>
          <pc:sldMk cId="0" sldId="616"/>
        </pc:sldMkLst>
      </pc:sldChg>
    </pc:docChg>
  </pc:docChgLst>
  <pc:docChgLst>
    <pc:chgData name="Chaitali Dulewale" userId="e3be9518-4be1-4b83-afb0-7d0d778308c4" providerId="ADAL" clId="{548FB762-7455-4DBE-8390-FEA7F72EE054}"/>
    <pc:docChg chg="custSel modSld">
      <pc:chgData name="Chaitali Dulewale" userId="e3be9518-4be1-4b83-afb0-7d0d778308c4" providerId="ADAL" clId="{548FB762-7455-4DBE-8390-FEA7F72EE054}" dt="2023-06-19T08:24:19.883" v="16" actId="20577"/>
      <pc:docMkLst>
        <pc:docMk/>
      </pc:docMkLst>
      <pc:sldChg chg="modSp mod">
        <pc:chgData name="Chaitali Dulewale" userId="e3be9518-4be1-4b83-afb0-7d0d778308c4" providerId="ADAL" clId="{548FB762-7455-4DBE-8390-FEA7F72EE054}" dt="2023-06-19T08:24:19.883" v="16" actId="20577"/>
        <pc:sldMkLst>
          <pc:docMk/>
          <pc:sldMk cId="0" sldId="314"/>
        </pc:sldMkLst>
      </pc:sldChg>
      <pc:sldChg chg="modSp mod">
        <pc:chgData name="Chaitali Dulewale" userId="e3be9518-4be1-4b83-afb0-7d0d778308c4" providerId="ADAL" clId="{548FB762-7455-4DBE-8390-FEA7F72EE054}" dt="2023-06-19T08:14:22.815" v="8" actId="27636"/>
        <pc:sldMkLst>
          <pc:docMk/>
          <pc:sldMk cId="3832029427" sldId="603"/>
        </pc:sldMkLst>
      </pc:sldChg>
    </pc:docChg>
  </pc:docChgLst>
  <pc:docChgLst>
    <pc:chgData name="Milind Shrawankar" userId="2e2d0b65-d40b-465a-ab90-c4374a622df4" providerId="ADAL" clId="{DC8FBE5F-9D09-42A7-9771-1AA87D9F55FF}"/>
    <pc:docChg chg="delSld modSld">
      <pc:chgData name="Milind Shrawankar" userId="2e2d0b65-d40b-465a-ab90-c4374a622df4" providerId="ADAL" clId="{DC8FBE5F-9D09-42A7-9771-1AA87D9F55FF}" dt="2024-06-01T05:11:50.650" v="145" actId="1076"/>
      <pc:docMkLst>
        <pc:docMk/>
      </pc:docMkLst>
      <pc:sldChg chg="del">
        <pc:chgData name="Milind Shrawankar" userId="2e2d0b65-d40b-465a-ab90-c4374a622df4" providerId="ADAL" clId="{DC8FBE5F-9D09-42A7-9771-1AA87D9F55FF}" dt="2024-06-01T05:09:32.144" v="128" actId="47"/>
        <pc:sldMkLst>
          <pc:docMk/>
          <pc:sldMk cId="0" sldId="272"/>
        </pc:sldMkLst>
      </pc:sldChg>
      <pc:sldChg chg="modSp mod">
        <pc:chgData name="Milind Shrawankar" userId="2e2d0b65-d40b-465a-ab90-c4374a622df4" providerId="ADAL" clId="{DC8FBE5F-9D09-42A7-9771-1AA87D9F55FF}" dt="2024-06-01T05:11:50.650" v="145" actId="1076"/>
        <pc:sldMkLst>
          <pc:docMk/>
          <pc:sldMk cId="0" sldId="274"/>
        </pc:sldMkLst>
      </pc:sldChg>
      <pc:sldChg chg="modSp mod">
        <pc:chgData name="Milind Shrawankar" userId="2e2d0b65-d40b-465a-ab90-c4374a622df4" providerId="ADAL" clId="{DC8FBE5F-9D09-42A7-9771-1AA87D9F55FF}" dt="2024-06-01T05:09:04.370" v="127" actId="6549"/>
        <pc:sldMkLst>
          <pc:docMk/>
          <pc:sldMk cId="0" sldId="330"/>
        </pc:sldMkLst>
      </pc:sldChg>
      <pc:sldChg chg="modSp mod">
        <pc:chgData name="Milind Shrawankar" userId="2e2d0b65-d40b-465a-ab90-c4374a622df4" providerId="ADAL" clId="{DC8FBE5F-9D09-42A7-9771-1AA87D9F55FF}" dt="2024-06-01T05:07:34.203" v="97" actId="20577"/>
        <pc:sldMkLst>
          <pc:docMk/>
          <pc:sldMk cId="491992983" sldId="415"/>
        </pc:sldMkLst>
      </pc:sldChg>
    </pc:docChg>
  </pc:docChgLst>
  <pc:docChgLst>
    <pc:chgData name="Apurva Narkhede" userId="d71d3541-988d-4816-ae90-49d8a65f8563" providerId="ADAL" clId="{5735309C-A1EB-483B-90F2-AB830818D0BE}"/>
    <pc:docChg chg="modSld">
      <pc:chgData name="Apurva Narkhede" userId="d71d3541-988d-4816-ae90-49d8a65f8563" providerId="ADAL" clId="{5735309C-A1EB-483B-90F2-AB830818D0BE}" dt="2024-07-24T08:29:10.013" v="5" actId="20577"/>
      <pc:docMkLst>
        <pc:docMk/>
      </pc:docMkLst>
      <pc:sldChg chg="modSp mod">
        <pc:chgData name="Apurva Narkhede" userId="d71d3541-988d-4816-ae90-49d8a65f8563" providerId="ADAL" clId="{5735309C-A1EB-483B-90F2-AB830818D0BE}" dt="2024-07-24T08:29:10.013" v="5" actId="20577"/>
        <pc:sldMkLst>
          <pc:docMk/>
          <pc:sldMk cId="2365296030" sldId="296"/>
        </pc:sldMkLst>
      </pc:sldChg>
    </pc:docChg>
  </pc:docChgLst>
  <pc:docChgLst>
    <pc:chgData name="Durgesh Swarnkar" userId="436a54eb-65d8-42ad-ae5a-cf32a804445a" providerId="ADAL" clId="{84440C92-5CFD-41C0-B0CD-C07F5BA770B0}"/>
    <pc:docChg chg="undo custSel modSld">
      <pc:chgData name="Durgesh Swarnkar" userId="436a54eb-65d8-42ad-ae5a-cf32a804445a" providerId="ADAL" clId="{84440C92-5CFD-41C0-B0CD-C07F5BA770B0}" dt="2025-07-29T11:54:11.984" v="1" actId="313"/>
      <pc:docMkLst>
        <pc:docMk/>
      </pc:docMkLst>
      <pc:sldChg chg="modSp mod">
        <pc:chgData name="Durgesh Swarnkar" userId="436a54eb-65d8-42ad-ae5a-cf32a804445a" providerId="ADAL" clId="{84440C92-5CFD-41C0-B0CD-C07F5BA770B0}" dt="2025-07-29T11:54:11.984" v="1" actId="313"/>
        <pc:sldMkLst>
          <pc:docMk/>
          <pc:sldMk cId="3566651212" sldId="410"/>
        </pc:sldMkLst>
        <pc:spChg chg="mod">
          <ac:chgData name="Durgesh Swarnkar" userId="436a54eb-65d8-42ad-ae5a-cf32a804445a" providerId="ADAL" clId="{84440C92-5CFD-41C0-B0CD-C07F5BA770B0}" dt="2025-07-29T11:54:11.984" v="1" actId="313"/>
          <ac:spMkLst>
            <pc:docMk/>
            <pc:sldMk cId="3566651212" sldId="410"/>
            <ac:spMk id="3" creationId="{7DC7EFF2-52B9-4E9C-665B-44C8AFDC08A1}"/>
          </ac:spMkLst>
        </pc:spChg>
      </pc:sldChg>
    </pc:docChg>
  </pc:docChgLst>
  <pc:docChgLst>
    <pc:chgData name="Tanaya  Dhara" userId="f8ecc67a-97c2-4da9-b7b2-cafc3ae59c6a" providerId="ADAL" clId="{B53D8258-E394-4E7B-990C-3A429273C132}"/>
    <pc:docChg chg="undo custSel modSld">
      <pc:chgData name="Tanaya  Dhara" userId="f8ecc67a-97c2-4da9-b7b2-cafc3ae59c6a" providerId="ADAL" clId="{B53D8258-E394-4E7B-990C-3A429273C132}" dt="2025-04-20T08:56:53.138" v="2" actId="1076"/>
      <pc:docMkLst>
        <pc:docMk/>
      </pc:docMkLst>
      <pc:sldChg chg="modSp mod">
        <pc:chgData name="Tanaya  Dhara" userId="f8ecc67a-97c2-4da9-b7b2-cafc3ae59c6a" providerId="ADAL" clId="{B53D8258-E394-4E7B-990C-3A429273C132}" dt="2025-04-20T08:48:08.680" v="1" actId="15"/>
        <pc:sldMkLst>
          <pc:docMk/>
          <pc:sldMk cId="0" sldId="281"/>
        </pc:sldMkLst>
      </pc:sldChg>
      <pc:sldChg chg="modSp">
        <pc:chgData name="Tanaya  Dhara" userId="f8ecc67a-97c2-4da9-b7b2-cafc3ae59c6a" providerId="ADAL" clId="{B53D8258-E394-4E7B-990C-3A429273C132}" dt="2025-04-20T08:56:53.138" v="2" actId="1076"/>
        <pc:sldMkLst>
          <pc:docMk/>
          <pc:sldMk cId="0" sldId="286"/>
        </pc:sldMkLst>
      </pc:sldChg>
    </pc:docChg>
  </pc:docChgLst>
  <pc:docChgLst>
    <pc:chgData name="Chaitali Dulewale" userId="e3be9518-4be1-4b83-afb0-7d0d778308c4" providerId="ADAL" clId="{7397A9D0-8484-47D5-A4CF-2AE6B555CE95}"/>
    <pc:docChg chg="modSld">
      <pc:chgData name="Chaitali Dulewale" userId="e3be9518-4be1-4b83-afb0-7d0d778308c4" providerId="ADAL" clId="{7397A9D0-8484-47D5-A4CF-2AE6B555CE95}" dt="2025-03-20T04:33:16.287" v="16" actId="20577"/>
      <pc:docMkLst>
        <pc:docMk/>
      </pc:docMkLst>
      <pc:sldChg chg="modSp mod">
        <pc:chgData name="Chaitali Dulewale" userId="e3be9518-4be1-4b83-afb0-7d0d778308c4" providerId="ADAL" clId="{7397A9D0-8484-47D5-A4CF-2AE6B555CE95}" dt="2025-03-20T04:33:16.287" v="16" actId="20577"/>
        <pc:sldMkLst>
          <pc:docMk/>
          <pc:sldMk cId="491992983" sldId="415"/>
        </pc:sldMkLst>
      </pc:sldChg>
    </pc:docChg>
  </pc:docChgLst>
  <pc:docChgLst>
    <pc:chgData name="Chaitali Dulewale" userId="e3be9518-4be1-4b83-afb0-7d0d778308c4" providerId="ADAL" clId="{680537A6-A29D-42C3-A500-16B24FA03D96}"/>
    <pc:docChg chg="undo custSel modSld">
      <pc:chgData name="Chaitali Dulewale" userId="e3be9518-4be1-4b83-afb0-7d0d778308c4" providerId="ADAL" clId="{680537A6-A29D-42C3-A500-16B24FA03D96}" dt="2025-02-28T09:20:55.685" v="138" actId="20577"/>
      <pc:docMkLst>
        <pc:docMk/>
      </pc:docMkLst>
      <pc:sldChg chg="modSp mod">
        <pc:chgData name="Chaitali Dulewale" userId="e3be9518-4be1-4b83-afb0-7d0d778308c4" providerId="ADAL" clId="{680537A6-A29D-42C3-A500-16B24FA03D96}" dt="2025-02-28T09:20:55.685" v="138" actId="20577"/>
        <pc:sldMkLst>
          <pc:docMk/>
          <pc:sldMk cId="0" sldId="285"/>
        </pc:sldMkLst>
      </pc:sldChg>
      <pc:sldChg chg="addSp modSp mod">
        <pc:chgData name="Chaitali Dulewale" userId="e3be9518-4be1-4b83-afb0-7d0d778308c4" providerId="ADAL" clId="{680537A6-A29D-42C3-A500-16B24FA03D96}" dt="2025-02-28T09:20:20.254" v="132" actId="1076"/>
        <pc:sldMkLst>
          <pc:docMk/>
          <pc:sldMk cId="0" sldId="314"/>
        </pc:sldMkLst>
      </pc:sldChg>
    </pc:docChg>
  </pc:docChgLst>
  <pc:docChgLst>
    <pc:chgData name="Chaitali Dulewale" userId="e3be9518-4be1-4b83-afb0-7d0d778308c4" providerId="ADAL" clId="{3E6F7E1D-D061-4F07-820D-15D67A701C87}"/>
    <pc:docChg chg="custSel delSld modSld">
      <pc:chgData name="Chaitali Dulewale" userId="e3be9518-4be1-4b83-afb0-7d0d778308c4" providerId="ADAL" clId="{3E6F7E1D-D061-4F07-820D-15D67A701C87}" dt="2024-07-29T05:48:23.912" v="438" actId="1076"/>
      <pc:docMkLst>
        <pc:docMk/>
      </pc:docMkLst>
      <pc:sldChg chg="del">
        <pc:chgData name="Chaitali Dulewale" userId="e3be9518-4be1-4b83-afb0-7d0d778308c4" providerId="ADAL" clId="{3E6F7E1D-D061-4F07-820D-15D67A701C87}" dt="2024-07-29T05:21:46.819" v="4" actId="47"/>
        <pc:sldMkLst>
          <pc:docMk/>
          <pc:sldMk cId="0" sldId="259"/>
        </pc:sldMkLst>
      </pc:sldChg>
      <pc:sldChg chg="modSp mod">
        <pc:chgData name="Chaitali Dulewale" userId="e3be9518-4be1-4b83-afb0-7d0d778308c4" providerId="ADAL" clId="{3E6F7E1D-D061-4F07-820D-15D67A701C87}" dt="2024-07-29T05:29:09.433" v="159" actId="33524"/>
        <pc:sldMkLst>
          <pc:docMk/>
          <pc:sldMk cId="0" sldId="260"/>
        </pc:sldMkLst>
      </pc:sldChg>
      <pc:sldChg chg="addSp modSp">
        <pc:chgData name="Chaitali Dulewale" userId="e3be9518-4be1-4b83-afb0-7d0d778308c4" providerId="ADAL" clId="{3E6F7E1D-D061-4F07-820D-15D67A701C87}" dt="2024-07-29T05:42:03.685" v="330"/>
        <pc:sldMkLst>
          <pc:docMk/>
          <pc:sldMk cId="0" sldId="261"/>
        </pc:sldMkLst>
      </pc:sldChg>
      <pc:sldChg chg="del">
        <pc:chgData name="Chaitali Dulewale" userId="e3be9518-4be1-4b83-afb0-7d0d778308c4" providerId="ADAL" clId="{3E6F7E1D-D061-4F07-820D-15D67A701C87}" dt="2024-07-29T05:21:36.638" v="0" actId="47"/>
        <pc:sldMkLst>
          <pc:docMk/>
          <pc:sldMk cId="0" sldId="266"/>
        </pc:sldMkLst>
      </pc:sldChg>
      <pc:sldChg chg="modSp mod">
        <pc:chgData name="Chaitali Dulewale" userId="e3be9518-4be1-4b83-afb0-7d0d778308c4" providerId="ADAL" clId="{3E6F7E1D-D061-4F07-820D-15D67A701C87}" dt="2024-07-29T05:45:42.158" v="388" actId="20577"/>
        <pc:sldMkLst>
          <pc:docMk/>
          <pc:sldMk cId="0" sldId="273"/>
        </pc:sldMkLst>
      </pc:sldChg>
      <pc:sldChg chg="modSp mod">
        <pc:chgData name="Chaitali Dulewale" userId="e3be9518-4be1-4b83-afb0-7d0d778308c4" providerId="ADAL" clId="{3E6F7E1D-D061-4F07-820D-15D67A701C87}" dt="2024-07-29T05:47:07.665" v="425" actId="27636"/>
        <pc:sldMkLst>
          <pc:docMk/>
          <pc:sldMk cId="0" sldId="274"/>
        </pc:sldMkLst>
      </pc:sldChg>
      <pc:sldChg chg="del">
        <pc:chgData name="Chaitali Dulewale" userId="e3be9518-4be1-4b83-afb0-7d0d778308c4" providerId="ADAL" clId="{3E6F7E1D-D061-4F07-820D-15D67A701C87}" dt="2024-07-29T05:21:53.130" v="18" actId="47"/>
        <pc:sldMkLst>
          <pc:docMk/>
          <pc:sldMk cId="0" sldId="276"/>
        </pc:sldMkLst>
      </pc:sldChg>
      <pc:sldChg chg="del">
        <pc:chgData name="Chaitali Dulewale" userId="e3be9518-4be1-4b83-afb0-7d0d778308c4" providerId="ADAL" clId="{3E6F7E1D-D061-4F07-820D-15D67A701C87}" dt="2024-07-29T05:21:53.478" v="19" actId="47"/>
        <pc:sldMkLst>
          <pc:docMk/>
          <pc:sldMk cId="0" sldId="277"/>
        </pc:sldMkLst>
      </pc:sldChg>
      <pc:sldChg chg="addSp modSp">
        <pc:chgData name="Chaitali Dulewale" userId="e3be9518-4be1-4b83-afb0-7d0d778308c4" providerId="ADAL" clId="{3E6F7E1D-D061-4F07-820D-15D67A701C87}" dt="2024-07-29T05:42:10.525" v="333"/>
        <pc:sldMkLst>
          <pc:docMk/>
          <pc:sldMk cId="0" sldId="278"/>
        </pc:sldMkLst>
      </pc:sldChg>
      <pc:sldChg chg="addSp modSp mod">
        <pc:chgData name="Chaitali Dulewale" userId="e3be9518-4be1-4b83-afb0-7d0d778308c4" providerId="ADAL" clId="{3E6F7E1D-D061-4F07-820D-15D67A701C87}" dt="2024-07-29T05:27:49.002" v="142"/>
        <pc:sldMkLst>
          <pc:docMk/>
          <pc:sldMk cId="0" sldId="281"/>
        </pc:sldMkLst>
      </pc:sldChg>
      <pc:sldChg chg="del">
        <pc:chgData name="Chaitali Dulewale" userId="e3be9518-4be1-4b83-afb0-7d0d778308c4" providerId="ADAL" clId="{3E6F7E1D-D061-4F07-820D-15D67A701C87}" dt="2024-07-29T05:21:42.180" v="2" actId="47"/>
        <pc:sldMkLst>
          <pc:docMk/>
          <pc:sldMk cId="0" sldId="283"/>
        </pc:sldMkLst>
      </pc:sldChg>
      <pc:sldChg chg="del">
        <pc:chgData name="Chaitali Dulewale" userId="e3be9518-4be1-4b83-afb0-7d0d778308c4" providerId="ADAL" clId="{3E6F7E1D-D061-4F07-820D-15D67A701C87}" dt="2024-07-29T05:21:41.575" v="1" actId="47"/>
        <pc:sldMkLst>
          <pc:docMk/>
          <pc:sldMk cId="0" sldId="284"/>
        </pc:sldMkLst>
      </pc:sldChg>
      <pc:sldChg chg="addSp modSp mod">
        <pc:chgData name="Chaitali Dulewale" userId="e3be9518-4be1-4b83-afb0-7d0d778308c4" providerId="ADAL" clId="{3E6F7E1D-D061-4F07-820D-15D67A701C87}" dt="2024-07-29T05:27:52.330" v="143"/>
        <pc:sldMkLst>
          <pc:docMk/>
          <pc:sldMk cId="0" sldId="285"/>
        </pc:sldMkLst>
      </pc:sldChg>
      <pc:sldChg chg="addSp modSp mod">
        <pc:chgData name="Chaitali Dulewale" userId="e3be9518-4be1-4b83-afb0-7d0d778308c4" providerId="ADAL" clId="{3E6F7E1D-D061-4F07-820D-15D67A701C87}" dt="2024-07-29T05:27:54.254" v="144"/>
        <pc:sldMkLst>
          <pc:docMk/>
          <pc:sldMk cId="0" sldId="286"/>
        </pc:sldMkLst>
      </pc:sldChg>
      <pc:sldChg chg="del">
        <pc:chgData name="Chaitali Dulewale" userId="e3be9518-4be1-4b83-afb0-7d0d778308c4" providerId="ADAL" clId="{3E6F7E1D-D061-4F07-820D-15D67A701C87}" dt="2024-07-29T05:21:52.354" v="16" actId="47"/>
        <pc:sldMkLst>
          <pc:docMk/>
          <pc:sldMk cId="0" sldId="290"/>
        </pc:sldMkLst>
      </pc:sldChg>
      <pc:sldChg chg="del">
        <pc:chgData name="Chaitali Dulewale" userId="e3be9518-4be1-4b83-afb0-7d0d778308c4" providerId="ADAL" clId="{3E6F7E1D-D061-4F07-820D-15D67A701C87}" dt="2024-07-29T05:21:51.105" v="13" actId="47"/>
        <pc:sldMkLst>
          <pc:docMk/>
          <pc:sldMk cId="0" sldId="292"/>
        </pc:sldMkLst>
      </pc:sldChg>
      <pc:sldChg chg="del">
        <pc:chgData name="Chaitali Dulewale" userId="e3be9518-4be1-4b83-afb0-7d0d778308c4" providerId="ADAL" clId="{3E6F7E1D-D061-4F07-820D-15D67A701C87}" dt="2024-07-29T05:21:50.424" v="11" actId="47"/>
        <pc:sldMkLst>
          <pc:docMk/>
          <pc:sldMk cId="0" sldId="293"/>
        </pc:sldMkLst>
      </pc:sldChg>
      <pc:sldChg chg="addSp delSp modSp mod">
        <pc:chgData name="Chaitali Dulewale" userId="e3be9518-4be1-4b83-afb0-7d0d778308c4" providerId="ADAL" clId="{3E6F7E1D-D061-4F07-820D-15D67A701C87}" dt="2024-07-29T05:42:14.118" v="335" actId="478"/>
        <pc:sldMkLst>
          <pc:docMk/>
          <pc:sldMk cId="3646165254" sldId="294"/>
        </pc:sldMkLst>
      </pc:sldChg>
      <pc:sldChg chg="modSp mod">
        <pc:chgData name="Chaitali Dulewale" userId="e3be9518-4be1-4b83-afb0-7d0d778308c4" providerId="ADAL" clId="{3E6F7E1D-D061-4F07-820D-15D67A701C87}" dt="2024-07-29T05:42:18.422" v="336" actId="1076"/>
        <pc:sldMkLst>
          <pc:docMk/>
          <pc:sldMk cId="2365296030" sldId="296"/>
        </pc:sldMkLst>
      </pc:sldChg>
      <pc:sldChg chg="addSp modSp">
        <pc:chgData name="Chaitali Dulewale" userId="e3be9518-4be1-4b83-afb0-7d0d778308c4" providerId="ADAL" clId="{3E6F7E1D-D061-4F07-820D-15D67A701C87}" dt="2024-07-29T05:27:46.807" v="141"/>
        <pc:sldMkLst>
          <pc:docMk/>
          <pc:sldMk cId="0" sldId="307"/>
        </pc:sldMkLst>
      </pc:sldChg>
      <pc:sldChg chg="addSp delSp modSp mod">
        <pc:chgData name="Chaitali Dulewale" userId="e3be9518-4be1-4b83-afb0-7d0d778308c4" providerId="ADAL" clId="{3E6F7E1D-D061-4F07-820D-15D67A701C87}" dt="2024-07-29T05:30:55.843" v="162" actId="403"/>
        <pc:sldMkLst>
          <pc:docMk/>
          <pc:sldMk cId="0" sldId="313"/>
        </pc:sldMkLst>
      </pc:sldChg>
      <pc:sldChg chg="addSp modSp mod">
        <pc:chgData name="Chaitali Dulewale" userId="e3be9518-4be1-4b83-afb0-7d0d778308c4" providerId="ADAL" clId="{3E6F7E1D-D061-4F07-820D-15D67A701C87}" dt="2024-07-29T05:48:23.912" v="438" actId="1076"/>
        <pc:sldMkLst>
          <pc:docMk/>
          <pc:sldMk cId="0" sldId="314"/>
        </pc:sldMkLst>
      </pc:sldChg>
      <pc:sldChg chg="del">
        <pc:chgData name="Chaitali Dulewale" userId="e3be9518-4be1-4b83-afb0-7d0d778308c4" providerId="ADAL" clId="{3E6F7E1D-D061-4F07-820D-15D67A701C87}" dt="2024-07-29T05:21:49.840" v="10" actId="47"/>
        <pc:sldMkLst>
          <pc:docMk/>
          <pc:sldMk cId="0" sldId="319"/>
        </pc:sldMkLst>
      </pc:sldChg>
      <pc:sldChg chg="modSp mod">
        <pc:chgData name="Chaitali Dulewale" userId="e3be9518-4be1-4b83-afb0-7d0d778308c4" providerId="ADAL" clId="{3E6F7E1D-D061-4F07-820D-15D67A701C87}" dt="2024-07-29T05:42:36.919" v="342" actId="1076"/>
        <pc:sldMkLst>
          <pc:docMk/>
          <pc:sldMk cId="0" sldId="321"/>
        </pc:sldMkLst>
      </pc:sldChg>
      <pc:sldChg chg="del">
        <pc:chgData name="Chaitali Dulewale" userId="e3be9518-4be1-4b83-afb0-7d0d778308c4" providerId="ADAL" clId="{3E6F7E1D-D061-4F07-820D-15D67A701C87}" dt="2024-07-29T05:21:57.855" v="20" actId="47"/>
        <pc:sldMkLst>
          <pc:docMk/>
          <pc:sldMk cId="0" sldId="330"/>
        </pc:sldMkLst>
      </pc:sldChg>
      <pc:sldChg chg="del">
        <pc:chgData name="Chaitali Dulewale" userId="e3be9518-4be1-4b83-afb0-7d0d778308c4" providerId="ADAL" clId="{3E6F7E1D-D061-4F07-820D-15D67A701C87}" dt="2024-07-29T05:21:52.797" v="17" actId="47"/>
        <pc:sldMkLst>
          <pc:docMk/>
          <pc:sldMk cId="0" sldId="368"/>
        </pc:sldMkLst>
      </pc:sldChg>
      <pc:sldChg chg="modSp mod">
        <pc:chgData name="Chaitali Dulewale" userId="e3be9518-4be1-4b83-afb0-7d0d778308c4" providerId="ADAL" clId="{3E6F7E1D-D061-4F07-820D-15D67A701C87}" dt="2024-07-29T05:44:16.838" v="380" actId="404"/>
        <pc:sldMkLst>
          <pc:docMk/>
          <pc:sldMk cId="0" sldId="373"/>
        </pc:sldMkLst>
      </pc:sldChg>
      <pc:sldChg chg="del">
        <pc:chgData name="Chaitali Dulewale" userId="e3be9518-4be1-4b83-afb0-7d0d778308c4" providerId="ADAL" clId="{3E6F7E1D-D061-4F07-820D-15D67A701C87}" dt="2024-07-29T05:21:48.153" v="6" actId="47"/>
        <pc:sldMkLst>
          <pc:docMk/>
          <pc:sldMk cId="2702967972" sldId="404"/>
        </pc:sldMkLst>
      </pc:sldChg>
      <pc:sldChg chg="addSp delSp modSp mod">
        <pc:chgData name="Chaitali Dulewale" userId="e3be9518-4be1-4b83-afb0-7d0d778308c4" providerId="ADAL" clId="{3E6F7E1D-D061-4F07-820D-15D67A701C87}" dt="2024-07-29T05:42:20.931" v="337"/>
        <pc:sldMkLst>
          <pc:docMk/>
          <pc:sldMk cId="3566651212" sldId="410"/>
        </pc:sldMkLst>
      </pc:sldChg>
      <pc:sldChg chg="addSp modSp mod">
        <pc:chgData name="Chaitali Dulewale" userId="e3be9518-4be1-4b83-afb0-7d0d778308c4" providerId="ADAL" clId="{3E6F7E1D-D061-4F07-820D-15D67A701C87}" dt="2024-07-29T05:42:24.273" v="338"/>
        <pc:sldMkLst>
          <pc:docMk/>
          <pc:sldMk cId="2234914617" sldId="411"/>
        </pc:sldMkLst>
      </pc:sldChg>
      <pc:sldChg chg="addSp modSp">
        <pc:chgData name="Chaitali Dulewale" userId="e3be9518-4be1-4b83-afb0-7d0d778308c4" providerId="ADAL" clId="{3E6F7E1D-D061-4F07-820D-15D67A701C87}" dt="2024-07-29T05:42:26.992" v="339"/>
        <pc:sldMkLst>
          <pc:docMk/>
          <pc:sldMk cId="809050138" sldId="412"/>
        </pc:sldMkLst>
      </pc:sldChg>
      <pc:sldChg chg="del">
        <pc:chgData name="Chaitali Dulewale" userId="e3be9518-4be1-4b83-afb0-7d0d778308c4" providerId="ADAL" clId="{3E6F7E1D-D061-4F07-820D-15D67A701C87}" dt="2024-07-29T05:21:48.658" v="7" actId="47"/>
        <pc:sldMkLst>
          <pc:docMk/>
          <pc:sldMk cId="805479415" sldId="413"/>
        </pc:sldMkLst>
      </pc:sldChg>
      <pc:sldChg chg="del">
        <pc:chgData name="Chaitali Dulewale" userId="e3be9518-4be1-4b83-afb0-7d0d778308c4" providerId="ADAL" clId="{3E6F7E1D-D061-4F07-820D-15D67A701C87}" dt="2024-07-29T05:21:50.746" v="12" actId="47"/>
        <pc:sldMkLst>
          <pc:docMk/>
          <pc:sldMk cId="762991248" sldId="414"/>
        </pc:sldMkLst>
      </pc:sldChg>
      <pc:sldChg chg="del">
        <pc:chgData name="Chaitali Dulewale" userId="e3be9518-4be1-4b83-afb0-7d0d778308c4" providerId="ADAL" clId="{3E6F7E1D-D061-4F07-820D-15D67A701C87}" dt="2024-07-29T05:21:49.415" v="9" actId="47"/>
        <pc:sldMkLst>
          <pc:docMk/>
          <pc:sldMk cId="227537006" sldId="416"/>
        </pc:sldMkLst>
      </pc:sldChg>
      <pc:sldChg chg="del">
        <pc:chgData name="Chaitali Dulewale" userId="e3be9518-4be1-4b83-afb0-7d0d778308c4" providerId="ADAL" clId="{3E6F7E1D-D061-4F07-820D-15D67A701C87}" dt="2024-07-29T05:21:45.940" v="3" actId="47"/>
        <pc:sldMkLst>
          <pc:docMk/>
          <pc:sldMk cId="2174087871" sldId="427"/>
        </pc:sldMkLst>
      </pc:sldChg>
      <pc:sldChg chg="del">
        <pc:chgData name="Chaitali Dulewale" userId="e3be9518-4be1-4b83-afb0-7d0d778308c4" providerId="ADAL" clId="{3E6F7E1D-D061-4F07-820D-15D67A701C87}" dt="2024-07-29T05:21:47.556" v="5" actId="47"/>
        <pc:sldMkLst>
          <pc:docMk/>
          <pc:sldMk cId="3832029427" sldId="603"/>
        </pc:sldMkLst>
      </pc:sldChg>
      <pc:sldChg chg="del">
        <pc:chgData name="Chaitali Dulewale" userId="e3be9518-4be1-4b83-afb0-7d0d778308c4" providerId="ADAL" clId="{3E6F7E1D-D061-4F07-820D-15D67A701C87}" dt="2024-07-29T05:21:49.067" v="8" actId="47"/>
        <pc:sldMkLst>
          <pc:docMk/>
          <pc:sldMk cId="4126666349" sldId="604"/>
        </pc:sldMkLst>
      </pc:sldChg>
      <pc:sldChg chg="del">
        <pc:chgData name="Chaitali Dulewale" userId="e3be9518-4be1-4b83-afb0-7d0d778308c4" providerId="ADAL" clId="{3E6F7E1D-D061-4F07-820D-15D67A701C87}" dt="2024-07-29T05:21:51.944" v="15" actId="47"/>
        <pc:sldMkLst>
          <pc:docMk/>
          <pc:sldMk cId="2209697497" sldId="606"/>
        </pc:sldMkLst>
      </pc:sldChg>
      <pc:sldChg chg="del">
        <pc:chgData name="Chaitali Dulewale" userId="e3be9518-4be1-4b83-afb0-7d0d778308c4" providerId="ADAL" clId="{3E6F7E1D-D061-4F07-820D-15D67A701C87}" dt="2024-07-29T05:21:51.627" v="14" actId="47"/>
        <pc:sldMkLst>
          <pc:docMk/>
          <pc:sldMk cId="2925624641" sldId="608"/>
        </pc:sldMkLst>
      </pc:sldChg>
      <pc:sldChg chg="addSp modSp mod">
        <pc:chgData name="Chaitali Dulewale" userId="e3be9518-4be1-4b83-afb0-7d0d778308c4" providerId="ADAL" clId="{3E6F7E1D-D061-4F07-820D-15D67A701C87}" dt="2024-07-29T05:27:40.078" v="139"/>
        <pc:sldMkLst>
          <pc:docMk/>
          <pc:sldMk cId="0" sldId="610"/>
        </pc:sldMkLst>
      </pc:sldChg>
      <pc:sldChg chg="addSp modSp">
        <pc:chgData name="Chaitali Dulewale" userId="e3be9518-4be1-4b83-afb0-7d0d778308c4" providerId="ADAL" clId="{3E6F7E1D-D061-4F07-820D-15D67A701C87}" dt="2024-07-29T05:27:43.986" v="140"/>
        <pc:sldMkLst>
          <pc:docMk/>
          <pc:sldMk cId="0" sldId="611"/>
        </pc:sldMkLst>
      </pc:sldChg>
      <pc:sldChg chg="addSp modSp mod">
        <pc:chgData name="Chaitali Dulewale" userId="e3be9518-4be1-4b83-afb0-7d0d778308c4" providerId="ADAL" clId="{3E6F7E1D-D061-4F07-820D-15D67A701C87}" dt="2024-07-29T05:27:57.398" v="145"/>
        <pc:sldMkLst>
          <pc:docMk/>
          <pc:sldMk cId="0" sldId="612"/>
        </pc:sldMkLst>
      </pc:sldChg>
      <pc:sldChg chg="addSp modSp mod">
        <pc:chgData name="Chaitali Dulewale" userId="e3be9518-4be1-4b83-afb0-7d0d778308c4" providerId="ADAL" clId="{3E6F7E1D-D061-4F07-820D-15D67A701C87}" dt="2024-07-29T05:42:09.027" v="332" actId="1076"/>
        <pc:sldMkLst>
          <pc:docMk/>
          <pc:sldMk cId="0" sldId="613"/>
        </pc:sldMkLst>
      </pc:sldChg>
      <pc:sldChg chg="modSp mod">
        <pc:chgData name="Chaitali Dulewale" userId="e3be9518-4be1-4b83-afb0-7d0d778308c4" providerId="ADAL" clId="{3E6F7E1D-D061-4F07-820D-15D67A701C87}" dt="2024-07-29T05:41:56.129" v="329" actId="1076"/>
        <pc:sldMkLst>
          <pc:docMk/>
          <pc:sldMk cId="0" sldId="615"/>
        </pc:sldMkLst>
      </pc:sldChg>
      <pc:sldChg chg="modSp mod">
        <pc:chgData name="Chaitali Dulewale" userId="e3be9518-4be1-4b83-afb0-7d0d778308c4" providerId="ADAL" clId="{3E6F7E1D-D061-4F07-820D-15D67A701C87}" dt="2024-07-29T05:47:35.406" v="433" actId="1076"/>
        <pc:sldMkLst>
          <pc:docMk/>
          <pc:sldMk cId="0" sldId="616"/>
        </pc:sldMkLst>
      </pc:sldChg>
    </pc:docChg>
  </pc:docChgLst>
  <pc:docChgLst>
    <pc:chgData name="Chaitali Dulewale" userId="e3be9518-4be1-4b83-afb0-7d0d778308c4" providerId="ADAL" clId="{55DE7ED9-C490-402F-B14C-0AC781AEFF69}"/>
    <pc:docChg chg="custSel addSld delSld modSld sldOrd">
      <pc:chgData name="Chaitali Dulewale" userId="e3be9518-4be1-4b83-afb0-7d0d778308c4" providerId="ADAL" clId="{55DE7ED9-C490-402F-B14C-0AC781AEFF69}" dt="2024-03-18T12:49:24.103" v="827" actId="20577"/>
      <pc:docMkLst>
        <pc:docMk/>
      </pc:docMkLst>
      <pc:sldChg chg="modSp mod">
        <pc:chgData name="Chaitali Dulewale" userId="e3be9518-4be1-4b83-afb0-7d0d778308c4" providerId="ADAL" clId="{55DE7ED9-C490-402F-B14C-0AC781AEFF69}" dt="2024-03-18T12:48:39.903" v="805" actId="20577"/>
        <pc:sldMkLst>
          <pc:docMk/>
          <pc:sldMk cId="0" sldId="266"/>
        </pc:sldMkLst>
      </pc:sldChg>
      <pc:sldChg chg="modSp mod">
        <pc:chgData name="Chaitali Dulewale" userId="e3be9518-4be1-4b83-afb0-7d0d778308c4" providerId="ADAL" clId="{55DE7ED9-C490-402F-B14C-0AC781AEFF69}" dt="2023-12-06T11:57:28.066" v="605" actId="20577"/>
        <pc:sldMkLst>
          <pc:docMk/>
          <pc:sldMk cId="0" sldId="277"/>
        </pc:sldMkLst>
      </pc:sldChg>
      <pc:sldChg chg="modSp mod">
        <pc:chgData name="Chaitali Dulewale" userId="e3be9518-4be1-4b83-afb0-7d0d778308c4" providerId="ADAL" clId="{55DE7ED9-C490-402F-B14C-0AC781AEFF69}" dt="2023-09-30T08:28:15.155" v="507" actId="20577"/>
        <pc:sldMkLst>
          <pc:docMk/>
          <pc:sldMk cId="0" sldId="283"/>
        </pc:sldMkLst>
      </pc:sldChg>
      <pc:sldChg chg="modSp mod">
        <pc:chgData name="Chaitali Dulewale" userId="e3be9518-4be1-4b83-afb0-7d0d778308c4" providerId="ADAL" clId="{55DE7ED9-C490-402F-B14C-0AC781AEFF69}" dt="2023-12-07T06:34:06.188" v="612" actId="20577"/>
        <pc:sldMkLst>
          <pc:docMk/>
          <pc:sldMk cId="0" sldId="290"/>
        </pc:sldMkLst>
      </pc:sldChg>
      <pc:sldChg chg="modSp mod">
        <pc:chgData name="Chaitali Dulewale" userId="e3be9518-4be1-4b83-afb0-7d0d778308c4" providerId="ADAL" clId="{55DE7ED9-C490-402F-B14C-0AC781AEFF69}" dt="2024-03-18T12:49:24.103" v="827" actId="20577"/>
        <pc:sldMkLst>
          <pc:docMk/>
          <pc:sldMk cId="0" sldId="292"/>
        </pc:sldMkLst>
      </pc:sldChg>
      <pc:sldChg chg="modSp mod">
        <pc:chgData name="Chaitali Dulewale" userId="e3be9518-4be1-4b83-afb0-7d0d778308c4" providerId="ADAL" clId="{55DE7ED9-C490-402F-B14C-0AC781AEFF69}" dt="2023-09-30T08:29:49.108" v="556" actId="20577"/>
        <pc:sldMkLst>
          <pc:docMk/>
          <pc:sldMk cId="0" sldId="293"/>
        </pc:sldMkLst>
      </pc:sldChg>
      <pc:sldChg chg="del">
        <pc:chgData name="Chaitali Dulewale" userId="e3be9518-4be1-4b83-afb0-7d0d778308c4" providerId="ADAL" clId="{55DE7ED9-C490-402F-B14C-0AC781AEFF69}" dt="2023-09-30T08:28:44.647" v="508" actId="47"/>
        <pc:sldMkLst>
          <pc:docMk/>
          <pc:sldMk cId="0" sldId="309"/>
        </pc:sldMkLst>
      </pc:sldChg>
      <pc:sldChg chg="addSp delSp modSp add mod">
        <pc:chgData name="Chaitali Dulewale" userId="e3be9518-4be1-4b83-afb0-7d0d778308c4" providerId="ADAL" clId="{55DE7ED9-C490-402F-B14C-0AC781AEFF69}" dt="2024-03-08T04:40:37.887" v="754" actId="20577"/>
        <pc:sldMkLst>
          <pc:docMk/>
          <pc:sldMk cId="2702967972" sldId="404"/>
        </pc:sldMkLst>
      </pc:sldChg>
      <pc:sldChg chg="modSp mod">
        <pc:chgData name="Chaitali Dulewale" userId="e3be9518-4be1-4b83-afb0-7d0d778308c4" providerId="ADAL" clId="{55DE7ED9-C490-402F-B14C-0AC781AEFF69}" dt="2024-03-18T12:48:59.498" v="807" actId="1076"/>
        <pc:sldMkLst>
          <pc:docMk/>
          <pc:sldMk cId="805479415" sldId="413"/>
        </pc:sldMkLst>
      </pc:sldChg>
      <pc:sldChg chg="ord">
        <pc:chgData name="Chaitali Dulewale" userId="e3be9518-4be1-4b83-afb0-7d0d778308c4" providerId="ADAL" clId="{55DE7ED9-C490-402F-B14C-0AC781AEFF69}" dt="2023-12-06T11:54:49.518" v="582"/>
        <pc:sldMkLst>
          <pc:docMk/>
          <pc:sldMk cId="762991248" sldId="414"/>
        </pc:sldMkLst>
      </pc:sldChg>
      <pc:sldChg chg="modSp mod">
        <pc:chgData name="Chaitali Dulewale" userId="e3be9518-4be1-4b83-afb0-7d0d778308c4" providerId="ADAL" clId="{55DE7ED9-C490-402F-B14C-0AC781AEFF69}" dt="2023-12-06T12:12:43.212" v="611" actId="27636"/>
        <pc:sldMkLst>
          <pc:docMk/>
          <pc:sldMk cId="491992983" sldId="415"/>
        </pc:sldMkLst>
      </pc:sldChg>
      <pc:sldChg chg="del">
        <pc:chgData name="Chaitali Dulewale" userId="e3be9518-4be1-4b83-afb0-7d0d778308c4" providerId="ADAL" clId="{55DE7ED9-C490-402F-B14C-0AC781AEFF69}" dt="2023-09-30T08:24:48.600" v="469" actId="47"/>
        <pc:sldMkLst>
          <pc:docMk/>
          <pc:sldMk cId="2975804011" sldId="607"/>
        </pc:sldMkLst>
      </pc:sldChg>
      <pc:sldChg chg="modSp mod">
        <pc:chgData name="Chaitali Dulewale" userId="e3be9518-4be1-4b83-afb0-7d0d778308c4" providerId="ADAL" clId="{55DE7ED9-C490-402F-B14C-0AC781AEFF69}" dt="2023-09-29T10:23:35.682" v="149" actId="1076"/>
        <pc:sldMkLst>
          <pc:docMk/>
          <pc:sldMk cId="2925624641" sldId="608"/>
        </pc:sldMkLst>
      </pc:sldChg>
      <pc:sldChg chg="delSp new del">
        <pc:chgData name="Chaitali Dulewale" userId="e3be9518-4be1-4b83-afb0-7d0d778308c4" providerId="ADAL" clId="{55DE7ED9-C490-402F-B14C-0AC781AEFF69}" dt="2023-09-30T04:52:15.422" v="159" actId="47"/>
        <pc:sldMkLst>
          <pc:docMk/>
          <pc:sldMk cId="3958319270" sldId="609"/>
        </pc:sldMkLst>
      </pc:sldChg>
    </pc:docChg>
  </pc:docChgLst>
  <pc:docChgLst>
    <pc:chgData name="Chaitali Dulewale" userId="e3be9518-4be1-4b83-afb0-7d0d778308c4" providerId="ADAL" clId="{07826AA2-CC84-436C-8491-427EB697AC3D}"/>
    <pc:docChg chg="undo custSel modSld sldOrd">
      <pc:chgData name="Chaitali Dulewale" userId="e3be9518-4be1-4b83-afb0-7d0d778308c4" providerId="ADAL" clId="{07826AA2-CC84-436C-8491-427EB697AC3D}" dt="2024-09-12T10:28:08.746" v="218" actId="1076"/>
      <pc:docMkLst>
        <pc:docMk/>
      </pc:docMkLst>
      <pc:sldChg chg="modSp mod">
        <pc:chgData name="Chaitali Dulewale" userId="e3be9518-4be1-4b83-afb0-7d0d778308c4" providerId="ADAL" clId="{07826AA2-CC84-436C-8491-427EB697AC3D}" dt="2024-09-12T05:55:06.271" v="0" actId="1076"/>
        <pc:sldMkLst>
          <pc:docMk/>
          <pc:sldMk cId="0" sldId="273"/>
        </pc:sldMkLst>
      </pc:sldChg>
      <pc:sldChg chg="modSp mod">
        <pc:chgData name="Chaitali Dulewale" userId="e3be9518-4be1-4b83-afb0-7d0d778308c4" providerId="ADAL" clId="{07826AA2-CC84-436C-8491-427EB697AC3D}" dt="2024-09-12T05:56:08.534" v="15" actId="1076"/>
        <pc:sldMkLst>
          <pc:docMk/>
          <pc:sldMk cId="0" sldId="274"/>
        </pc:sldMkLst>
      </pc:sldChg>
      <pc:sldChg chg="modSp mod">
        <pc:chgData name="Chaitali Dulewale" userId="e3be9518-4be1-4b83-afb0-7d0d778308c4" providerId="ADAL" clId="{07826AA2-CC84-436C-8491-427EB697AC3D}" dt="2024-09-12T10:24:38.447" v="79" actId="13926"/>
        <pc:sldMkLst>
          <pc:docMk/>
          <pc:sldMk cId="2365296030" sldId="296"/>
        </pc:sldMkLst>
      </pc:sldChg>
      <pc:sldChg chg="ord">
        <pc:chgData name="Chaitali Dulewale" userId="e3be9518-4be1-4b83-afb0-7d0d778308c4" providerId="ADAL" clId="{07826AA2-CC84-436C-8491-427EB697AC3D}" dt="2024-09-12T10:24:07.939" v="78"/>
        <pc:sldMkLst>
          <pc:docMk/>
          <pc:sldMk cId="0" sldId="313"/>
        </pc:sldMkLst>
      </pc:sldChg>
      <pc:sldChg chg="modSp mod">
        <pc:chgData name="Chaitali Dulewale" userId="e3be9518-4be1-4b83-afb0-7d0d778308c4" providerId="ADAL" clId="{07826AA2-CC84-436C-8491-427EB697AC3D}" dt="2024-09-12T10:27:46.327" v="210" actId="20577"/>
        <pc:sldMkLst>
          <pc:docMk/>
          <pc:sldMk cId="2234914617" sldId="411"/>
        </pc:sldMkLst>
      </pc:sldChg>
      <pc:sldChg chg="addSp modSp mod">
        <pc:chgData name="Chaitali Dulewale" userId="e3be9518-4be1-4b83-afb0-7d0d778308c4" providerId="ADAL" clId="{07826AA2-CC84-436C-8491-427EB697AC3D}" dt="2024-09-12T10:28:08.746" v="218" actId="1076"/>
        <pc:sldMkLst>
          <pc:docMk/>
          <pc:sldMk cId="809050138" sldId="412"/>
        </pc:sldMkLst>
      </pc:sldChg>
      <pc:sldChg chg="modSp mod">
        <pc:chgData name="Chaitali Dulewale" userId="e3be9518-4be1-4b83-afb0-7d0d778308c4" providerId="ADAL" clId="{07826AA2-CC84-436C-8491-427EB697AC3D}" dt="2024-09-12T10:23:17.106" v="27" actId="27636"/>
        <pc:sldMkLst>
          <pc:docMk/>
          <pc:sldMk cId="0" sldId="610"/>
        </pc:sldMkLst>
      </pc:sldChg>
      <pc:sldChg chg="modSp mod">
        <pc:chgData name="Chaitali Dulewale" userId="e3be9518-4be1-4b83-afb0-7d0d778308c4" providerId="ADAL" clId="{07826AA2-CC84-436C-8491-427EB697AC3D}" dt="2024-09-12T10:23:57.713" v="76" actId="20577"/>
        <pc:sldMkLst>
          <pc:docMk/>
          <pc:sldMk cId="0" sldId="612"/>
        </pc:sldMkLst>
      </pc:sldChg>
    </pc:docChg>
  </pc:docChgLst>
  <pc:docChgLst>
    <pc:chgData name="Chaitali Dulewale" userId="e3be9518-4be1-4b83-afb0-7d0d778308c4" providerId="ADAL" clId="{FF5EC9BE-09E2-4DED-82FD-671C26B7792E}"/>
    <pc:docChg chg="custSel modSld">
      <pc:chgData name="Chaitali Dulewale" userId="e3be9518-4be1-4b83-afb0-7d0d778308c4" providerId="ADAL" clId="{FF5EC9BE-09E2-4DED-82FD-671C26B7792E}" dt="2025-02-27T12:46:00.818" v="171" actId="1076"/>
      <pc:docMkLst>
        <pc:docMk/>
      </pc:docMkLst>
      <pc:sldChg chg="modSp mod">
        <pc:chgData name="Chaitali Dulewale" userId="e3be9518-4be1-4b83-afb0-7d0d778308c4" providerId="ADAL" clId="{FF5EC9BE-09E2-4DED-82FD-671C26B7792E}" dt="2025-02-27T12:44:55.146" v="53" actId="20577"/>
        <pc:sldMkLst>
          <pc:docMk/>
          <pc:sldMk cId="0" sldId="273"/>
        </pc:sldMkLst>
      </pc:sldChg>
      <pc:sldChg chg="modSp mod">
        <pc:chgData name="Chaitali Dulewale" userId="e3be9518-4be1-4b83-afb0-7d0d778308c4" providerId="ADAL" clId="{FF5EC9BE-09E2-4DED-82FD-671C26B7792E}" dt="2025-02-27T12:45:05.921" v="54" actId="20577"/>
        <pc:sldMkLst>
          <pc:docMk/>
          <pc:sldMk cId="0" sldId="274"/>
        </pc:sldMkLst>
      </pc:sldChg>
      <pc:sldChg chg="modSp mod">
        <pc:chgData name="Chaitali Dulewale" userId="e3be9518-4be1-4b83-afb0-7d0d778308c4" providerId="ADAL" clId="{FF5EC9BE-09E2-4DED-82FD-671C26B7792E}" dt="2025-02-27T12:46:00.818" v="171" actId="1076"/>
        <pc:sldMkLst>
          <pc:docMk/>
          <pc:sldMk cId="0" sldId="616"/>
        </pc:sldMkLst>
      </pc:sldChg>
      <pc:sldChg chg="modSp mod">
        <pc:chgData name="Chaitali Dulewale" userId="e3be9518-4be1-4b83-afb0-7d0d778308c4" providerId="ADAL" clId="{FF5EC9BE-09E2-4DED-82FD-671C26B7792E}" dt="2025-02-27T12:43:39.293" v="11" actId="20577"/>
        <pc:sldMkLst>
          <pc:docMk/>
          <pc:sldMk cId="1230397147" sldId="619"/>
        </pc:sldMkLst>
      </pc:sldChg>
      <pc:sldChg chg="addSp delSp modSp mod">
        <pc:chgData name="Chaitali Dulewale" userId="e3be9518-4be1-4b83-afb0-7d0d778308c4" providerId="ADAL" clId="{FF5EC9BE-09E2-4DED-82FD-671C26B7792E}" dt="2025-02-27T12:44:24.524" v="15" actId="478"/>
        <pc:sldMkLst>
          <pc:docMk/>
          <pc:sldMk cId="124597206" sldId="620"/>
        </pc:sldMkLst>
      </pc:sldChg>
    </pc:docChg>
  </pc:docChgLst>
  <pc:docChgLst>
    <pc:chgData name="Chaitali Dulewale" userId="e3be9518-4be1-4b83-afb0-7d0d778308c4" providerId="ADAL" clId="{CF0A14BA-70F5-4174-8776-8F209652DACC}"/>
    <pc:docChg chg="undo custSel addSld delSld modSld sldOrd">
      <pc:chgData name="Chaitali Dulewale" userId="e3be9518-4be1-4b83-afb0-7d0d778308c4" providerId="ADAL" clId="{CF0A14BA-70F5-4174-8776-8F209652DACC}" dt="2023-06-30T05:23:57.934" v="253" actId="1076"/>
      <pc:docMkLst>
        <pc:docMk/>
      </pc:docMkLst>
      <pc:sldChg chg="modSp mod">
        <pc:chgData name="Chaitali Dulewale" userId="e3be9518-4be1-4b83-afb0-7d0d778308c4" providerId="ADAL" clId="{CF0A14BA-70F5-4174-8776-8F209652DACC}" dt="2023-06-30T04:58:05.123" v="118" actId="20577"/>
        <pc:sldMkLst>
          <pc:docMk/>
          <pc:sldMk cId="0" sldId="277"/>
        </pc:sldMkLst>
      </pc:sldChg>
      <pc:sldChg chg="del">
        <pc:chgData name="Chaitali Dulewale" userId="e3be9518-4be1-4b83-afb0-7d0d778308c4" providerId="ADAL" clId="{CF0A14BA-70F5-4174-8776-8F209652DACC}" dt="2023-06-30T04:58:57.450" v="120" actId="2696"/>
        <pc:sldMkLst>
          <pc:docMk/>
          <pc:sldMk cId="0" sldId="278"/>
        </pc:sldMkLst>
      </pc:sldChg>
      <pc:sldChg chg="modSp mod">
        <pc:chgData name="Chaitali Dulewale" userId="e3be9518-4be1-4b83-afb0-7d0d778308c4" providerId="ADAL" clId="{CF0A14BA-70F5-4174-8776-8F209652DACC}" dt="2023-06-30T04:56:33.033" v="112" actId="27636"/>
        <pc:sldMkLst>
          <pc:docMk/>
          <pc:sldMk cId="0" sldId="290"/>
        </pc:sldMkLst>
      </pc:sldChg>
      <pc:sldChg chg="modSp mod">
        <pc:chgData name="Chaitali Dulewale" userId="e3be9518-4be1-4b83-afb0-7d0d778308c4" providerId="ADAL" clId="{CF0A14BA-70F5-4174-8776-8F209652DACC}" dt="2023-06-30T05:22:59.899" v="248" actId="20577"/>
        <pc:sldMkLst>
          <pc:docMk/>
          <pc:sldMk cId="0" sldId="292"/>
        </pc:sldMkLst>
      </pc:sldChg>
      <pc:sldChg chg="modSp mod">
        <pc:chgData name="Chaitali Dulewale" userId="e3be9518-4be1-4b83-afb0-7d0d778308c4" providerId="ADAL" clId="{CF0A14BA-70F5-4174-8776-8F209652DACC}" dt="2023-06-30T05:23:19.736" v="250" actId="1076"/>
        <pc:sldMkLst>
          <pc:docMk/>
          <pc:sldMk cId="0" sldId="368"/>
        </pc:sldMkLst>
      </pc:sldChg>
      <pc:sldChg chg="addSp delSp modSp mod">
        <pc:chgData name="Chaitali Dulewale" userId="e3be9518-4be1-4b83-afb0-7d0d778308c4" providerId="ADAL" clId="{CF0A14BA-70F5-4174-8776-8F209652DACC}" dt="2023-06-30T05:03:35.443" v="192" actId="1076"/>
        <pc:sldMkLst>
          <pc:docMk/>
          <pc:sldMk cId="805479415" sldId="413"/>
        </pc:sldMkLst>
      </pc:sldChg>
      <pc:sldChg chg="modSp add mod ord">
        <pc:chgData name="Chaitali Dulewale" userId="e3be9518-4be1-4b83-afb0-7d0d778308c4" providerId="ADAL" clId="{CF0A14BA-70F5-4174-8776-8F209652DACC}" dt="2023-06-30T05:14:03.104" v="218" actId="20577"/>
        <pc:sldMkLst>
          <pc:docMk/>
          <pc:sldMk cId="2751589268" sldId="605"/>
        </pc:sldMkLst>
      </pc:sldChg>
      <pc:sldChg chg="new del">
        <pc:chgData name="Chaitali Dulewale" userId="e3be9518-4be1-4b83-afb0-7d0d778308c4" providerId="ADAL" clId="{CF0A14BA-70F5-4174-8776-8F209652DACC}" dt="2023-06-30T05:00:29.914" v="158" actId="2696"/>
        <pc:sldMkLst>
          <pc:docMk/>
          <pc:sldMk cId="3095551833" sldId="605"/>
        </pc:sldMkLst>
      </pc:sldChg>
      <pc:sldChg chg="modSp add mod ord">
        <pc:chgData name="Chaitali Dulewale" userId="e3be9518-4be1-4b83-afb0-7d0d778308c4" providerId="ADAL" clId="{CF0A14BA-70F5-4174-8776-8F209652DACC}" dt="2023-06-30T05:23:57.934" v="253" actId="1076"/>
        <pc:sldMkLst>
          <pc:docMk/>
          <pc:sldMk cId="2398312662" sldId="606"/>
        </pc:sldMkLst>
      </pc:sldChg>
      <pc:sldChg chg="delSp modSp add del mod setBg delDesignElem">
        <pc:chgData name="Chaitali Dulewale" userId="e3be9518-4be1-4b83-afb0-7d0d778308c4" providerId="ADAL" clId="{CF0A14BA-70F5-4174-8776-8F209652DACC}" dt="2023-06-30T05:01:20.121" v="189" actId="2696"/>
        <pc:sldMkLst>
          <pc:docMk/>
          <pc:sldMk cId="3568198371" sldId="606"/>
        </pc:sldMkLst>
      </pc:sldChg>
      <pc:sldChg chg="del">
        <pc:chgData name="Chaitali Dulewale" userId="e3be9518-4be1-4b83-afb0-7d0d778308c4" providerId="ADAL" clId="{CF0A14BA-70F5-4174-8776-8F209652DACC}" dt="2023-06-30T04:57:32.054" v="115" actId="2696"/>
        <pc:sldMkLst>
          <pc:docMk/>
          <pc:sldMk cId="2176330105" sldId="607"/>
        </pc:sldMkLst>
      </pc:sldChg>
      <pc:sldChg chg="del">
        <pc:chgData name="Chaitali Dulewale" userId="e3be9518-4be1-4b83-afb0-7d0d778308c4" providerId="ADAL" clId="{CF0A14BA-70F5-4174-8776-8F209652DACC}" dt="2023-06-30T04:58:52.161" v="119" actId="2696"/>
        <pc:sldMkLst>
          <pc:docMk/>
          <pc:sldMk cId="2174299582" sldId="608"/>
        </pc:sldMkLst>
      </pc:sldChg>
    </pc:docChg>
  </pc:docChgLst>
  <pc:docChgLst>
    <pc:chgData name="Chaitali Dulewale" userId="e3be9518-4be1-4b83-afb0-7d0d778308c4" providerId="ADAL" clId="{7629B439-FEB8-40FC-BC68-30D5FCBC7B85}"/>
    <pc:docChg chg="custSel modSld sldOrd">
      <pc:chgData name="Chaitali Dulewale" userId="e3be9518-4be1-4b83-afb0-7d0d778308c4" providerId="ADAL" clId="{7629B439-FEB8-40FC-BC68-30D5FCBC7B85}" dt="2024-07-08T07:02:37.551" v="571"/>
      <pc:docMkLst>
        <pc:docMk/>
      </pc:docMkLst>
      <pc:sldChg chg="addSp delSp modSp mod">
        <pc:chgData name="Chaitali Dulewale" userId="e3be9518-4be1-4b83-afb0-7d0d778308c4" providerId="ADAL" clId="{7629B439-FEB8-40FC-BC68-30D5FCBC7B85}" dt="2024-05-29T12:13:55.665" v="504" actId="1076"/>
        <pc:sldMkLst>
          <pc:docMk/>
          <pc:sldMk cId="0" sldId="273"/>
        </pc:sldMkLst>
      </pc:sldChg>
      <pc:sldChg chg="modSp mod">
        <pc:chgData name="Chaitali Dulewale" userId="e3be9518-4be1-4b83-afb0-7d0d778308c4" providerId="ADAL" clId="{7629B439-FEB8-40FC-BC68-30D5FCBC7B85}" dt="2024-05-29T12:14:15.847" v="519" actId="20577"/>
        <pc:sldMkLst>
          <pc:docMk/>
          <pc:sldMk cId="0" sldId="274"/>
        </pc:sldMkLst>
      </pc:sldChg>
      <pc:sldChg chg="modSp mod">
        <pc:chgData name="Chaitali Dulewale" userId="e3be9518-4be1-4b83-afb0-7d0d778308c4" providerId="ADAL" clId="{7629B439-FEB8-40FC-BC68-30D5FCBC7B85}" dt="2024-05-29T12:07:58.547" v="234" actId="20577"/>
        <pc:sldMkLst>
          <pc:docMk/>
          <pc:sldMk cId="0" sldId="277"/>
        </pc:sldMkLst>
      </pc:sldChg>
      <pc:sldChg chg="modSp mod">
        <pc:chgData name="Chaitali Dulewale" userId="e3be9518-4be1-4b83-afb0-7d0d778308c4" providerId="ADAL" clId="{7629B439-FEB8-40FC-BC68-30D5FCBC7B85}" dt="2024-05-29T12:05:44.968" v="39" actId="20577"/>
        <pc:sldMkLst>
          <pc:docMk/>
          <pc:sldMk cId="0" sldId="292"/>
        </pc:sldMkLst>
      </pc:sldChg>
      <pc:sldChg chg="modSp mod setBg">
        <pc:chgData name="Chaitali Dulewale" userId="e3be9518-4be1-4b83-afb0-7d0d778308c4" providerId="ADAL" clId="{7629B439-FEB8-40FC-BC68-30D5FCBC7B85}" dt="2024-05-29T12:09:49.860" v="290" actId="20577"/>
        <pc:sldMkLst>
          <pc:docMk/>
          <pc:sldMk cId="2365296030" sldId="296"/>
        </pc:sldMkLst>
      </pc:sldChg>
      <pc:sldChg chg="addSp delSp modSp mod">
        <pc:chgData name="Chaitali Dulewale" userId="e3be9518-4be1-4b83-afb0-7d0d778308c4" providerId="ADAL" clId="{7629B439-FEB8-40FC-BC68-30D5FCBC7B85}" dt="2024-05-29T12:40:06.202" v="567" actId="1076"/>
        <pc:sldMkLst>
          <pc:docMk/>
          <pc:sldMk cId="0" sldId="314"/>
        </pc:sldMkLst>
      </pc:sldChg>
      <pc:sldChg chg="modSp mod">
        <pc:chgData name="Chaitali Dulewale" userId="e3be9518-4be1-4b83-afb0-7d0d778308c4" providerId="ADAL" clId="{7629B439-FEB8-40FC-BC68-30D5FCBC7B85}" dt="2024-05-29T12:10:33.405" v="322" actId="27636"/>
        <pc:sldMkLst>
          <pc:docMk/>
          <pc:sldMk cId="0" sldId="321"/>
        </pc:sldMkLst>
      </pc:sldChg>
      <pc:sldChg chg="ord">
        <pc:chgData name="Chaitali Dulewale" userId="e3be9518-4be1-4b83-afb0-7d0d778308c4" providerId="ADAL" clId="{7629B439-FEB8-40FC-BC68-30D5FCBC7B85}" dt="2024-07-08T07:02:37.551" v="571"/>
        <pc:sldMkLst>
          <pc:docMk/>
          <pc:sldMk cId="0" sldId="330"/>
        </pc:sldMkLst>
      </pc:sldChg>
      <pc:sldChg chg="modSp mod">
        <pc:chgData name="Chaitali Dulewale" userId="e3be9518-4be1-4b83-afb0-7d0d778308c4" providerId="ADAL" clId="{7629B439-FEB8-40FC-BC68-30D5FCBC7B85}" dt="2024-05-29T12:11:14.259" v="404" actId="20577"/>
        <pc:sldMkLst>
          <pc:docMk/>
          <pc:sldMk cId="0" sldId="373"/>
        </pc:sldMkLst>
      </pc:sldChg>
      <pc:sldChg chg="modSp mod">
        <pc:chgData name="Chaitali Dulewale" userId="e3be9518-4be1-4b83-afb0-7d0d778308c4" providerId="ADAL" clId="{7629B439-FEB8-40FC-BC68-30D5FCBC7B85}" dt="2024-05-29T12:05:10.644" v="2" actId="1076"/>
        <pc:sldMkLst>
          <pc:docMk/>
          <pc:sldMk cId="805479415" sldId="413"/>
        </pc:sldMkLst>
      </pc:sldChg>
      <pc:sldChg chg="modSp mod">
        <pc:chgData name="Chaitali Dulewale" userId="e3be9518-4be1-4b83-afb0-7d0d778308c4" providerId="ADAL" clId="{7629B439-FEB8-40FC-BC68-30D5FCBC7B85}" dt="2024-05-29T12:08:13.924" v="235" actId="20577"/>
        <pc:sldMkLst>
          <pc:docMk/>
          <pc:sldMk cId="491992983" sldId="415"/>
        </pc:sldMkLst>
      </pc:sldChg>
      <pc:sldChg chg="modSp mod">
        <pc:chgData name="Chaitali Dulewale" userId="e3be9518-4be1-4b83-afb0-7d0d778308c4" providerId="ADAL" clId="{7629B439-FEB8-40FC-BC68-30D5FCBC7B85}" dt="2024-05-29T12:10:20.271" v="318" actId="1076"/>
        <pc:sldMkLst>
          <pc:docMk/>
          <pc:sldMk cId="0" sldId="615"/>
        </pc:sldMkLst>
      </pc:sldChg>
      <pc:sldChg chg="modSp mod">
        <pc:chgData name="Chaitali Dulewale" userId="e3be9518-4be1-4b83-afb0-7d0d778308c4" providerId="ADAL" clId="{7629B439-FEB8-40FC-BC68-30D5FCBC7B85}" dt="2024-05-29T12:14:27.889" v="536" actId="20577"/>
        <pc:sldMkLst>
          <pc:docMk/>
          <pc:sldMk cId="0" sldId="616"/>
        </pc:sldMkLst>
      </pc:sldChg>
    </pc:docChg>
  </pc:docChgLst>
  <pc:docChgLst>
    <pc:chgData name="Madhura Mendhi" userId="acfad8df-8a5e-48da-a6c3-c561296ab353" providerId="ADAL" clId="{26D912D7-4C62-43B4-A92F-4758EA45D8AD}"/>
    <pc:docChg chg="modSld sldOrd">
      <pc:chgData name="Madhura Mendhi" userId="acfad8df-8a5e-48da-a6c3-c561296ab353" providerId="ADAL" clId="{26D912D7-4C62-43B4-A92F-4758EA45D8AD}" dt="2024-07-01T10:47:47.287" v="1"/>
      <pc:docMkLst>
        <pc:docMk/>
      </pc:docMkLst>
      <pc:sldChg chg="ord">
        <pc:chgData name="Madhura Mendhi" userId="acfad8df-8a5e-48da-a6c3-c561296ab353" providerId="ADAL" clId="{26D912D7-4C62-43B4-A92F-4758EA45D8AD}" dt="2024-07-01T10:47:47.287" v="1"/>
        <pc:sldMkLst>
          <pc:docMk/>
          <pc:sldMk cId="0" sldId="610"/>
        </pc:sldMkLst>
      </pc:sldChg>
    </pc:docChg>
  </pc:docChgLst>
  <pc:docChgLst>
    <pc:chgData name="Chaitali Dulewale" userId="e3be9518-4be1-4b83-afb0-7d0d778308c4" providerId="ADAL" clId="{82036043-60AB-4FB2-A1D8-D8914ECF0395}"/>
    <pc:docChg chg="custSel modSld sldOrd">
      <pc:chgData name="Chaitali Dulewale" userId="e3be9518-4be1-4b83-afb0-7d0d778308c4" providerId="ADAL" clId="{82036043-60AB-4FB2-A1D8-D8914ECF0395}" dt="2025-07-15T05:45:22.107" v="7"/>
      <pc:docMkLst>
        <pc:docMk/>
      </pc:docMkLst>
      <pc:sldChg chg="modSp mod">
        <pc:chgData name="Chaitali Dulewale" userId="e3be9518-4be1-4b83-afb0-7d0d778308c4" providerId="ADAL" clId="{82036043-60AB-4FB2-A1D8-D8914ECF0395}" dt="2025-07-15T05:42:16.925" v="1" actId="20577"/>
        <pc:sldMkLst>
          <pc:docMk/>
          <pc:sldMk cId="0" sldId="285"/>
        </pc:sldMkLst>
        <pc:spChg chg="mod">
          <ac:chgData name="Chaitali Dulewale" userId="e3be9518-4be1-4b83-afb0-7d0d778308c4" providerId="ADAL" clId="{82036043-60AB-4FB2-A1D8-D8914ECF0395}" dt="2025-07-15T05:42:16.925" v="1" actId="20577"/>
          <ac:spMkLst>
            <pc:docMk/>
            <pc:sldMk cId="0" sldId="285"/>
            <ac:spMk id="13315" creationId="{6226FE31-3E64-4A87-9197-6352557513B3}"/>
          </ac:spMkLst>
        </pc:spChg>
      </pc:sldChg>
      <pc:sldChg chg="modSp mod">
        <pc:chgData name="Chaitali Dulewale" userId="e3be9518-4be1-4b83-afb0-7d0d778308c4" providerId="ADAL" clId="{82036043-60AB-4FB2-A1D8-D8914ECF0395}" dt="2025-07-15T05:43:38.073" v="5" actId="1076"/>
        <pc:sldMkLst>
          <pc:docMk/>
          <pc:sldMk cId="0" sldId="613"/>
        </pc:sldMkLst>
        <pc:spChg chg="mod">
          <ac:chgData name="Chaitali Dulewale" userId="e3be9518-4be1-4b83-afb0-7d0d778308c4" providerId="ADAL" clId="{82036043-60AB-4FB2-A1D8-D8914ECF0395}" dt="2025-07-15T05:43:29.406" v="4" actId="20577"/>
          <ac:spMkLst>
            <pc:docMk/>
            <pc:sldMk cId="0" sldId="613"/>
            <ac:spMk id="5" creationId="{C6C39DA5-DF31-4BF3-9054-F350B638D20A}"/>
          </ac:spMkLst>
        </pc:spChg>
        <pc:spChg chg="mod">
          <ac:chgData name="Chaitali Dulewale" userId="e3be9518-4be1-4b83-afb0-7d0d778308c4" providerId="ADAL" clId="{82036043-60AB-4FB2-A1D8-D8914ECF0395}" dt="2025-07-15T05:43:38.073" v="5" actId="1076"/>
          <ac:spMkLst>
            <pc:docMk/>
            <pc:sldMk cId="0" sldId="613"/>
            <ac:spMk id="26627" creationId="{2AEAF940-4F5D-45A1-B73A-1A13FEC56080}"/>
          </ac:spMkLst>
        </pc:spChg>
      </pc:sldChg>
      <pc:sldChg chg="ord">
        <pc:chgData name="Chaitali Dulewale" userId="e3be9518-4be1-4b83-afb0-7d0d778308c4" providerId="ADAL" clId="{82036043-60AB-4FB2-A1D8-D8914ECF0395}" dt="2025-07-15T05:45:22.107" v="7"/>
        <pc:sldMkLst>
          <pc:docMk/>
          <pc:sldMk cId="943601225" sldId="621"/>
        </pc:sldMkLst>
      </pc:sldChg>
    </pc:docChg>
  </pc:docChgLst>
  <pc:docChgLst>
    <pc:chgData name="Chaitali Dulewale" userId="e3be9518-4be1-4b83-afb0-7d0d778308c4" providerId="ADAL" clId="{266F52C1-DBA9-4F68-B779-B2A9BCE0440A}"/>
    <pc:docChg chg="undo custSel addSld modSld sldOrd">
      <pc:chgData name="Chaitali Dulewale" userId="e3be9518-4be1-4b83-afb0-7d0d778308c4" providerId="ADAL" clId="{266F52C1-DBA9-4F68-B779-B2A9BCE0440A}" dt="2023-08-07T06:03:30.225" v="262" actId="1076"/>
      <pc:docMkLst>
        <pc:docMk/>
      </pc:docMkLst>
      <pc:sldChg chg="modSp mod">
        <pc:chgData name="Chaitali Dulewale" userId="e3be9518-4be1-4b83-afb0-7d0d778308c4" providerId="ADAL" clId="{266F52C1-DBA9-4F68-B779-B2A9BCE0440A}" dt="2023-08-07T06:03:11.701" v="259" actId="403"/>
        <pc:sldMkLst>
          <pc:docMk/>
          <pc:sldMk cId="0" sldId="283"/>
        </pc:sldMkLst>
      </pc:sldChg>
      <pc:sldChg chg="modSp mod">
        <pc:chgData name="Chaitali Dulewale" userId="e3be9518-4be1-4b83-afb0-7d0d778308c4" providerId="ADAL" clId="{266F52C1-DBA9-4F68-B779-B2A9BCE0440A}" dt="2023-08-07T05:36:09.155" v="37" actId="20577"/>
        <pc:sldMkLst>
          <pc:docMk/>
          <pc:sldMk cId="0" sldId="368"/>
        </pc:sldMkLst>
      </pc:sldChg>
      <pc:sldChg chg="modSp mod">
        <pc:chgData name="Chaitali Dulewale" userId="e3be9518-4be1-4b83-afb0-7d0d778308c4" providerId="ADAL" clId="{266F52C1-DBA9-4F68-B779-B2A9BCE0440A}" dt="2023-08-07T05:54:21.804" v="172" actId="1076"/>
        <pc:sldMkLst>
          <pc:docMk/>
          <pc:sldMk cId="805479415" sldId="413"/>
        </pc:sldMkLst>
      </pc:sldChg>
      <pc:sldChg chg="addSp delSp modSp new mod ord">
        <pc:chgData name="Chaitali Dulewale" userId="e3be9518-4be1-4b83-afb0-7d0d778308c4" providerId="ADAL" clId="{266F52C1-DBA9-4F68-B779-B2A9BCE0440A}" dt="2023-08-07T06:03:30.225" v="262" actId="1076"/>
        <pc:sldMkLst>
          <pc:docMk/>
          <pc:sldMk cId="2975804011" sldId="607"/>
        </pc:sldMkLst>
      </pc:sldChg>
      <pc:sldChg chg="addSp delSp modSp new mod">
        <pc:chgData name="Chaitali Dulewale" userId="e3be9518-4be1-4b83-afb0-7d0d778308c4" providerId="ADAL" clId="{266F52C1-DBA9-4F68-B779-B2A9BCE0440A}" dt="2023-08-07T06:02:08.647" v="258" actId="1076"/>
        <pc:sldMkLst>
          <pc:docMk/>
          <pc:sldMk cId="2925624641" sldId="608"/>
        </pc:sldMkLst>
      </pc:sldChg>
    </pc:docChg>
  </pc:docChgLst>
  <pc:docChgLst>
    <pc:chgData name="Milind Shrawankar" userId="2e2d0b65-d40b-465a-ab90-c4374a622df4" providerId="ADAL" clId="{2C1EFB04-3F48-408A-8362-07834F61B705}"/>
    <pc:docChg chg="modSld">
      <pc:chgData name="Milind Shrawankar" userId="2e2d0b65-d40b-465a-ab90-c4374a622df4" providerId="ADAL" clId="{2C1EFB04-3F48-408A-8362-07834F61B705}" dt="2024-07-29T10:24:49.867" v="0" actId="20577"/>
      <pc:docMkLst>
        <pc:docMk/>
      </pc:docMkLst>
      <pc:sldChg chg="modSp mod">
        <pc:chgData name="Milind Shrawankar" userId="2e2d0b65-d40b-465a-ab90-c4374a622df4" providerId="ADAL" clId="{2C1EFB04-3F48-408A-8362-07834F61B705}" dt="2024-07-29T10:24:49.867" v="0" actId="20577"/>
        <pc:sldMkLst>
          <pc:docMk/>
          <pc:sldMk cId="0" sldId="613"/>
        </pc:sldMkLst>
      </pc:sldChg>
    </pc:docChg>
  </pc:docChgLst>
  <pc:docChgLst>
    <pc:chgData name="Chaitali Dulewale" userId="e3be9518-4be1-4b83-afb0-7d0d778308c4" providerId="ADAL" clId="{EF59B63B-F6EE-4ACB-BE52-2B83755EE037}"/>
    <pc:docChg chg="modSld">
      <pc:chgData name="Chaitali Dulewale" userId="e3be9518-4be1-4b83-afb0-7d0d778308c4" providerId="ADAL" clId="{EF59B63B-F6EE-4ACB-BE52-2B83755EE037}" dt="2023-08-07T09:45:44.977" v="12" actId="404"/>
      <pc:docMkLst>
        <pc:docMk/>
      </pc:docMkLst>
      <pc:sldChg chg="modSp mod">
        <pc:chgData name="Chaitali Dulewale" userId="e3be9518-4be1-4b83-afb0-7d0d778308c4" providerId="ADAL" clId="{EF59B63B-F6EE-4ACB-BE52-2B83755EE037}" dt="2023-08-07T09:45:44.977" v="12" actId="404"/>
        <pc:sldMkLst>
          <pc:docMk/>
          <pc:sldMk cId="762991248" sldId="414"/>
        </pc:sldMkLst>
      </pc:sldChg>
    </pc:docChg>
  </pc:docChgLst>
  <pc:docChgLst>
    <pc:chgData name="Chaitali Dulewale" userId="e3be9518-4be1-4b83-afb0-7d0d778308c4" providerId="ADAL" clId="{8F0F760B-852A-4677-B0AA-029F08AD9C66}"/>
    <pc:docChg chg="modSld">
      <pc:chgData name="Chaitali Dulewale" userId="e3be9518-4be1-4b83-afb0-7d0d778308c4" providerId="ADAL" clId="{8F0F760B-852A-4677-B0AA-029F08AD9C66}" dt="2023-06-30T07:00:34.771" v="3" actId="20577"/>
      <pc:docMkLst>
        <pc:docMk/>
      </pc:docMkLst>
      <pc:sldChg chg="modSp mod">
        <pc:chgData name="Chaitali Dulewale" userId="e3be9518-4be1-4b83-afb0-7d0d778308c4" providerId="ADAL" clId="{8F0F760B-852A-4677-B0AA-029F08AD9C66}" dt="2023-06-30T07:00:34.771" v="3" actId="20577"/>
        <pc:sldMkLst>
          <pc:docMk/>
          <pc:sldMk cId="805479415" sldId="413"/>
        </pc:sldMkLst>
      </pc:sldChg>
      <pc:sldChg chg="modSp mod">
        <pc:chgData name="Chaitali Dulewale" userId="e3be9518-4be1-4b83-afb0-7d0d778308c4" providerId="ADAL" clId="{8F0F760B-852A-4677-B0AA-029F08AD9C66}" dt="2023-06-30T06:23:57.086" v="2" actId="20577"/>
        <pc:sldMkLst>
          <pc:docMk/>
          <pc:sldMk cId="2751589268" sldId="605"/>
        </pc:sldMkLst>
      </pc:sldChg>
    </pc:docChg>
  </pc:docChgLst>
  <pc:docChgLst>
    <pc:chgData name="Chaitali Dulewale" userId="e3be9518-4be1-4b83-afb0-7d0d778308c4" providerId="ADAL" clId="{5218CC29-65E3-430F-8D7A-2297FAE673C5}"/>
    <pc:docChg chg="undo custSel addSld delSld modSld">
      <pc:chgData name="Chaitali Dulewale" userId="e3be9518-4be1-4b83-afb0-7d0d778308c4" providerId="ADAL" clId="{5218CC29-65E3-430F-8D7A-2297FAE673C5}" dt="2023-03-03T05:46:07.012" v="2423" actId="20577"/>
      <pc:docMkLst>
        <pc:docMk/>
      </pc:docMkLst>
      <pc:sldChg chg="modSp mod">
        <pc:chgData name="Chaitali Dulewale" userId="e3be9518-4be1-4b83-afb0-7d0d778308c4" providerId="ADAL" clId="{5218CC29-65E3-430F-8D7A-2297FAE673C5}" dt="2023-03-02T09:50:47.293" v="91" actId="33524"/>
        <pc:sldMkLst>
          <pc:docMk/>
          <pc:sldMk cId="0" sldId="259"/>
        </pc:sldMkLst>
      </pc:sldChg>
      <pc:sldChg chg="modSp mod">
        <pc:chgData name="Chaitali Dulewale" userId="e3be9518-4be1-4b83-afb0-7d0d778308c4" providerId="ADAL" clId="{5218CC29-65E3-430F-8D7A-2297FAE673C5}" dt="2023-03-03T05:01:26.102" v="1706" actId="1076"/>
        <pc:sldMkLst>
          <pc:docMk/>
          <pc:sldMk cId="0" sldId="266"/>
        </pc:sldMkLst>
      </pc:sldChg>
      <pc:sldChg chg="addSp delSp modSp mod">
        <pc:chgData name="Chaitali Dulewale" userId="e3be9518-4be1-4b83-afb0-7d0d778308c4" providerId="ADAL" clId="{5218CC29-65E3-430F-8D7A-2297FAE673C5}" dt="2023-03-03T05:46:07.012" v="2423" actId="20577"/>
        <pc:sldMkLst>
          <pc:docMk/>
          <pc:sldMk cId="0" sldId="276"/>
        </pc:sldMkLst>
      </pc:sldChg>
      <pc:sldChg chg="modSp mod">
        <pc:chgData name="Chaitali Dulewale" userId="e3be9518-4be1-4b83-afb0-7d0d778308c4" providerId="ADAL" clId="{5218CC29-65E3-430F-8D7A-2297FAE673C5}" dt="2023-03-02T12:13:35.559" v="1694" actId="122"/>
        <pc:sldMkLst>
          <pc:docMk/>
          <pc:sldMk cId="0" sldId="277"/>
        </pc:sldMkLst>
      </pc:sldChg>
      <pc:sldChg chg="modSp mod">
        <pc:chgData name="Chaitali Dulewale" userId="e3be9518-4be1-4b83-afb0-7d0d778308c4" providerId="ADAL" clId="{5218CC29-65E3-430F-8D7A-2297FAE673C5}" dt="2023-03-02T12:06:34.589" v="1614" actId="113"/>
        <pc:sldMkLst>
          <pc:docMk/>
          <pc:sldMk cId="0" sldId="278"/>
        </pc:sldMkLst>
      </pc:sldChg>
      <pc:sldChg chg="del">
        <pc:chgData name="Chaitali Dulewale" userId="e3be9518-4be1-4b83-afb0-7d0d778308c4" providerId="ADAL" clId="{5218CC29-65E3-430F-8D7A-2297FAE673C5}" dt="2023-03-03T05:02:07.607" v="1708" actId="2696"/>
        <pc:sldMkLst>
          <pc:docMk/>
          <pc:sldMk cId="0" sldId="281"/>
        </pc:sldMkLst>
      </pc:sldChg>
      <pc:sldChg chg="del">
        <pc:chgData name="Chaitali Dulewale" userId="e3be9518-4be1-4b83-afb0-7d0d778308c4" providerId="ADAL" clId="{5218CC29-65E3-430F-8D7A-2297FAE673C5}" dt="2023-03-02T09:49:40.369" v="76" actId="2696"/>
        <pc:sldMkLst>
          <pc:docMk/>
          <pc:sldMk cId="0" sldId="282"/>
        </pc:sldMkLst>
      </pc:sldChg>
      <pc:sldChg chg="modSp mod">
        <pc:chgData name="Chaitali Dulewale" userId="e3be9518-4be1-4b83-afb0-7d0d778308c4" providerId="ADAL" clId="{5218CC29-65E3-430F-8D7A-2297FAE673C5}" dt="2023-03-03T05:02:58.012" v="1711" actId="20577"/>
        <pc:sldMkLst>
          <pc:docMk/>
          <pc:sldMk cId="0" sldId="283"/>
        </pc:sldMkLst>
      </pc:sldChg>
      <pc:sldChg chg="modSp">
        <pc:chgData name="Chaitali Dulewale" userId="e3be9518-4be1-4b83-afb0-7d0d778308c4" providerId="ADAL" clId="{5218CC29-65E3-430F-8D7A-2297FAE673C5}" dt="2023-03-03T05:01:41.614" v="1707" actId="14100"/>
        <pc:sldMkLst>
          <pc:docMk/>
          <pc:sldMk cId="0" sldId="284"/>
        </pc:sldMkLst>
      </pc:sldChg>
      <pc:sldChg chg="addSp delSp modSp mod setBg">
        <pc:chgData name="Chaitali Dulewale" userId="e3be9518-4be1-4b83-afb0-7d0d778308c4" providerId="ADAL" clId="{5218CC29-65E3-430F-8D7A-2297FAE673C5}" dt="2023-03-03T05:28:57.783" v="2146"/>
        <pc:sldMkLst>
          <pc:docMk/>
          <pc:sldMk cId="0" sldId="290"/>
        </pc:sldMkLst>
      </pc:sldChg>
      <pc:sldChg chg="modSp mod">
        <pc:chgData name="Chaitali Dulewale" userId="e3be9518-4be1-4b83-afb0-7d0d778308c4" providerId="ADAL" clId="{5218CC29-65E3-430F-8D7A-2297FAE673C5}" dt="2023-03-03T05:28:35.498" v="2144" actId="1076"/>
        <pc:sldMkLst>
          <pc:docMk/>
          <pc:sldMk cId="0" sldId="292"/>
        </pc:sldMkLst>
      </pc:sldChg>
      <pc:sldChg chg="modSp mod">
        <pc:chgData name="Chaitali Dulewale" userId="e3be9518-4be1-4b83-afb0-7d0d778308c4" providerId="ADAL" clId="{5218CC29-65E3-430F-8D7A-2297FAE673C5}" dt="2023-03-03T05:06:29.808" v="1835" actId="20577"/>
        <pc:sldMkLst>
          <pc:docMk/>
          <pc:sldMk cId="0" sldId="293"/>
        </pc:sldMkLst>
      </pc:sldChg>
      <pc:sldChg chg="del">
        <pc:chgData name="Chaitali Dulewale" userId="e3be9518-4be1-4b83-afb0-7d0d778308c4" providerId="ADAL" clId="{5218CC29-65E3-430F-8D7A-2297FAE673C5}" dt="2023-03-02T09:55:44.109" v="150" actId="2696"/>
        <pc:sldMkLst>
          <pc:docMk/>
          <pc:sldMk cId="0" sldId="304"/>
        </pc:sldMkLst>
      </pc:sldChg>
      <pc:sldChg chg="modSp mod">
        <pc:chgData name="Chaitali Dulewale" userId="e3be9518-4be1-4b83-afb0-7d0d778308c4" providerId="ADAL" clId="{5218CC29-65E3-430F-8D7A-2297FAE673C5}" dt="2023-03-02T09:50:07.419" v="85" actId="1076"/>
        <pc:sldMkLst>
          <pc:docMk/>
          <pc:sldMk cId="0" sldId="309"/>
        </pc:sldMkLst>
      </pc:sldChg>
      <pc:sldChg chg="addSp delSp modSp mod">
        <pc:chgData name="Chaitali Dulewale" userId="e3be9518-4be1-4b83-afb0-7d0d778308c4" providerId="ADAL" clId="{5218CC29-65E3-430F-8D7A-2297FAE673C5}" dt="2023-03-03T05:35:25.834" v="2297" actId="1076"/>
        <pc:sldMkLst>
          <pc:docMk/>
          <pc:sldMk cId="0" sldId="314"/>
        </pc:sldMkLst>
      </pc:sldChg>
      <pc:sldChg chg="modSp mod">
        <pc:chgData name="Chaitali Dulewale" userId="e3be9518-4be1-4b83-afb0-7d0d778308c4" providerId="ADAL" clId="{5218CC29-65E3-430F-8D7A-2297FAE673C5}" dt="2023-03-03T05:05:11.445" v="1743" actId="20577"/>
        <pc:sldMkLst>
          <pc:docMk/>
          <pc:sldMk cId="0" sldId="319"/>
        </pc:sldMkLst>
      </pc:sldChg>
      <pc:sldChg chg="del">
        <pc:chgData name="Chaitali Dulewale" userId="e3be9518-4be1-4b83-afb0-7d0d778308c4" providerId="ADAL" clId="{5218CC29-65E3-430F-8D7A-2297FAE673C5}" dt="2023-03-02T10:07:43.070" v="369" actId="2696"/>
        <pc:sldMkLst>
          <pc:docMk/>
          <pc:sldMk cId="0" sldId="322"/>
        </pc:sldMkLst>
      </pc:sldChg>
      <pc:sldChg chg="modSp del mod">
        <pc:chgData name="Chaitali Dulewale" userId="e3be9518-4be1-4b83-afb0-7d0d778308c4" providerId="ADAL" clId="{5218CC29-65E3-430F-8D7A-2297FAE673C5}" dt="2023-03-02T10:39:41.900" v="972" actId="2696"/>
        <pc:sldMkLst>
          <pc:docMk/>
          <pc:sldMk cId="0" sldId="367"/>
        </pc:sldMkLst>
      </pc:sldChg>
      <pc:sldChg chg="addSp delSp modSp mod">
        <pc:chgData name="Chaitali Dulewale" userId="e3be9518-4be1-4b83-afb0-7d0d778308c4" providerId="ADAL" clId="{5218CC29-65E3-430F-8D7A-2297FAE673C5}" dt="2023-03-03T05:28:55.434" v="2145" actId="14100"/>
        <pc:sldMkLst>
          <pc:docMk/>
          <pc:sldMk cId="0" sldId="368"/>
        </pc:sldMkLst>
      </pc:sldChg>
      <pc:sldChg chg="del">
        <pc:chgData name="Chaitali Dulewale" userId="e3be9518-4be1-4b83-afb0-7d0d778308c4" providerId="ADAL" clId="{5218CC29-65E3-430F-8D7A-2297FAE673C5}" dt="2023-03-02T12:10:23.395" v="1616" actId="47"/>
        <pc:sldMkLst>
          <pc:docMk/>
          <pc:sldMk cId="0" sldId="391"/>
        </pc:sldMkLst>
      </pc:sldChg>
      <pc:sldChg chg="del">
        <pc:chgData name="Chaitali Dulewale" userId="e3be9518-4be1-4b83-afb0-7d0d778308c4" providerId="ADAL" clId="{5218CC29-65E3-430F-8D7A-2297FAE673C5}" dt="2023-03-02T12:10:23.395" v="1616" actId="47"/>
        <pc:sldMkLst>
          <pc:docMk/>
          <pc:sldMk cId="0" sldId="392"/>
        </pc:sldMkLst>
      </pc:sldChg>
      <pc:sldChg chg="modSp del">
        <pc:chgData name="Chaitali Dulewale" userId="e3be9518-4be1-4b83-afb0-7d0d778308c4" providerId="ADAL" clId="{5218CC29-65E3-430F-8D7A-2297FAE673C5}" dt="2023-03-02T12:10:23.395" v="1616" actId="47"/>
        <pc:sldMkLst>
          <pc:docMk/>
          <pc:sldMk cId="0" sldId="393"/>
        </pc:sldMkLst>
      </pc:sldChg>
      <pc:sldChg chg="del">
        <pc:chgData name="Chaitali Dulewale" userId="e3be9518-4be1-4b83-afb0-7d0d778308c4" providerId="ADAL" clId="{5218CC29-65E3-430F-8D7A-2297FAE673C5}" dt="2023-03-02T12:10:23.395" v="1616" actId="47"/>
        <pc:sldMkLst>
          <pc:docMk/>
          <pc:sldMk cId="0" sldId="395"/>
        </pc:sldMkLst>
      </pc:sldChg>
      <pc:sldChg chg="del">
        <pc:chgData name="Chaitali Dulewale" userId="e3be9518-4be1-4b83-afb0-7d0d778308c4" providerId="ADAL" clId="{5218CC29-65E3-430F-8D7A-2297FAE673C5}" dt="2023-03-02T12:10:23.395" v="1616" actId="47"/>
        <pc:sldMkLst>
          <pc:docMk/>
          <pc:sldMk cId="0" sldId="396"/>
        </pc:sldMkLst>
      </pc:sldChg>
      <pc:sldChg chg="del">
        <pc:chgData name="Chaitali Dulewale" userId="e3be9518-4be1-4b83-afb0-7d0d778308c4" providerId="ADAL" clId="{5218CC29-65E3-430F-8D7A-2297FAE673C5}" dt="2023-03-02T12:10:23.395" v="1616" actId="47"/>
        <pc:sldMkLst>
          <pc:docMk/>
          <pc:sldMk cId="0" sldId="398"/>
        </pc:sldMkLst>
      </pc:sldChg>
      <pc:sldChg chg="del">
        <pc:chgData name="Chaitali Dulewale" userId="e3be9518-4be1-4b83-afb0-7d0d778308c4" providerId="ADAL" clId="{5218CC29-65E3-430F-8D7A-2297FAE673C5}" dt="2023-03-02T12:10:23.395" v="1616" actId="47"/>
        <pc:sldMkLst>
          <pc:docMk/>
          <pc:sldMk cId="0" sldId="400"/>
        </pc:sldMkLst>
      </pc:sldChg>
      <pc:sldChg chg="del">
        <pc:chgData name="Chaitali Dulewale" userId="e3be9518-4be1-4b83-afb0-7d0d778308c4" providerId="ADAL" clId="{5218CC29-65E3-430F-8D7A-2297FAE673C5}" dt="2023-03-02T12:10:23.395" v="1616" actId="47"/>
        <pc:sldMkLst>
          <pc:docMk/>
          <pc:sldMk cId="0" sldId="401"/>
        </pc:sldMkLst>
      </pc:sldChg>
      <pc:sldChg chg="del">
        <pc:chgData name="Chaitali Dulewale" userId="e3be9518-4be1-4b83-afb0-7d0d778308c4" providerId="ADAL" clId="{5218CC29-65E3-430F-8D7A-2297FAE673C5}" dt="2023-03-02T12:10:36.870" v="1617" actId="47"/>
        <pc:sldMkLst>
          <pc:docMk/>
          <pc:sldMk cId="0" sldId="402"/>
        </pc:sldMkLst>
      </pc:sldChg>
      <pc:sldChg chg="addSp delSp modSp mod">
        <pc:chgData name="Chaitali Dulewale" userId="e3be9518-4be1-4b83-afb0-7d0d778308c4" providerId="ADAL" clId="{5218CC29-65E3-430F-8D7A-2297FAE673C5}" dt="2023-03-03T05:04:24.246" v="1735" actId="14100"/>
        <pc:sldMkLst>
          <pc:docMk/>
          <pc:sldMk cId="805479415" sldId="413"/>
        </pc:sldMkLst>
      </pc:sldChg>
      <pc:sldChg chg="addSp delSp modSp mod setClrOvrMap delDesignElem">
        <pc:chgData name="Chaitali Dulewale" userId="e3be9518-4be1-4b83-afb0-7d0d778308c4" providerId="ADAL" clId="{5218CC29-65E3-430F-8D7A-2297FAE673C5}" dt="2023-03-03T05:06:09.780" v="1827" actId="20577"/>
        <pc:sldMkLst>
          <pc:docMk/>
          <pc:sldMk cId="762991248" sldId="414"/>
        </pc:sldMkLst>
      </pc:sldChg>
      <pc:sldChg chg="addSp delSp modSp mod setBg">
        <pc:chgData name="Chaitali Dulewale" userId="e3be9518-4be1-4b83-afb0-7d0d778308c4" providerId="ADAL" clId="{5218CC29-65E3-430F-8D7A-2297FAE673C5}" dt="2023-03-03T05:43:15.497" v="2382" actId="20577"/>
        <pc:sldMkLst>
          <pc:docMk/>
          <pc:sldMk cId="227537006" sldId="416"/>
        </pc:sldMkLst>
      </pc:sldChg>
      <pc:sldChg chg="del">
        <pc:chgData name="Chaitali Dulewale" userId="e3be9518-4be1-4b83-afb0-7d0d778308c4" providerId="ADAL" clId="{5218CC29-65E3-430F-8D7A-2297FAE673C5}" dt="2023-03-02T12:10:36.870" v="1617" actId="47"/>
        <pc:sldMkLst>
          <pc:docMk/>
          <pc:sldMk cId="2923167565" sldId="419"/>
        </pc:sldMkLst>
      </pc:sldChg>
      <pc:sldChg chg="del">
        <pc:chgData name="Chaitali Dulewale" userId="e3be9518-4be1-4b83-afb0-7d0d778308c4" providerId="ADAL" clId="{5218CC29-65E3-430F-8D7A-2297FAE673C5}" dt="2023-03-02T12:10:36.870" v="1617" actId="47"/>
        <pc:sldMkLst>
          <pc:docMk/>
          <pc:sldMk cId="4081847350" sldId="420"/>
        </pc:sldMkLst>
      </pc:sldChg>
      <pc:sldChg chg="modSp mod">
        <pc:chgData name="Chaitali Dulewale" userId="e3be9518-4be1-4b83-afb0-7d0d778308c4" providerId="ADAL" clId="{5218CC29-65E3-430F-8D7A-2297FAE673C5}" dt="2023-03-02T12:10:47.435" v="1620" actId="1076"/>
        <pc:sldMkLst>
          <pc:docMk/>
          <pc:sldMk cId="1485645715" sldId="421"/>
        </pc:sldMkLst>
      </pc:sldChg>
      <pc:sldChg chg="modSp mod">
        <pc:chgData name="Chaitali Dulewale" userId="e3be9518-4be1-4b83-afb0-7d0d778308c4" providerId="ADAL" clId="{5218CC29-65E3-430F-8D7A-2297FAE673C5}" dt="2023-03-02T09:50:20.563" v="87" actId="1076"/>
        <pc:sldMkLst>
          <pc:docMk/>
          <pc:sldMk cId="2174087871" sldId="427"/>
        </pc:sldMkLst>
      </pc:sldChg>
      <pc:sldChg chg="modSp mod">
        <pc:chgData name="Chaitali Dulewale" userId="e3be9518-4be1-4b83-afb0-7d0d778308c4" providerId="ADAL" clId="{5218CC29-65E3-430F-8D7A-2297FAE673C5}" dt="2023-03-03T05:44:46.729" v="2394" actId="5793"/>
        <pc:sldMkLst>
          <pc:docMk/>
          <pc:sldMk cId="3832029427" sldId="603"/>
        </pc:sldMkLst>
      </pc:sldChg>
      <pc:sldChg chg="modSp mod">
        <pc:chgData name="Chaitali Dulewale" userId="e3be9518-4be1-4b83-afb0-7d0d778308c4" providerId="ADAL" clId="{5218CC29-65E3-430F-8D7A-2297FAE673C5}" dt="2023-03-03T05:04:34.348" v="1737" actId="14100"/>
        <pc:sldMkLst>
          <pc:docMk/>
          <pc:sldMk cId="4126666349" sldId="604"/>
        </pc:sldMkLst>
      </pc:sldChg>
      <pc:sldChg chg="del">
        <pc:chgData name="Chaitali Dulewale" userId="e3be9518-4be1-4b83-afb0-7d0d778308c4" providerId="ADAL" clId="{5218CC29-65E3-430F-8D7A-2297FAE673C5}" dt="2023-03-02T12:10:23.395" v="1616" actId="47"/>
        <pc:sldMkLst>
          <pc:docMk/>
          <pc:sldMk cId="1957580909" sldId="606"/>
        </pc:sldMkLst>
      </pc:sldChg>
      <pc:sldChg chg="addSp delSp modSp new mod setBg">
        <pc:chgData name="Chaitali Dulewale" userId="e3be9518-4be1-4b83-afb0-7d0d778308c4" providerId="ADAL" clId="{5218CC29-65E3-430F-8D7A-2297FAE673C5}" dt="2023-03-03T05:29:18.738" v="2151" actId="1076"/>
        <pc:sldMkLst>
          <pc:docMk/>
          <pc:sldMk cId="2176330105" sldId="607"/>
        </pc:sldMkLst>
      </pc:sldChg>
      <pc:sldChg chg="addSp delSp modSp new mod setBg">
        <pc:chgData name="Chaitali Dulewale" userId="e3be9518-4be1-4b83-afb0-7d0d778308c4" providerId="ADAL" clId="{5218CC29-65E3-430F-8D7A-2297FAE673C5}" dt="2023-03-03T05:29:26.138" v="2153" actId="1076"/>
        <pc:sldMkLst>
          <pc:docMk/>
          <pc:sldMk cId="2174299582" sldId="608"/>
        </pc:sldMkLst>
      </pc:sldChg>
    </pc:docChg>
  </pc:docChgLst>
  <pc:docChgLst>
    <pc:chgData name="Chaitali Dulewale" userId="e3be9518-4be1-4b83-afb0-7d0d778308c4" providerId="ADAL" clId="{3367E1BA-D1C8-474F-A6B9-CF756E990DEA}"/>
    <pc:docChg chg="modSld">
      <pc:chgData name="Chaitali Dulewale" userId="e3be9518-4be1-4b83-afb0-7d0d778308c4" providerId="ADAL" clId="{3367E1BA-D1C8-474F-A6B9-CF756E990DEA}" dt="2025-02-28T10:25:54.201" v="92" actId="1076"/>
      <pc:docMkLst>
        <pc:docMk/>
      </pc:docMkLst>
      <pc:sldChg chg="modSp mod">
        <pc:chgData name="Chaitali Dulewale" userId="e3be9518-4be1-4b83-afb0-7d0d778308c4" providerId="ADAL" clId="{3367E1BA-D1C8-474F-A6B9-CF756E990DEA}" dt="2025-02-28T10:15:45.008" v="87" actId="1076"/>
        <pc:sldMkLst>
          <pc:docMk/>
          <pc:sldMk cId="0" sldId="278"/>
        </pc:sldMkLst>
      </pc:sldChg>
      <pc:sldChg chg="modSp mod">
        <pc:chgData name="Chaitali Dulewale" userId="e3be9518-4be1-4b83-afb0-7d0d778308c4" providerId="ADAL" clId="{3367E1BA-D1C8-474F-A6B9-CF756E990DEA}" dt="2025-02-28T10:14:36.171" v="70" actId="20577"/>
        <pc:sldMkLst>
          <pc:docMk/>
          <pc:sldMk cId="0" sldId="285"/>
        </pc:sldMkLst>
      </pc:sldChg>
      <pc:sldChg chg="modSp mod">
        <pc:chgData name="Chaitali Dulewale" userId="e3be9518-4be1-4b83-afb0-7d0d778308c4" providerId="ADAL" clId="{3367E1BA-D1C8-474F-A6B9-CF756E990DEA}" dt="2025-02-28T10:11:10.194" v="16" actId="20577"/>
        <pc:sldMkLst>
          <pc:docMk/>
          <pc:sldMk cId="2365296030" sldId="296"/>
        </pc:sldMkLst>
      </pc:sldChg>
      <pc:sldChg chg="modSp mod">
        <pc:chgData name="Chaitali Dulewale" userId="e3be9518-4be1-4b83-afb0-7d0d778308c4" providerId="ADAL" clId="{3367E1BA-D1C8-474F-A6B9-CF756E990DEA}" dt="2025-02-28T10:25:54.201" v="92" actId="1076"/>
        <pc:sldMkLst>
          <pc:docMk/>
          <pc:sldMk cId="491992983" sldId="415"/>
        </pc:sldMkLst>
      </pc:sldChg>
      <pc:sldChg chg="modSp mod">
        <pc:chgData name="Chaitali Dulewale" userId="e3be9518-4be1-4b83-afb0-7d0d778308c4" providerId="ADAL" clId="{3367E1BA-D1C8-474F-A6B9-CF756E990DEA}" dt="2025-02-28T10:14:18.941" v="67" actId="1076"/>
        <pc:sldMkLst>
          <pc:docMk/>
          <pc:sldMk cId="0" sldId="610"/>
        </pc:sldMkLst>
      </pc:sldChg>
      <pc:sldChg chg="modSp mod">
        <pc:chgData name="Chaitali Dulewale" userId="e3be9518-4be1-4b83-afb0-7d0d778308c4" providerId="ADAL" clId="{3367E1BA-D1C8-474F-A6B9-CF756E990DEA}" dt="2025-02-28T10:12:14.892" v="48" actId="1076"/>
        <pc:sldMkLst>
          <pc:docMk/>
          <pc:sldMk cId="1147940145" sldId="617"/>
        </pc:sldMkLst>
      </pc:sldChg>
      <pc:sldChg chg="modSp mod">
        <pc:chgData name="Chaitali Dulewale" userId="e3be9518-4be1-4b83-afb0-7d0d778308c4" providerId="ADAL" clId="{3367E1BA-D1C8-474F-A6B9-CF756E990DEA}" dt="2025-02-28T10:12:44.022" v="65" actId="20577"/>
        <pc:sldMkLst>
          <pc:docMk/>
          <pc:sldMk cId="1230397147" sldId="619"/>
        </pc:sldMkLst>
      </pc:sldChg>
    </pc:docChg>
  </pc:docChgLst>
  <pc:docChgLst>
    <pc:chgData name="Chaitali Dulewale" userId="e3be9518-4be1-4b83-afb0-7d0d778308c4" providerId="ADAL" clId="{D9F17B22-DEB8-4989-956E-2FB9CE4E7474}"/>
    <pc:docChg chg="undo custSel addSld delSld modSld">
      <pc:chgData name="Chaitali Dulewale" userId="e3be9518-4be1-4b83-afb0-7d0d778308c4" providerId="ADAL" clId="{D9F17B22-DEB8-4989-956E-2FB9CE4E7474}" dt="2023-07-06T11:41:13.759" v="176" actId="27636"/>
      <pc:docMkLst>
        <pc:docMk/>
      </pc:docMkLst>
      <pc:sldChg chg="modSp mod">
        <pc:chgData name="Chaitali Dulewale" userId="e3be9518-4be1-4b83-afb0-7d0d778308c4" providerId="ADAL" clId="{D9F17B22-DEB8-4989-956E-2FB9CE4E7474}" dt="2023-07-06T11:37:38.502" v="77" actId="27636"/>
        <pc:sldMkLst>
          <pc:docMk/>
          <pc:sldMk cId="0" sldId="277"/>
        </pc:sldMkLst>
      </pc:sldChg>
      <pc:sldChg chg="addSp delSp modSp mod">
        <pc:chgData name="Chaitali Dulewale" userId="e3be9518-4be1-4b83-afb0-7d0d778308c4" providerId="ADAL" clId="{D9F17B22-DEB8-4989-956E-2FB9CE4E7474}" dt="2023-07-06T11:30:43.165" v="53" actId="1076"/>
        <pc:sldMkLst>
          <pc:docMk/>
          <pc:sldMk cId="0" sldId="290"/>
        </pc:sldMkLst>
      </pc:sldChg>
      <pc:sldChg chg="del">
        <pc:chgData name="Chaitali Dulewale" userId="e3be9518-4be1-4b83-afb0-7d0d778308c4" providerId="ADAL" clId="{D9F17B22-DEB8-4989-956E-2FB9CE4E7474}" dt="2023-07-06T11:31:04.237" v="55" actId="47"/>
        <pc:sldMkLst>
          <pc:docMk/>
          <pc:sldMk cId="1485645715" sldId="421"/>
        </pc:sldMkLst>
      </pc:sldChg>
      <pc:sldChg chg="del">
        <pc:chgData name="Chaitali Dulewale" userId="e3be9518-4be1-4b83-afb0-7d0d778308c4" providerId="ADAL" clId="{D9F17B22-DEB8-4989-956E-2FB9CE4E7474}" dt="2023-07-06T11:30:57.599" v="54" actId="47"/>
        <pc:sldMkLst>
          <pc:docMk/>
          <pc:sldMk cId="2751589268" sldId="605"/>
        </pc:sldMkLst>
      </pc:sldChg>
      <pc:sldChg chg="modSp new mod">
        <pc:chgData name="Chaitali Dulewale" userId="e3be9518-4be1-4b83-afb0-7d0d778308c4" providerId="ADAL" clId="{D9F17B22-DEB8-4989-956E-2FB9CE4E7474}" dt="2023-07-06T11:40:06.231" v="139" actId="5793"/>
        <pc:sldMkLst>
          <pc:docMk/>
          <pc:sldMk cId="3719977649" sldId="605"/>
        </pc:sldMkLst>
      </pc:sldChg>
      <pc:sldChg chg="del">
        <pc:chgData name="Chaitali Dulewale" userId="e3be9518-4be1-4b83-afb0-7d0d778308c4" providerId="ADAL" clId="{D9F17B22-DEB8-4989-956E-2FB9CE4E7474}" dt="2023-07-06T11:30:57.599" v="54" actId="47"/>
        <pc:sldMkLst>
          <pc:docMk/>
          <pc:sldMk cId="2398312662" sldId="606"/>
        </pc:sldMkLst>
      </pc:sldChg>
    </pc:docChg>
  </pc:docChgLst>
  <pc:docChgLst>
    <pc:chgData name="Chaitali Dulewale" userId="S::cdulewale@kcoverseas.com::e3be9518-4be1-4b83-afb0-7d0d778308c4" providerId="AD" clId="Web-{D3276629-3445-CC9F-A585-8D85383A041A}"/>
    <pc:docChg chg="addSld delSld modSld sldOrd">
      <pc:chgData name="Chaitali Dulewale" userId="S::cdulewale@kcoverseas.com::e3be9518-4be1-4b83-afb0-7d0d778308c4" providerId="AD" clId="Web-{D3276629-3445-CC9F-A585-8D85383A041A}" dt="2025-03-22T11:59:41.467" v="358" actId="1076"/>
      <pc:docMkLst>
        <pc:docMk/>
      </pc:docMkLst>
      <pc:sldChg chg="modSp">
        <pc:chgData name="Chaitali Dulewale" userId="S::cdulewale@kcoverseas.com::e3be9518-4be1-4b83-afb0-7d0d778308c4" providerId="AD" clId="Web-{D3276629-3445-CC9F-A585-8D85383A041A}" dt="2025-03-22T11:59:41.467" v="358" actId="1076"/>
        <pc:sldMkLst>
          <pc:docMk/>
          <pc:sldMk cId="0" sldId="273"/>
        </pc:sldMkLst>
      </pc:sldChg>
      <pc:sldChg chg="add del replId">
        <pc:chgData name="Chaitali Dulewale" userId="S::cdulewale@kcoverseas.com::e3be9518-4be1-4b83-afb0-7d0d778308c4" providerId="AD" clId="Web-{D3276629-3445-CC9F-A585-8D85383A041A}" dt="2025-03-22T11:40:34.806" v="2"/>
        <pc:sldMkLst>
          <pc:docMk/>
          <pc:sldMk cId="2776679383" sldId="626"/>
        </pc:sldMkLst>
      </pc:sldChg>
      <pc:sldChg chg="addSp delSp modSp add ord replId">
        <pc:chgData name="Chaitali Dulewale" userId="S::cdulewale@kcoverseas.com::e3be9518-4be1-4b83-afb0-7d0d778308c4" providerId="AD" clId="Web-{D3276629-3445-CC9F-A585-8D85383A041A}" dt="2025-03-22T11:48:27.391" v="227" actId="20577"/>
        <pc:sldMkLst>
          <pc:docMk/>
          <pc:sldMk cId="3955372733" sldId="626"/>
        </pc:sldMkLst>
      </pc:sldChg>
    </pc:docChg>
  </pc:docChgLst>
  <pc:docChgLst>
    <pc:chgData name="Chaitali Dulewale" userId="e3be9518-4be1-4b83-afb0-7d0d778308c4" providerId="ADAL" clId="{6D598C9B-CDFB-4C2F-815F-8A4A6B03B340}"/>
    <pc:docChg chg="custSel addSld modSld">
      <pc:chgData name="Chaitali Dulewale" userId="e3be9518-4be1-4b83-afb0-7d0d778308c4" providerId="ADAL" clId="{6D598C9B-CDFB-4C2F-815F-8A4A6B03B340}" dt="2025-02-28T07:56:10.369" v="411" actId="207"/>
      <pc:docMkLst>
        <pc:docMk/>
      </pc:docMkLst>
      <pc:sldChg chg="modSp mod">
        <pc:chgData name="Chaitali Dulewale" userId="e3be9518-4be1-4b83-afb0-7d0d778308c4" providerId="ADAL" clId="{6D598C9B-CDFB-4C2F-815F-8A4A6B03B340}" dt="2025-02-28T07:55:51.140" v="409" actId="313"/>
        <pc:sldMkLst>
          <pc:docMk/>
          <pc:sldMk cId="0" sldId="273"/>
        </pc:sldMkLst>
      </pc:sldChg>
      <pc:sldChg chg="modSp mod">
        <pc:chgData name="Chaitali Dulewale" userId="e3be9518-4be1-4b83-afb0-7d0d778308c4" providerId="ADAL" clId="{6D598C9B-CDFB-4C2F-815F-8A4A6B03B340}" dt="2025-02-28T07:56:10.369" v="411" actId="207"/>
        <pc:sldMkLst>
          <pc:docMk/>
          <pc:sldMk cId="0" sldId="314"/>
        </pc:sldMkLst>
      </pc:sldChg>
      <pc:sldChg chg="addSp modSp new mod">
        <pc:chgData name="Chaitali Dulewale" userId="e3be9518-4be1-4b83-afb0-7d0d778308c4" providerId="ADAL" clId="{6D598C9B-CDFB-4C2F-815F-8A4A6B03B340}" dt="2025-02-28T07:44:44.701" v="45" actId="20577"/>
        <pc:sldMkLst>
          <pc:docMk/>
          <pc:sldMk cId="2624316584" sldId="624"/>
        </pc:sldMkLst>
      </pc:sldChg>
      <pc:sldChg chg="addSp delSp modSp new mod">
        <pc:chgData name="Chaitali Dulewale" userId="e3be9518-4be1-4b83-afb0-7d0d778308c4" providerId="ADAL" clId="{6D598C9B-CDFB-4C2F-815F-8A4A6B03B340}" dt="2025-02-28T07:55:15.752" v="408" actId="20577"/>
        <pc:sldMkLst>
          <pc:docMk/>
          <pc:sldMk cId="1079993686" sldId="625"/>
        </pc:sldMkLst>
      </pc:sldChg>
    </pc:docChg>
  </pc:docChgLst>
  <pc:docChgLst>
    <pc:chgData name="Chaitali Dulewale" userId="S::cdulewale@kcoverseas.com::e3be9518-4be1-4b83-afb0-7d0d778308c4" providerId="AD" clId="Web-{9C79CF31-BEA5-87C7-B740-F58A78D30977}"/>
    <pc:docChg chg="modSld">
      <pc:chgData name="Chaitali Dulewale" userId="S::cdulewale@kcoverseas.com::e3be9518-4be1-4b83-afb0-7d0d778308c4" providerId="AD" clId="Web-{9C79CF31-BEA5-87C7-B740-F58A78D30977}" dt="2025-04-12T06:16:46.876" v="7" actId="1076"/>
      <pc:docMkLst>
        <pc:docMk/>
      </pc:docMkLst>
      <pc:sldChg chg="delSp modSp">
        <pc:chgData name="Chaitali Dulewale" userId="S::cdulewale@kcoverseas.com::e3be9518-4be1-4b83-afb0-7d0d778308c4" providerId="AD" clId="Web-{9C79CF31-BEA5-87C7-B740-F58A78D30977}" dt="2025-04-12T06:16:46.876" v="7" actId="1076"/>
        <pc:sldMkLst>
          <pc:docMk/>
          <pc:sldMk cId="0" sldId="314"/>
        </pc:sldMkLst>
      </pc:sldChg>
    </pc:docChg>
  </pc:docChgLst>
  <pc:docChgLst>
    <pc:chgData name="Chaitali Dulewale" userId="e3be9518-4be1-4b83-afb0-7d0d778308c4" providerId="ADAL" clId="{8BD125F5-56CD-4121-BC1E-D3195F692E14}"/>
    <pc:docChg chg="undo custSel addSld delSld modSld">
      <pc:chgData name="Chaitali Dulewale" userId="e3be9518-4be1-4b83-afb0-7d0d778308c4" providerId="ADAL" clId="{8BD125F5-56CD-4121-BC1E-D3195F692E14}" dt="2023-07-11T10:26:24.020" v="569" actId="20577"/>
      <pc:docMkLst>
        <pc:docMk/>
      </pc:docMkLst>
      <pc:sldChg chg="modSp mod">
        <pc:chgData name="Chaitali Dulewale" userId="e3be9518-4be1-4b83-afb0-7d0d778308c4" providerId="ADAL" clId="{8BD125F5-56CD-4121-BC1E-D3195F692E14}" dt="2023-07-11T09:25:09.379" v="405" actId="20577"/>
        <pc:sldMkLst>
          <pc:docMk/>
          <pc:sldMk cId="0" sldId="277"/>
        </pc:sldMkLst>
      </pc:sldChg>
      <pc:sldChg chg="addSp delSp modSp mod setBg">
        <pc:chgData name="Chaitali Dulewale" userId="e3be9518-4be1-4b83-afb0-7d0d778308c4" providerId="ADAL" clId="{8BD125F5-56CD-4121-BC1E-D3195F692E14}" dt="2023-07-11T10:24:50.021" v="559" actId="1076"/>
        <pc:sldMkLst>
          <pc:docMk/>
          <pc:sldMk cId="0" sldId="290"/>
        </pc:sldMkLst>
      </pc:sldChg>
      <pc:sldChg chg="modSp mod">
        <pc:chgData name="Chaitali Dulewale" userId="e3be9518-4be1-4b83-afb0-7d0d778308c4" providerId="ADAL" clId="{8BD125F5-56CD-4121-BC1E-D3195F692E14}" dt="2023-07-11T10:23:06.958" v="546" actId="113"/>
        <pc:sldMkLst>
          <pc:docMk/>
          <pc:sldMk cId="0" sldId="292"/>
        </pc:sldMkLst>
      </pc:sldChg>
      <pc:sldChg chg="modSp mod">
        <pc:chgData name="Chaitali Dulewale" userId="e3be9518-4be1-4b83-afb0-7d0d778308c4" providerId="ADAL" clId="{8BD125F5-56CD-4121-BC1E-D3195F692E14}" dt="2023-07-11T10:25:06.349" v="561" actId="20577"/>
        <pc:sldMkLst>
          <pc:docMk/>
          <pc:sldMk cId="0" sldId="368"/>
        </pc:sldMkLst>
      </pc:sldChg>
      <pc:sldChg chg="addSp delSp modSp mod">
        <pc:chgData name="Chaitali Dulewale" userId="e3be9518-4be1-4b83-afb0-7d0d778308c4" providerId="ADAL" clId="{8BD125F5-56CD-4121-BC1E-D3195F692E14}" dt="2023-07-11T10:21:04.039" v="426" actId="1076"/>
        <pc:sldMkLst>
          <pc:docMk/>
          <pc:sldMk cId="805479415" sldId="413"/>
        </pc:sldMkLst>
      </pc:sldChg>
      <pc:sldChg chg="modSp mod">
        <pc:chgData name="Chaitali Dulewale" userId="e3be9518-4be1-4b83-afb0-7d0d778308c4" providerId="ADAL" clId="{8BD125F5-56CD-4121-BC1E-D3195F692E14}" dt="2023-07-11T10:26:24.020" v="569" actId="20577"/>
        <pc:sldMkLst>
          <pc:docMk/>
          <pc:sldMk cId="491992983" sldId="415"/>
        </pc:sldMkLst>
      </pc:sldChg>
      <pc:sldChg chg="del">
        <pc:chgData name="Chaitali Dulewale" userId="e3be9518-4be1-4b83-afb0-7d0d778308c4" providerId="ADAL" clId="{8BD125F5-56CD-4121-BC1E-D3195F692E14}" dt="2023-07-10T13:50:36.839" v="379" actId="2696"/>
        <pc:sldMkLst>
          <pc:docMk/>
          <pc:sldMk cId="3719977649" sldId="605"/>
        </pc:sldMkLst>
      </pc:sldChg>
      <pc:sldChg chg="addSp delSp modSp new mod setBg">
        <pc:chgData name="Chaitali Dulewale" userId="e3be9518-4be1-4b83-afb0-7d0d778308c4" providerId="ADAL" clId="{8BD125F5-56CD-4121-BC1E-D3195F692E14}" dt="2023-07-11T10:24:18.845" v="554" actId="1076"/>
        <pc:sldMkLst>
          <pc:docMk/>
          <pc:sldMk cId="2209697497" sldId="606"/>
        </pc:sldMkLst>
      </pc:sldChg>
      <pc:sldChg chg="add del">
        <pc:chgData name="Chaitali Dulewale" userId="e3be9518-4be1-4b83-afb0-7d0d778308c4" providerId="ADAL" clId="{8BD125F5-56CD-4121-BC1E-D3195F692E14}" dt="2023-07-10T13:41:38.231" v="70" actId="47"/>
        <pc:sldMkLst>
          <pc:docMk/>
          <pc:sldMk cId="3463329773" sldId="606"/>
        </pc:sldMkLst>
      </pc:sldChg>
    </pc:docChg>
  </pc:docChgLst>
  <pc:docChgLst>
    <pc:chgData name="Chaitali Dulewale" userId="e3be9518-4be1-4b83-afb0-7d0d778308c4" providerId="ADAL" clId="{2BC073BC-378C-4D86-9F3C-6C02019096FC}"/>
    <pc:docChg chg="undo custSel addSld delSld modSld">
      <pc:chgData name="Chaitali Dulewale" userId="e3be9518-4be1-4b83-afb0-7d0d778308c4" providerId="ADAL" clId="{2BC073BC-378C-4D86-9F3C-6C02019096FC}" dt="2025-02-22T11:49:03.671" v="1467" actId="20577"/>
      <pc:docMkLst>
        <pc:docMk/>
      </pc:docMkLst>
      <pc:sldChg chg="modSp mod">
        <pc:chgData name="Chaitali Dulewale" userId="e3be9518-4be1-4b83-afb0-7d0d778308c4" providerId="ADAL" clId="{2BC073BC-378C-4D86-9F3C-6C02019096FC}" dt="2025-02-22T11:44:06.129" v="1441" actId="20577"/>
        <pc:sldMkLst>
          <pc:docMk/>
          <pc:sldMk cId="0" sldId="273"/>
        </pc:sldMkLst>
      </pc:sldChg>
      <pc:sldChg chg="modSp mod">
        <pc:chgData name="Chaitali Dulewale" userId="e3be9518-4be1-4b83-afb0-7d0d778308c4" providerId="ADAL" clId="{2BC073BC-378C-4D86-9F3C-6C02019096FC}" dt="2025-02-22T10:41:29.789" v="11" actId="20577"/>
        <pc:sldMkLst>
          <pc:docMk/>
          <pc:sldMk cId="0" sldId="285"/>
        </pc:sldMkLst>
      </pc:sldChg>
      <pc:sldChg chg="modSp del mod">
        <pc:chgData name="Chaitali Dulewale" userId="e3be9518-4be1-4b83-afb0-7d0d778308c4" providerId="ADAL" clId="{2BC073BC-378C-4D86-9F3C-6C02019096FC}" dt="2025-02-22T11:42:01.600" v="1284" actId="47"/>
        <pc:sldMkLst>
          <pc:docMk/>
          <pc:sldMk cId="0" sldId="321"/>
        </pc:sldMkLst>
      </pc:sldChg>
      <pc:sldChg chg="addSp delSp modSp mod setBg">
        <pc:chgData name="Chaitali Dulewale" userId="e3be9518-4be1-4b83-afb0-7d0d778308c4" providerId="ADAL" clId="{2BC073BC-378C-4D86-9F3C-6C02019096FC}" dt="2025-02-22T10:57:09.041" v="355" actId="20577"/>
        <pc:sldMkLst>
          <pc:docMk/>
          <pc:sldMk cId="2234914617" sldId="411"/>
        </pc:sldMkLst>
      </pc:sldChg>
      <pc:sldChg chg="del">
        <pc:chgData name="Chaitali Dulewale" userId="e3be9518-4be1-4b83-afb0-7d0d778308c4" providerId="ADAL" clId="{2BC073BC-378C-4D86-9F3C-6C02019096FC}" dt="2025-02-22T10:49:59.113" v="73" actId="47"/>
        <pc:sldMkLst>
          <pc:docMk/>
          <pc:sldMk cId="809050138" sldId="412"/>
        </pc:sldMkLst>
      </pc:sldChg>
      <pc:sldChg chg="modSp mod">
        <pc:chgData name="Chaitali Dulewale" userId="e3be9518-4be1-4b83-afb0-7d0d778308c4" providerId="ADAL" clId="{2BC073BC-378C-4D86-9F3C-6C02019096FC}" dt="2025-02-22T10:41:12.859" v="6" actId="1076"/>
        <pc:sldMkLst>
          <pc:docMk/>
          <pc:sldMk cId="491992983" sldId="415"/>
        </pc:sldMkLst>
      </pc:sldChg>
      <pc:sldChg chg="del">
        <pc:chgData name="Chaitali Dulewale" userId="e3be9518-4be1-4b83-afb0-7d0d778308c4" providerId="ADAL" clId="{2BC073BC-378C-4D86-9F3C-6C02019096FC}" dt="2025-02-22T11:42:00.938" v="1283" actId="47"/>
        <pc:sldMkLst>
          <pc:docMk/>
          <pc:sldMk cId="0" sldId="615"/>
        </pc:sldMkLst>
      </pc:sldChg>
      <pc:sldChg chg="modSp mod">
        <pc:chgData name="Chaitali Dulewale" userId="e3be9518-4be1-4b83-afb0-7d0d778308c4" providerId="ADAL" clId="{2BC073BC-378C-4D86-9F3C-6C02019096FC}" dt="2025-02-22T11:49:03.671" v="1467" actId="20577"/>
        <pc:sldMkLst>
          <pc:docMk/>
          <pc:sldMk cId="0" sldId="616"/>
        </pc:sldMkLst>
      </pc:sldChg>
      <pc:sldChg chg="addSp delSp modSp add mod">
        <pc:chgData name="Chaitali Dulewale" userId="e3be9518-4be1-4b83-afb0-7d0d778308c4" providerId="ADAL" clId="{2BC073BC-378C-4D86-9F3C-6C02019096FC}" dt="2025-02-22T10:59:12.938" v="469" actId="20577"/>
        <pc:sldMkLst>
          <pc:docMk/>
          <pc:sldMk cId="1147940145" sldId="617"/>
        </pc:sldMkLst>
      </pc:sldChg>
      <pc:sldChg chg="modSp add del mod">
        <pc:chgData name="Chaitali Dulewale" userId="e3be9518-4be1-4b83-afb0-7d0d778308c4" providerId="ADAL" clId="{2BC073BC-378C-4D86-9F3C-6C02019096FC}" dt="2025-02-22T11:01:36.680" v="504" actId="1076"/>
        <pc:sldMkLst>
          <pc:docMk/>
          <pc:sldMk cId="174570084" sldId="618"/>
        </pc:sldMkLst>
      </pc:sldChg>
      <pc:sldChg chg="modSp add mod">
        <pc:chgData name="Chaitali Dulewale" userId="e3be9518-4be1-4b83-afb0-7d0d778308c4" providerId="ADAL" clId="{2BC073BC-378C-4D86-9F3C-6C02019096FC}" dt="2025-02-22T10:56:27.761" v="349" actId="207"/>
        <pc:sldMkLst>
          <pc:docMk/>
          <pc:sldMk cId="1230397147" sldId="619"/>
        </pc:sldMkLst>
      </pc:sldChg>
      <pc:sldChg chg="modSp add del mod">
        <pc:chgData name="Chaitali Dulewale" userId="e3be9518-4be1-4b83-afb0-7d0d778308c4" providerId="ADAL" clId="{2BC073BC-378C-4D86-9F3C-6C02019096FC}" dt="2025-02-22T10:55:44.447" v="342" actId="47"/>
        <pc:sldMkLst>
          <pc:docMk/>
          <pc:sldMk cId="3340237062" sldId="619"/>
        </pc:sldMkLst>
      </pc:sldChg>
      <pc:sldChg chg="addSp delSp modSp new mod">
        <pc:chgData name="Chaitali Dulewale" userId="e3be9518-4be1-4b83-afb0-7d0d778308c4" providerId="ADAL" clId="{2BC073BC-378C-4D86-9F3C-6C02019096FC}" dt="2025-02-22T11:22:22.818" v="614" actId="1076"/>
        <pc:sldMkLst>
          <pc:docMk/>
          <pc:sldMk cId="124597206" sldId="620"/>
        </pc:sldMkLst>
      </pc:sldChg>
      <pc:sldChg chg="addSp modSp new mod">
        <pc:chgData name="Chaitali Dulewale" userId="e3be9518-4be1-4b83-afb0-7d0d778308c4" providerId="ADAL" clId="{2BC073BC-378C-4D86-9F3C-6C02019096FC}" dt="2025-02-22T11:22:41.982" v="620" actId="14100"/>
        <pc:sldMkLst>
          <pc:docMk/>
          <pc:sldMk cId="943601225" sldId="621"/>
        </pc:sldMkLst>
      </pc:sldChg>
      <pc:sldChg chg="addSp delSp modSp add mod">
        <pc:chgData name="Chaitali Dulewale" userId="e3be9518-4be1-4b83-afb0-7d0d778308c4" providerId="ADAL" clId="{2BC073BC-378C-4D86-9F3C-6C02019096FC}" dt="2025-02-22T11:38:18.343" v="1276" actId="1076"/>
        <pc:sldMkLst>
          <pc:docMk/>
          <pc:sldMk cId="1774289182" sldId="622"/>
        </pc:sldMkLst>
      </pc:sldChg>
      <pc:sldChg chg="addSp delSp modSp new mod">
        <pc:chgData name="Chaitali Dulewale" userId="e3be9518-4be1-4b83-afb0-7d0d778308c4" providerId="ADAL" clId="{2BC073BC-378C-4D86-9F3C-6C02019096FC}" dt="2025-02-22T11:41:51.216" v="1282" actId="1076"/>
        <pc:sldMkLst>
          <pc:docMk/>
          <pc:sldMk cId="3121435763" sldId="623"/>
        </pc:sldMkLst>
      </pc:sldChg>
    </pc:docChg>
  </pc:docChgLst>
  <pc:docChgLst>
    <pc:chgData name="Chaitali Dulewale" userId="e3be9518-4be1-4b83-afb0-7d0d778308c4" providerId="ADAL" clId="{6634704C-6C9F-4717-8FE3-4AF536C565AE}"/>
    <pc:docChg chg="custSel modSld">
      <pc:chgData name="Chaitali Dulewale" userId="e3be9518-4be1-4b83-afb0-7d0d778308c4" providerId="ADAL" clId="{6634704C-6C9F-4717-8FE3-4AF536C565AE}" dt="2023-04-26T06:30:56.838" v="217" actId="27636"/>
      <pc:docMkLst>
        <pc:docMk/>
      </pc:docMkLst>
      <pc:sldChg chg="modSp mod">
        <pc:chgData name="Chaitali Dulewale" userId="e3be9518-4be1-4b83-afb0-7d0d778308c4" providerId="ADAL" clId="{6634704C-6C9F-4717-8FE3-4AF536C565AE}" dt="2023-04-26T06:29:57.359" v="182"/>
        <pc:sldMkLst>
          <pc:docMk/>
          <pc:sldMk cId="0" sldId="278"/>
        </pc:sldMkLst>
      </pc:sldChg>
      <pc:sldChg chg="modSp mod">
        <pc:chgData name="Chaitali Dulewale" userId="e3be9518-4be1-4b83-afb0-7d0d778308c4" providerId="ADAL" clId="{6634704C-6C9F-4717-8FE3-4AF536C565AE}" dt="2023-04-26T06:27:29.406" v="130" actId="5793"/>
        <pc:sldMkLst>
          <pc:docMk/>
          <pc:sldMk cId="0" sldId="284"/>
        </pc:sldMkLst>
      </pc:sldChg>
      <pc:sldChg chg="modSp mod">
        <pc:chgData name="Chaitali Dulewale" userId="e3be9518-4be1-4b83-afb0-7d0d778308c4" providerId="ADAL" clId="{6634704C-6C9F-4717-8FE3-4AF536C565AE}" dt="2023-04-25T13:16:28.187" v="121" actId="20577"/>
        <pc:sldMkLst>
          <pc:docMk/>
          <pc:sldMk cId="0" sldId="314"/>
        </pc:sldMkLst>
      </pc:sldChg>
      <pc:sldChg chg="modSp mod">
        <pc:chgData name="Chaitali Dulewale" userId="e3be9518-4be1-4b83-afb0-7d0d778308c4" providerId="ADAL" clId="{6634704C-6C9F-4717-8FE3-4AF536C565AE}" dt="2023-04-26T06:29:21.287" v="160" actId="20577"/>
        <pc:sldMkLst>
          <pc:docMk/>
          <pc:sldMk cId="0" sldId="368"/>
        </pc:sldMkLst>
      </pc:sldChg>
      <pc:sldChg chg="modSp mod modAnim">
        <pc:chgData name="Chaitali Dulewale" userId="e3be9518-4be1-4b83-afb0-7d0d778308c4" providerId="ADAL" clId="{6634704C-6C9F-4717-8FE3-4AF536C565AE}" dt="2023-04-26T06:30:56.838" v="217" actId="27636"/>
        <pc:sldMkLst>
          <pc:docMk/>
          <pc:sldMk cId="491992983" sldId="415"/>
        </pc:sldMkLst>
      </pc:sldChg>
      <pc:sldChg chg="modSp mod">
        <pc:chgData name="Chaitali Dulewale" userId="e3be9518-4be1-4b83-afb0-7d0d778308c4" providerId="ADAL" clId="{6634704C-6C9F-4717-8FE3-4AF536C565AE}" dt="2023-04-26T06:30:14.905" v="206" actId="20577"/>
        <pc:sldMkLst>
          <pc:docMk/>
          <pc:sldMk cId="3832029427" sldId="603"/>
        </pc:sldMkLst>
      </pc:sldChg>
    </pc:docChg>
  </pc:docChgLst>
  <pc:docChgLst>
    <pc:chgData name="Durgesh Swarnkar" userId="436a54eb-65d8-42ad-ae5a-cf32a804445a" providerId="ADAL" clId="{6574352C-87C6-4806-B4F6-1F16273B0C24}"/>
    <pc:docChg chg="custSel modSld">
      <pc:chgData name="Durgesh Swarnkar" userId="436a54eb-65d8-42ad-ae5a-cf32a804445a" providerId="ADAL" clId="{6574352C-87C6-4806-B4F6-1F16273B0C24}" dt="2025-07-24T11:33:49.180" v="1" actId="21"/>
      <pc:docMkLst>
        <pc:docMk/>
      </pc:docMkLst>
      <pc:sldChg chg="addSp delSp modSp mod delAnim">
        <pc:chgData name="Durgesh Swarnkar" userId="436a54eb-65d8-42ad-ae5a-cf32a804445a" providerId="ADAL" clId="{6574352C-87C6-4806-B4F6-1F16273B0C24}" dt="2025-07-24T11:33:49.180" v="1" actId="21"/>
        <pc:sldMkLst>
          <pc:docMk/>
          <pc:sldMk cId="0" sldId="616"/>
        </pc:sldMkLst>
      </pc:sldChg>
    </pc:docChg>
  </pc:docChgLst>
  <pc:docChgLst>
    <pc:chgData name="Chaitali Dulewale" userId="e3be9518-4be1-4b83-afb0-7d0d778308c4" providerId="ADAL" clId="{294BC178-60F9-454F-8F46-B99B0D7C1AF9}"/>
    <pc:docChg chg="undo custSel modSld">
      <pc:chgData name="Chaitali Dulewale" userId="e3be9518-4be1-4b83-afb0-7d0d778308c4" providerId="ADAL" clId="{294BC178-60F9-454F-8F46-B99B0D7C1AF9}" dt="2025-02-24T06:23:35.760" v="1" actId="368"/>
      <pc:docMkLst>
        <pc:docMk/>
      </pc:docMkLst>
      <pc:sldChg chg="modSp mod">
        <pc:chgData name="Chaitali Dulewale" userId="e3be9518-4be1-4b83-afb0-7d0d778308c4" providerId="ADAL" clId="{294BC178-60F9-454F-8F46-B99B0D7C1AF9}" dt="2025-02-24T06:23:35.760" v="1" actId="368"/>
        <pc:sldMkLst>
          <pc:docMk/>
          <pc:sldMk cId="174570084" sldId="618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672C02A-9368-4D78-8C0E-0BB09CF38D8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DE60C838-16F5-49E0-8F72-A32F6D712B3D}">
      <dgm:prSet/>
      <dgm:spPr/>
      <dgm:t>
        <a:bodyPr/>
        <a:lstStyle/>
        <a:p>
          <a:r>
            <a:rPr lang="en-US"/>
            <a:t>Usually, the </a:t>
          </a:r>
          <a:r>
            <a:rPr lang="en-US" b="1"/>
            <a:t>Master’s</a:t>
          </a:r>
          <a:r>
            <a:rPr lang="en-US"/>
            <a:t> course is of 1-</a:t>
          </a:r>
          <a:r>
            <a:rPr lang="en-US" b="1"/>
            <a:t>2 years </a:t>
          </a:r>
          <a:r>
            <a:rPr lang="en-US"/>
            <a:t>and the </a:t>
          </a:r>
          <a:r>
            <a:rPr lang="en-US" b="1"/>
            <a:t>Bachelor’s</a:t>
          </a:r>
          <a:r>
            <a:rPr lang="en-US"/>
            <a:t> course is for </a:t>
          </a:r>
          <a:r>
            <a:rPr lang="en-US" b="1"/>
            <a:t>3 years</a:t>
          </a:r>
          <a:r>
            <a:rPr lang="en-US"/>
            <a:t>.</a:t>
          </a:r>
        </a:p>
      </dgm:t>
    </dgm:pt>
    <dgm:pt modelId="{1677A353-914C-4A47-BF56-EDEE23F6EA71}" type="parTrans" cxnId="{8AB8BE75-5A0C-4261-B64E-AA48E4112194}">
      <dgm:prSet/>
      <dgm:spPr/>
      <dgm:t>
        <a:bodyPr/>
        <a:lstStyle/>
        <a:p>
          <a:endParaRPr lang="en-US"/>
        </a:p>
      </dgm:t>
    </dgm:pt>
    <dgm:pt modelId="{A0B97407-15EA-43E3-A913-C319376148F2}" type="sibTrans" cxnId="{8AB8BE75-5A0C-4261-B64E-AA48E4112194}">
      <dgm:prSet/>
      <dgm:spPr/>
      <dgm:t>
        <a:bodyPr/>
        <a:lstStyle/>
        <a:p>
          <a:endParaRPr lang="en-US"/>
        </a:p>
      </dgm:t>
    </dgm:pt>
    <dgm:pt modelId="{2126C6E6-1139-48AD-A9C4-F2D1BA730C28}">
      <dgm:prSet/>
      <dgm:spPr/>
      <dgm:t>
        <a:bodyPr/>
        <a:lstStyle/>
        <a:p>
          <a:r>
            <a:rPr lang="en-US" dirty="0"/>
            <a:t>Fees</a:t>
          </a:r>
          <a:r>
            <a:rPr lang="en-US" baseline="0" dirty="0"/>
            <a:t> – EUR 8,000 – </a:t>
          </a:r>
          <a:r>
            <a:rPr lang="en-US" baseline="0" dirty="0" smtClean="0"/>
            <a:t>15,000* (Approx. Per </a:t>
          </a:r>
          <a:r>
            <a:rPr lang="en-US" baseline="0" dirty="0"/>
            <a:t>Year)</a:t>
          </a:r>
          <a:endParaRPr lang="en-US" dirty="0"/>
        </a:p>
      </dgm:t>
    </dgm:pt>
    <dgm:pt modelId="{8ECF6A5F-5765-4394-B855-AA9486E85509}" type="parTrans" cxnId="{C1DEEF75-904F-46D5-8DDC-41510E2EF562}">
      <dgm:prSet/>
      <dgm:spPr/>
      <dgm:t>
        <a:bodyPr/>
        <a:lstStyle/>
        <a:p>
          <a:endParaRPr lang="en-US"/>
        </a:p>
      </dgm:t>
    </dgm:pt>
    <dgm:pt modelId="{E0AD301C-DDA1-4EDC-817D-760A81ECDF74}" type="sibTrans" cxnId="{C1DEEF75-904F-46D5-8DDC-41510E2EF562}">
      <dgm:prSet/>
      <dgm:spPr/>
      <dgm:t>
        <a:bodyPr/>
        <a:lstStyle/>
        <a:p>
          <a:endParaRPr lang="en-US"/>
        </a:p>
      </dgm:t>
    </dgm:pt>
    <dgm:pt modelId="{23143590-1F29-48F3-AB60-6C7C9F38C54C}">
      <dgm:prSet/>
      <dgm:spPr/>
      <dgm:t>
        <a:bodyPr/>
        <a:lstStyle/>
        <a:p>
          <a:r>
            <a:rPr lang="en-US"/>
            <a:t>The fees is excluding living and accommodation costs.</a:t>
          </a:r>
        </a:p>
      </dgm:t>
    </dgm:pt>
    <dgm:pt modelId="{222C1A90-BB28-4435-A14E-600D95D7CD7E}" type="parTrans" cxnId="{F42FCDFA-AF0D-4B3A-925C-0A842570466D}">
      <dgm:prSet/>
      <dgm:spPr/>
      <dgm:t>
        <a:bodyPr/>
        <a:lstStyle/>
        <a:p>
          <a:endParaRPr lang="en-US"/>
        </a:p>
      </dgm:t>
    </dgm:pt>
    <dgm:pt modelId="{1781F58E-E2A0-4D3C-8612-320C0005DFD6}" type="sibTrans" cxnId="{F42FCDFA-AF0D-4B3A-925C-0A842570466D}">
      <dgm:prSet/>
      <dgm:spPr/>
      <dgm:t>
        <a:bodyPr/>
        <a:lstStyle/>
        <a:p>
          <a:endParaRPr lang="en-US"/>
        </a:p>
      </dgm:t>
    </dgm:pt>
    <dgm:pt modelId="{CE4F08A1-222D-4A26-979D-1891A036A652}" type="pres">
      <dgm:prSet presAssocID="{9672C02A-9368-4D78-8C0E-0BB09CF38D8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18C5DB5-C26A-40DD-AC2E-F6EE4FDF1F4C}" type="pres">
      <dgm:prSet presAssocID="{DE60C838-16F5-49E0-8F72-A32F6D712B3D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B45B17-DFA3-41D6-A37A-15AB89400733}" type="pres">
      <dgm:prSet presAssocID="{A0B97407-15EA-43E3-A913-C319376148F2}" presName="spacer" presStyleCnt="0"/>
      <dgm:spPr/>
    </dgm:pt>
    <dgm:pt modelId="{709E74AF-6977-45A6-A7A0-08FC2346D74D}" type="pres">
      <dgm:prSet presAssocID="{2126C6E6-1139-48AD-A9C4-F2D1BA730C28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828A1EA-92B5-4CF5-A7E1-73E074793753}" type="pres">
      <dgm:prSet presAssocID="{E0AD301C-DDA1-4EDC-817D-760A81ECDF74}" presName="spacer" presStyleCnt="0"/>
      <dgm:spPr/>
    </dgm:pt>
    <dgm:pt modelId="{AE3F080F-2BBA-4D62-B3E8-BAFDB996E7F5}" type="pres">
      <dgm:prSet presAssocID="{23143590-1F29-48F3-AB60-6C7C9F38C54C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9E91B2D-46D0-413A-94F6-F25FE452F5A7}" type="presOf" srcId="{9672C02A-9368-4D78-8C0E-0BB09CF38D8B}" destId="{CE4F08A1-222D-4A26-979D-1891A036A652}" srcOrd="0" destOrd="0" presId="urn:microsoft.com/office/officeart/2005/8/layout/vList2"/>
    <dgm:cxn modelId="{B9335743-67A9-4B43-9E23-D19594A8D366}" type="presOf" srcId="{2126C6E6-1139-48AD-A9C4-F2D1BA730C28}" destId="{709E74AF-6977-45A6-A7A0-08FC2346D74D}" srcOrd="0" destOrd="0" presId="urn:microsoft.com/office/officeart/2005/8/layout/vList2"/>
    <dgm:cxn modelId="{F42FCDFA-AF0D-4B3A-925C-0A842570466D}" srcId="{9672C02A-9368-4D78-8C0E-0BB09CF38D8B}" destId="{23143590-1F29-48F3-AB60-6C7C9F38C54C}" srcOrd="2" destOrd="0" parTransId="{222C1A90-BB28-4435-A14E-600D95D7CD7E}" sibTransId="{1781F58E-E2A0-4D3C-8612-320C0005DFD6}"/>
    <dgm:cxn modelId="{27A5B246-F7DC-40A3-A069-54FD799683C8}" type="presOf" srcId="{23143590-1F29-48F3-AB60-6C7C9F38C54C}" destId="{AE3F080F-2BBA-4D62-B3E8-BAFDB996E7F5}" srcOrd="0" destOrd="0" presId="urn:microsoft.com/office/officeart/2005/8/layout/vList2"/>
    <dgm:cxn modelId="{C1DEEF75-904F-46D5-8DDC-41510E2EF562}" srcId="{9672C02A-9368-4D78-8C0E-0BB09CF38D8B}" destId="{2126C6E6-1139-48AD-A9C4-F2D1BA730C28}" srcOrd="1" destOrd="0" parTransId="{8ECF6A5F-5765-4394-B855-AA9486E85509}" sibTransId="{E0AD301C-DDA1-4EDC-817D-760A81ECDF74}"/>
    <dgm:cxn modelId="{87A3CBE8-3EEA-4831-848F-C24FEBC2C8BF}" type="presOf" srcId="{DE60C838-16F5-49E0-8F72-A32F6D712B3D}" destId="{018C5DB5-C26A-40DD-AC2E-F6EE4FDF1F4C}" srcOrd="0" destOrd="0" presId="urn:microsoft.com/office/officeart/2005/8/layout/vList2"/>
    <dgm:cxn modelId="{8AB8BE75-5A0C-4261-B64E-AA48E4112194}" srcId="{9672C02A-9368-4D78-8C0E-0BB09CF38D8B}" destId="{DE60C838-16F5-49E0-8F72-A32F6D712B3D}" srcOrd="0" destOrd="0" parTransId="{1677A353-914C-4A47-BF56-EDEE23F6EA71}" sibTransId="{A0B97407-15EA-43E3-A913-C319376148F2}"/>
    <dgm:cxn modelId="{FD7BAA03-FEC6-48F8-B311-A497AAD30832}" type="presParOf" srcId="{CE4F08A1-222D-4A26-979D-1891A036A652}" destId="{018C5DB5-C26A-40DD-AC2E-F6EE4FDF1F4C}" srcOrd="0" destOrd="0" presId="urn:microsoft.com/office/officeart/2005/8/layout/vList2"/>
    <dgm:cxn modelId="{3D943AF9-22AC-4C0C-90DF-C535FAADA8B2}" type="presParOf" srcId="{CE4F08A1-222D-4A26-979D-1891A036A652}" destId="{B1B45B17-DFA3-41D6-A37A-15AB89400733}" srcOrd="1" destOrd="0" presId="urn:microsoft.com/office/officeart/2005/8/layout/vList2"/>
    <dgm:cxn modelId="{CE3EB9D1-A553-4914-8863-9EECEC9A7B10}" type="presParOf" srcId="{CE4F08A1-222D-4A26-979D-1891A036A652}" destId="{709E74AF-6977-45A6-A7A0-08FC2346D74D}" srcOrd="2" destOrd="0" presId="urn:microsoft.com/office/officeart/2005/8/layout/vList2"/>
    <dgm:cxn modelId="{C38D4574-4AB4-47C7-98CB-A5D7977516C5}" type="presParOf" srcId="{CE4F08A1-222D-4A26-979D-1891A036A652}" destId="{9828A1EA-92B5-4CF5-A7E1-73E074793753}" srcOrd="3" destOrd="0" presId="urn:microsoft.com/office/officeart/2005/8/layout/vList2"/>
    <dgm:cxn modelId="{FE6F868A-9B55-4E29-AB1B-A5569553DC83}" type="presParOf" srcId="{CE4F08A1-222D-4A26-979D-1891A036A652}" destId="{AE3F080F-2BBA-4D62-B3E8-BAFDB996E7F5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8C5DB5-C26A-40DD-AC2E-F6EE4FDF1F4C}">
      <dsp:nvSpPr>
        <dsp:cNvPr id="0" name=""/>
        <dsp:cNvSpPr/>
      </dsp:nvSpPr>
      <dsp:spPr>
        <a:xfrm>
          <a:off x="0" y="3102"/>
          <a:ext cx="4941945" cy="126477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Usually, the </a:t>
          </a:r>
          <a:r>
            <a:rPr lang="en-US" sz="2300" b="1" kern="1200"/>
            <a:t>Master’s</a:t>
          </a:r>
          <a:r>
            <a:rPr lang="en-US" sz="2300" kern="1200"/>
            <a:t> course is of 1-</a:t>
          </a:r>
          <a:r>
            <a:rPr lang="en-US" sz="2300" b="1" kern="1200"/>
            <a:t>2 years </a:t>
          </a:r>
          <a:r>
            <a:rPr lang="en-US" sz="2300" kern="1200"/>
            <a:t>and the </a:t>
          </a:r>
          <a:r>
            <a:rPr lang="en-US" sz="2300" b="1" kern="1200"/>
            <a:t>Bachelor’s</a:t>
          </a:r>
          <a:r>
            <a:rPr lang="en-US" sz="2300" kern="1200"/>
            <a:t> course is for </a:t>
          </a:r>
          <a:r>
            <a:rPr lang="en-US" sz="2300" b="1" kern="1200"/>
            <a:t>3 years</a:t>
          </a:r>
          <a:r>
            <a:rPr lang="en-US" sz="2300" kern="1200"/>
            <a:t>.</a:t>
          </a:r>
        </a:p>
      </dsp:txBody>
      <dsp:txXfrm>
        <a:off x="61741" y="64843"/>
        <a:ext cx="4818463" cy="1141288"/>
      </dsp:txXfrm>
    </dsp:sp>
    <dsp:sp modelId="{709E74AF-6977-45A6-A7A0-08FC2346D74D}">
      <dsp:nvSpPr>
        <dsp:cNvPr id="0" name=""/>
        <dsp:cNvSpPr/>
      </dsp:nvSpPr>
      <dsp:spPr>
        <a:xfrm>
          <a:off x="0" y="1334112"/>
          <a:ext cx="4941945" cy="1264770"/>
        </a:xfrm>
        <a:prstGeom prst="round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Fees</a:t>
          </a:r>
          <a:r>
            <a:rPr lang="en-US" sz="2300" kern="1200" baseline="0"/>
            <a:t> – EUR 8,000 – 15,000 (Per Year)</a:t>
          </a:r>
          <a:endParaRPr lang="en-US" sz="2300" kern="1200"/>
        </a:p>
      </dsp:txBody>
      <dsp:txXfrm>
        <a:off x="61741" y="1395853"/>
        <a:ext cx="4818463" cy="1141288"/>
      </dsp:txXfrm>
    </dsp:sp>
    <dsp:sp modelId="{AE3F080F-2BBA-4D62-B3E8-BAFDB996E7F5}">
      <dsp:nvSpPr>
        <dsp:cNvPr id="0" name=""/>
        <dsp:cNvSpPr/>
      </dsp:nvSpPr>
      <dsp:spPr>
        <a:xfrm>
          <a:off x="0" y="2665122"/>
          <a:ext cx="4941945" cy="1264770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The fees is excluding living and accommodation costs.</a:t>
          </a:r>
        </a:p>
      </dsp:txBody>
      <dsp:txXfrm>
        <a:off x="61741" y="2726863"/>
        <a:ext cx="4818463" cy="11412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164" cy="49298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6061" y="0"/>
            <a:ext cx="2918164" cy="49298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670EC4EA-833E-4DD8-97C0-FFB5D08F1DBE}" type="datetimeFigureOut">
              <a:rPr lang="en-US"/>
              <a:pPr>
                <a:defRPr/>
              </a:pPr>
              <a:t>6/8/2026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423" y="4685826"/>
            <a:ext cx="5388918" cy="444017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371651"/>
            <a:ext cx="2918164" cy="49298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6061" y="9371651"/>
            <a:ext cx="2918164" cy="49298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0D6199C-0FAE-4715-A6CF-2245923B00F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14959571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4710885-BE49-45D7-9E36-725F92525E0D}" type="slidenum">
              <a:rPr lang="en-US" altLang="en-US" smtClean="0">
                <a:cs typeface="Arial" panose="020B0604020202020204" pitchFamily="34" charset="0"/>
              </a:rPr>
              <a:pPr/>
              <a:t>1</a:t>
            </a:fld>
            <a:endParaRPr lang="en-US" altLang="en-US">
              <a:cs typeface="Arial" panose="020B0604020202020204" pitchFamily="34" charset="0"/>
            </a:endParaRPr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7897" y="4685826"/>
            <a:ext cx="4939970" cy="4440177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27461816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26963C-8138-4698-A468-42580060BB09}" type="slidenum">
              <a:rPr lang="en-IN" smtClean="0"/>
              <a:pPr/>
              <a:t>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16471589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0D6199C-0FAE-4715-A6CF-2245923B00F1}" type="slidenum">
              <a:rPr lang="en-US" altLang="en-US" smtClean="0"/>
              <a:pPr>
                <a:defRPr/>
              </a:pPr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18394042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>
            <a:extLst>
              <a:ext uri="{FF2B5EF4-FFF2-40B4-BE49-F238E27FC236}">
                <a16:creationId xmlns:a16="http://schemas.microsoft.com/office/drawing/2014/main" xmlns="" id="{BAD3E992-559F-4F2C-9CB6-2196D7EF09D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AFC5D095-537B-459D-B36F-11982C87A5CE}" type="slidenum">
              <a:rPr lang="en-US" altLang="en-US" smtClean="0">
                <a:latin typeface="Tahoma" panose="020B0604030504040204" pitchFamily="34" charset="0"/>
              </a:rPr>
              <a:pPr/>
              <a:t>31</a:t>
            </a:fld>
            <a:endParaRPr lang="en-US" altLang="en-US">
              <a:latin typeface="Tahoma" panose="020B0604030504040204" pitchFamily="34" charset="0"/>
            </a:endParaRPr>
          </a:p>
        </p:txBody>
      </p:sp>
      <p:sp>
        <p:nvSpPr>
          <p:cNvPr id="44035" name="Rectangle 2">
            <a:extLst>
              <a:ext uri="{FF2B5EF4-FFF2-40B4-BE49-F238E27FC236}">
                <a16:creationId xmlns:a16="http://schemas.microsoft.com/office/drawing/2014/main" xmlns="" id="{5580BDCE-D2E4-45DF-B5E7-5C4F70F5BF1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4036" name="Rectangle 3">
            <a:extLst>
              <a:ext uri="{FF2B5EF4-FFF2-40B4-BE49-F238E27FC236}">
                <a16:creationId xmlns:a16="http://schemas.microsoft.com/office/drawing/2014/main" xmlns="" id="{49022F44-8EA7-4DFD-9F8D-EB0A6E7BD6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79E974-C834-4084-B5B9-60D8FE28530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1922107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9224DD-6FF2-461B-89F3-CF0803810EE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35806460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F6818F-1374-4EDC-9DA3-D6493AE398C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26839478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usiness Model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xmlns="" id="{8F9D74B8-165B-49A6-ACBB-8B7950289D6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572001" y="0"/>
            <a:ext cx="4572000" cy="6858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accent6">
                    <a:lumMod val="10000"/>
                    <a:lumOff val="90000"/>
                  </a:schemeClr>
                </a:solidFill>
              </a:defRPr>
            </a:lvl1pPr>
          </a:lstStyle>
          <a:p>
            <a:r>
              <a:rPr lang="en-US"/>
              <a:t>Click to add photo</a:t>
            </a:r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xmlns="" id="{00B316D0-6EE1-4FB2-A993-B0CD4CFE502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-993913" y="3977203"/>
            <a:ext cx="12172451" cy="2852057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50000"/>
              </a:lnSpc>
              <a:spcBef>
                <a:spcPts val="0"/>
              </a:spcBef>
              <a:buNone/>
              <a:defRPr sz="37500" baseline="0">
                <a:solidFill>
                  <a:schemeClr val="bg1">
                    <a:alpha val="8000"/>
                  </a:schemeClr>
                </a:solidFill>
                <a:latin typeface="Kunstler Script" panose="030304020206070D0D06" pitchFamily="66" charset="0"/>
              </a:defRPr>
            </a:lvl1pPr>
          </a:lstStyle>
          <a:p>
            <a:r>
              <a:rPr lang="en-US"/>
              <a:t>Business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D10495B-28B8-4389-8E1C-F335846C9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8/03/20XX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41E258A-A128-4BAF-B8C3-723C63823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PITCH DECK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D369002-18F2-427F-A791-0E26DD2F0A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4F6357DA-28E9-40D3-918C-4D14E8263D8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xmlns="" id="{23AD8AD8-9C40-44FB-8FF8-815C5345822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8650" y="2067162"/>
            <a:ext cx="3290209" cy="1006199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25000"/>
              </a:lnSpc>
              <a:spcBef>
                <a:spcPts val="0"/>
              </a:spcBef>
              <a:buNone/>
              <a:defRPr sz="1050" spc="75" baseline="0">
                <a:solidFill>
                  <a:schemeClr val="accent6">
                    <a:lumMod val="10000"/>
                    <a:lumOff val="90000"/>
                  </a:schemeClr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add text</a:t>
            </a:r>
          </a:p>
        </p:txBody>
      </p:sp>
      <p:sp>
        <p:nvSpPr>
          <p:cNvPr id="10" name="Text Placeholder 15">
            <a:extLst>
              <a:ext uri="{FF2B5EF4-FFF2-40B4-BE49-F238E27FC236}">
                <a16:creationId xmlns:a16="http://schemas.microsoft.com/office/drawing/2014/main" xmlns="" id="{1411AFC0-5C52-4C0E-AD29-3DFFD3039CE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8650" y="1766051"/>
            <a:ext cx="3290209" cy="464399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1050" cap="all" spc="15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xmlns="" id="{42010AEB-C0FD-48C8-A1FA-1BD96B6A548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8650" y="722218"/>
            <a:ext cx="3290209" cy="639955"/>
          </a:xfrm>
          <a:prstGeom prst="rect">
            <a:avLst/>
          </a:prstGeom>
        </p:spPr>
        <p:txBody>
          <a:bodyPr anchor="ctr"/>
          <a:lstStyle>
            <a:lvl1pPr algn="l">
              <a:defRPr sz="1650" cap="all" spc="150" baseline="0">
                <a:solidFill>
                  <a:schemeClr val="bg1">
                    <a:lumMod val="95000"/>
                  </a:schemeClr>
                </a:solidFill>
                <a:latin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xmlns="" id="{8B45D3B9-84F4-4A17-9D4D-8CBE603A143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8650" y="3199612"/>
            <a:ext cx="3290209" cy="464399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1050" cap="all" spc="15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xmlns="" id="{27A1B57C-13D8-4BB6-9D45-D83EB1BD665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8650" y="3512804"/>
            <a:ext cx="3290069" cy="10064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050" spc="75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text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xmlns="" id="{2301C86B-1946-426F-9494-C64455A7E67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8482" y="4643684"/>
            <a:ext cx="3290209" cy="464399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1050" cap="all" spc="15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0" name="Text Placeholder 17">
            <a:extLst>
              <a:ext uri="{FF2B5EF4-FFF2-40B4-BE49-F238E27FC236}">
                <a16:creationId xmlns:a16="http://schemas.microsoft.com/office/drawing/2014/main" xmlns="" id="{3BD347B5-FD69-4D61-BBDA-09FB8EF51B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8483" y="4956876"/>
            <a:ext cx="3290069" cy="10064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050" spc="75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text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xmlns="" id="{ACBD29BE-7E3F-457E-808D-E151E479D755}"/>
              </a:ext>
            </a:extLst>
          </p:cNvPr>
          <p:cNvCxnSpPr>
            <a:cxnSpLocks/>
          </p:cNvCxnSpPr>
          <p:nvPr userDrawn="1"/>
        </p:nvCxnSpPr>
        <p:spPr>
          <a:xfrm>
            <a:off x="442762" y="923366"/>
            <a:ext cx="0" cy="5934635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6420344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79E974-C834-4084-B5B9-60D8FE285309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7464926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B4B7D4-CC87-47A1-AD47-FAC1F5B88793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27754732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6AA8BC-669C-4095-9521-406FE88404C6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1804299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54985C-E889-469B-9D9F-EEEA51813F7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19522781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EB88D5-F084-46AB-BF5D-5434666035E9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2515522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672B203-CD97-4586-9A0E-86B6E79F5953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939127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04D686-C215-46FE-B5CD-1AEF929F227C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3683629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B4B7D4-CC87-47A1-AD47-FAC1F5B8879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18942706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44788ECC-08F4-4715-890D-03C0B5A3964A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26966390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364FD2-BC7B-4EB0-AA62-3F360C18F7A2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36242608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9224DD-6FF2-461B-89F3-CF0803810EEC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24106296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F6818F-1374-4EDC-9DA3-D6493AE398C0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8949175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6AA8BC-669C-4095-9521-406FE88404C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9823374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54985C-E889-469B-9D9F-EEEA51813F7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1967339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EB88D5-F084-46AB-BF5D-5434666035E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20053067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72B203-CD97-4586-9A0E-86B6E79F595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3981442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04D686-C215-46FE-B5CD-1AEF929F227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38348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788ECC-08F4-4715-890D-03C0B5A3964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11897233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364FD2-BC7B-4EB0-AA62-3F360C18F7A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18186653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2C059962-E09C-41CE-8C43-8250C190DBC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0" r:id="rId1"/>
    <p:sldLayoutId id="2147483871" r:id="rId2"/>
    <p:sldLayoutId id="2147483872" r:id="rId3"/>
    <p:sldLayoutId id="2147483873" r:id="rId4"/>
    <p:sldLayoutId id="2147483874" r:id="rId5"/>
    <p:sldLayoutId id="2147483875" r:id="rId6"/>
    <p:sldLayoutId id="2147483876" r:id="rId7"/>
    <p:sldLayoutId id="2147483877" r:id="rId8"/>
    <p:sldLayoutId id="2147483878" r:id="rId9"/>
    <p:sldLayoutId id="2147483879" r:id="rId10"/>
    <p:sldLayoutId id="2147483880" r:id="rId11"/>
    <p:sldLayoutId id="2147483881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2C059962-E09C-41CE-8C43-8250C190DBC0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664772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digital.diplo.de/studium" TargetMode="Externa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s://aps-india.de/aps-process/" TargetMode="External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s://india.diplo.de/in-en/service/-/2552164" TargetMode="Externa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F8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81" name="Rectangle 75">
            <a:extLst>
              <a:ext uri="{FF2B5EF4-FFF2-40B4-BE49-F238E27FC236}">
                <a16:creationId xmlns:a16="http://schemas.microsoft.com/office/drawing/2014/main" xmlns="" id="{6F40FBDA-CEB1-40F0-9AB9-BD9C402D70F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2" name="Rectangle 77">
            <a:extLst>
              <a:ext uri="{FF2B5EF4-FFF2-40B4-BE49-F238E27FC236}">
                <a16:creationId xmlns:a16="http://schemas.microsoft.com/office/drawing/2014/main" xmlns="" id="{0344D4FE-ABEF-4230-9E4E-AD5782FC78A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80902" y="1267730"/>
            <a:ext cx="7182197" cy="4307950"/>
          </a:xfrm>
          <a:prstGeom prst="rect">
            <a:avLst/>
          </a:prstGeom>
          <a:noFill/>
          <a:ln w="9525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>
            <a:softEdge rad="0"/>
          </a:effectLst>
        </p:spPr>
        <p:txBody>
          <a:bodyPr/>
          <a:lstStyle/>
          <a:p>
            <a:endParaRPr lang="en-IN"/>
          </a:p>
        </p:txBody>
      </p:sp>
      <p:sp>
        <p:nvSpPr>
          <p:cNvPr id="12" name="TextBox 6"/>
          <p:cNvSpPr txBox="1">
            <a:spLocks noChangeArrowheads="1"/>
          </p:cNvSpPr>
          <p:nvPr/>
        </p:nvSpPr>
        <p:spPr bwMode="auto">
          <a:xfrm>
            <a:off x="440919" y="3784030"/>
            <a:ext cx="8358043" cy="183950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  <a:spcAft>
                <a:spcPts val="600"/>
              </a:spcAft>
              <a:defRPr/>
            </a:pPr>
            <a:endParaRPr lang="en-IN" sz="1050" b="1" dirty="0">
              <a:ln w="22225">
                <a:solidFill>
                  <a:schemeClr val="tx1"/>
                </a:solidFill>
                <a:miter lim="800000"/>
              </a:ln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algn="ctr" eaLnBrk="1" hangingPunct="1">
              <a:lnSpc>
                <a:spcPct val="90000"/>
              </a:lnSpc>
              <a:spcAft>
                <a:spcPts val="600"/>
              </a:spcAft>
              <a:defRPr/>
            </a:pPr>
            <a:endParaRPr lang="en-IN" sz="1050" b="1" dirty="0">
              <a:ln w="22225">
                <a:solidFill>
                  <a:schemeClr val="tx1"/>
                </a:solidFill>
                <a:miter lim="800000"/>
              </a:ln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algn="ctr"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en-US" sz="3600" b="1" dirty="0">
                <a:ln w="22225">
                  <a:solidFill>
                    <a:schemeClr val="tx1"/>
                  </a:solidFill>
                  <a:miter lim="800000"/>
                </a:ln>
                <a:solidFill>
                  <a:schemeClr val="bg1"/>
                </a:solidFill>
                <a:latin typeface="+mj-lt"/>
                <a:ea typeface="ADLaM Display" panose="02010000000000000000" pitchFamily="2" charset="0"/>
                <a:cs typeface="ADLaM Display" panose="02010000000000000000" pitchFamily="2" charset="0"/>
              </a:rPr>
              <a:t>Germany - INDIA</a:t>
            </a:r>
            <a:endParaRPr lang="en-IN" sz="1050" b="1" dirty="0">
              <a:ln w="22225">
                <a:solidFill>
                  <a:schemeClr val="tx1"/>
                </a:solidFill>
                <a:miter lim="800000"/>
              </a:ln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algn="ctr" eaLnBrk="1" hangingPunct="1">
              <a:lnSpc>
                <a:spcPct val="90000"/>
              </a:lnSpc>
              <a:spcAft>
                <a:spcPts val="600"/>
              </a:spcAft>
              <a:defRPr/>
            </a:pPr>
            <a:endParaRPr lang="en-US" sz="1050" b="1" dirty="0">
              <a:ln w="22225">
                <a:solidFill>
                  <a:schemeClr val="tx1"/>
                </a:solidFill>
                <a:miter lim="800000"/>
              </a:ln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xmlns="" id="{9325F979-D3F9-4926-81B7-7ACCB31A501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85850" y="1411615"/>
            <a:ext cx="6972300" cy="4034770"/>
          </a:xfrm>
          <a:prstGeom prst="rect">
            <a:avLst/>
          </a:prstGeom>
          <a:noFill/>
          <a:ln w="9525" cap="sq" cmpd="sng" algn="ctr">
            <a:solidFill>
              <a:schemeClr val="tx1">
                <a:lumMod val="75000"/>
                <a:lumOff val="25000"/>
                <a:alpha val="80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 lang="en-IN"/>
          </a:p>
        </p:txBody>
      </p:sp>
      <p:sp>
        <p:nvSpPr>
          <p:cNvPr id="3075" name="AutoShape 11" descr="data:image/jpeg;base64,/9j/4AAQSkZJRgABAQAAAQABAAD/2wCEAAkGBhQSEBUUEBQVFRQVFBUVFhUVFxUUFRYXGBUVFRUVGBgXHCYeFxkjGRUWHy8gIycpLCwsFR4xNTAqNiYrLCkBCQoKDgwOGg8PGiwkHyQsKiwsLCwsLCwsKSwsLCksLCwsLCwsLCksLCksLCwsLCksLCwsLCwsLCwsLCwsLCwpLP/AABEIAMIBBAMBIgACEQEDEQH/xAAbAAABBQEBAAAAAAAAAAAAAAADAAEEBQYCB//EAEIQAAEDAwIEAwUGAwYEBwAAAAECAxEAEiEEMQUTIkEGUWEycYGRsRQjQlKhwWJy8CQzkqLR4RVDgpMHFjRTs8Lx/8QAGgEAAwEBAQEAAAAAAAAAAAAAAAEDAgQFBv/EACoRAAICAgEDBAIBBQEAAAAAAAABAhEDEiExQVEEE2GhFCKBUnGR8PEy/9oADAMBAAIRAxEAPwC1Cae2jOMFJhQg1zbX1FniUDtroJrsJpwmnYji2lbRLaVtFgcW0raJbStosAdtK2i20raLAFbStottK2iwBW0raLbStpWAK2lbRLaVtFgCtpW0W2lbRYAraVtFtpW0WAK2lbRbaa2iwBW0raLbStosYK2lbRbaa2iwB20raJbStpWAK2kU0W2mKaQAraa2i20raABW01FilSGWmsQFm4HNd6bRJUkg79jUYOY2orT0VztSSpHQnFu2TtBwxq6F/XH6V25wtKHTCbk9pjHpURt3ODU1OpJ3qTc0+pZKD7AlcHSQYmckR9KqVsEGCCKvWdUe9FchU+RrUc0o9TMsMZdCgZZB9ox6VLGgQRg9vPvSf0xK6GhjPVgVZyvlMio1xRynh5Inv5edBc05T7QI99X2iW2P980TiGmS4B5juKms7UqZt4FXBmraVtWi+Emek49f9q5e4QpIwQf67Vb3Y+SXtS8FbbStqQ7pSk5G+x7HtQ7a2nfKJtUDtpraLbStp2IFbStpmlkqWDEJIjzykEzRbaypWjTVA7aVtEtpW1qzIO2lbRA2cmDG09pzI99K2ldjoHbTW0W2mtosAdtK2iW0oosAVtK2i201tAA7aa2iGlbSsAVtK2iRTRRYA7aaiW09KwO4roUgKeKybHSaKhwihgV0KTpjTaKtviWoXqnEhbSW0EBLalpStwQ3erOZBcAEeaZ3q6TqVDvQNDqQorgH7tRBPaSZkfAn5V3FQxpNsrNtJBlagneui6DvUeniq6ozuyWnUDOPjQ0PEbGg0opKCBzZKGvPeDXSuJwk9I2NU3F7rEhJIl5lJgwbS4kKEjIxO1d6h4cqW+sFPSQR1AjeSR2zU5OCbTXRWbTm1afeiu4E/qVlrTOOhxKdOHZSi0lSlIAJ6jgBQ2jue8C3ArMeDXkpdbK1rJRpUoUQc3F8EXDyxHuq04jxKEB4/dBOLb+gkLCclQG+3v23rmxeoUG7LZMLmlRZ21yDmKrOBcfD7alrATCjHqmcfGcfD1rvUcQQghSBJdKUoUSAhSlzb1dhjJ91dcvURSTT4/6c0cLbaZzwNj+9JJJ5zmSonBUYEekAfCprGpCzAnac/wBZrP6bizbTgDdq085bSSYvKZaQFkz3UhRz2NXjK7eYQi2CMqMBQtBKh+Udo9DXLhz68fLs6MuG+f7EuKh8X1SmmVrQAVJEidt4k+6Zqj4j4zCNV9lthSkHrBuAcz0CN9vnQ1a9Z4cVKNwWSm4qhUldqbcRiJ3znyron6mNNLwRjglfJd+H9I4hgFbhUHQHSnMC/rj4GfPtVhbULhPEkDTovVFrDIJWQLYSZye2CJ9DQNTxJSlschSVNuu23J6pTAMg7QSoZqODPGGO35KZcUpT4LS2mtoltK2u+zjoHbStoltNbRYUDtpW0S2lbSsdGT8Q8ddZ1umaSFcleXClIUfat3IITifnWlQDAmJgbZHw9KrtZrynWtNBMl5siZiIUe0Zq5cTk++oxl+75KyX6rgBbTW0WKaKrZOgdtNRYpUWFDAV0BXS0gbGaQrGxtxoYCoGt40hoSsKAlaQcQSkEkb94A+IqXq9WltJWubRJJHYAFRJ9AAa8v8AGHElO6gKSPuUE8tYBAJcAUZkCFQjbyE1z5srjwmVx49uprPCvH1Pp1RSoBLQuUQCQSq9Ss+QAxv/AK6LRcQQ6i9J7SR3HoawngbS8tGobK7PtaW0NjspSg8lSfgBdV4/wNemWyxzAtl53qgFKulC1RvgXIT7wY8zXJjz6SZ0zxbJGjTq0lZRPUO0H67UeKz3E+IJbLwaSQpDbQu6uWUl0gWycGJz3xkxjrT+K2jYOoqH94Egm3BiSd8kGujH6q//AERn6euhoIp4pm1hQBSZByCK6iuuznor+MNFSWwDH9o03yD6CR8QCPjWS8GcRWvRKW4slDSkstoAQmACBvbJxbuc/Orvx9cdGUoBKlLSBAnIlQHYCSkCSe9Ung7RKa0D3PBEPplKSPaUQQceQt+Vef6p8v8Ag68C4NH4P4EhWqcJnr07TntfhUCE4iARYR3BjtWZ4pxFT+n1KSi3lapOnSnBu++ZsWTG8qBx5962HAOFrS9eSQ0rRM2Kkk9JWCj09od8gnyqr4x4PebQ6qxQu1LDgttUhaU6hi5aoyAEJnt7IFcV0zroivaEMshphaQ42hyUBXWAoIWsnp7cxs+lyTmuOAoUpthT82pa07oJAtbkgXSoyAO5jzmrV/Sw86LxzA2u9NqglI5LQVB2MAIPvWfI1UcM1Lg0jyXUqQ2WA2lxaFgBJWpWDi6SqBB/EKE20DRD0mgabZkOE8hSyhUptJS6FZOBlITEHv61zxHjrjbvKY6itNpvzCkhSllISoxCE49U53xj/talJSCBBUVEXEiUqAn+Ikwc+VWD2neD7OoUhYSougBSSEfeNrCSFHCpnz8qrVOydkbXXKuW26FLbkrMEGJN2fMkHPn86kp4qHA3pgnKA4pXllcpiPRZ+VV7qbebYq6/oWIPSFKzb6+16Yo/D+Du85TkQCISZTdEpzA91a7GTSf+JOnLWg0iQojmlCTndMLxttnvPsitsxwxtKUMNC1TAZKVTIiUdicYt98dqoONeF3dRokqcUixDCVpUpQuQodRNpM4EeU52rXtaRLilJQFFYbbUognrQbFQLjEgEfKudvhFkjmKUV3FNFe7seU4nEUorpRgSdhms8z450ykLcBVYlKlA2mVACcD17VmWRR6sag30LtTyQYKgDvBImuhXg3HfGT2pMuLMXFQQItTnpGPaIGJNXnHvFDrOmQ2w6QXQ6XSDeSCQBlUlJPXkRUPyKdUV9jgtmvEI1PE1OtnpaCkNHzS2la1LEfmKTnytrd6HigeJn2ok+vYn+vOvHPCT55gTbA5boBjuWXB8P962nh/XqXqmmWiC6ZVbP4EplZV5CK51lcZ7Ms8acaRuopoobOpuW4i1QLKkpc2hKlovSJB/LB+I9YNXdHIpK0crg1wzmKVdRTU7M0cCnBrgV0DWbKUVfinXKa0ylISVrIKUgfmUhSUkz2BM1nHeBO6jTadtLa1KC2VOKCVEA8gIWZ2krJ+Z7Vo/ErhGnxnqSP1q68M6pfLwD/AMkHpUYPLaGM+UH41wepf7HTh6UUvAfCmqSNOVsqTyloUQfMAp2G/tqo3FeAPAMq06FOhp1SzaATnCk772/WvR+Y5G3+X1/nrIvcc+x6dK9PL6FahYVcLINhJAJV2gdszXH3OmzFeJNTq1OONoYcglML5a9pS5MR0mQPlULgWi1CnDzUrsCFCFXoF8GySMgSI+Ir03hms1Dtr5bUQ4JsSQIjb8UxEVFa0YDTqVOIAU62pUzCFBxAsJP4pTbvuaezXAqPOeIabWBxQaU/aparD94UhJWbSfOBE0PxvoHjp0FtSwpJBUkLcJPQ2khVxwq/mmBiEivTXG0ywS4iUABGD1iTlI74naf0rBeMnQp94BYIuMgDY3qKpM73FSc/lNbhJtmZUkZ3g2pfeaS28paS0kNgGSFJBJSoiYkA2zv0itjwhhYaBk/3ikQEiQpJSJIxIgg+4VlOBkoWY6hG0eYI8/dW64K82WRzJEvuxCCYVchJEj2eojPp6TW8ivlmY8dDaM8CtCXCuIGTE9MEnF3x77d6lHgmbcFJBPsgDcSDvMye3apOlK7ETH4ew8v5qMpR5gzmxUJjBEpk79sf4qhqitswrnCEfanVJSkOFLgX0uglJS1dKpE9KGxjyHlgHFNNy9IA6UnTqDcA80i0ALSImdkk/A96uX3EfaVqStJV95cgKNyBy0SSPwjpGf4xVZ4iZC9Khtx1LSAhsJdJhKpbcSIMgHe7ftSigtlAvwzo0FaC00CylOLVYvISIxklS07d4qZxrhqFaVhboQW4CmQC5ElBgpBwkwDG1danTo5rqjqECUIKwSAW4c06hd1dM2gZj2hvtWd8S6hSk6dlLlzbKUwobOKs33yION9iapGNvqKUqRndNoUh0hEdRM4ETJPcZ3V86veE6U3ogwSsJnOCVRmM71ntJpylz2plRgeRkk9/X9K0nAwbmwBI5iZ94dnz8zFUaJpnoHDPD6yQFOEXImAtyBECPdCtqm6Ji7kgoWku3HJuDdoyk53xGPSi8LU7emQPYVmB5o36qfRtNc3Tm5QWkucpNsJUCCFzAxFxgGNqhSK2ZPxc28l9SW0LtRCUqSkgKNoUT0+8D/p9az7ml1P2dFwdDoBK7ObO68kHAFthGe5mvRfFWnDhAdcDQS8koKhhZs2EmJyflVfq2AV6gqcSnmaa12RlpPKIClAqwIJOY29a1sxUYLh+m1RDvM5gTCeWVF0GYcK4iQozy94EKPlUfTM6rnJBS6EAkrC+YkQEKtyNuuAcbE1ufsoDLQDySGnFFswIcMAkJzk5jE7UN/TJ5urh9BLqF80QJZEuZX1YElY6o9k07FR5J414G6VlwIWoeyCUqwkEkEEjIyfiD8KdXB33FBS0EDAE2ifcJrceLeLc5xELENNlCRGVxzOveYMmPj51XhcpbKvwqBSMZMbTPrVbaRjhkPhXANQFAIbUST2idj5GtT4b8GvM6o6h9osoLD6VqVaRapFpURcNpE+lWHANU5zGwE/iVBgHNih+aK3GsWotKD5taLD16kgdKYSVH2jsPQ1Ob7GolFwrhpbU44FBSHUtFBH4whlhkrABMJHKTuf+ZU+jq5SdO2UOykNFLZUACttS2ZUcgyF2Db8W1RzXX6Z/qc+ZfsKlVFxDxppWXChbkqG9oug+RjY+nrSq/uRXcloy2BqIvjLKVWqcSDnBMbEpP6gj4V5U1xx5I6nV47XqEdvOoZ1C7iSSqSozMnP+/wBa5Jer44RTU9Q8RcXbDdoVKuYEwIkEZM5wMVp/DfEAG4js1BBSCehsdXV5gj3AV4dwHX8x9JVvBncxjY9pmf629v8ADeobS2QooSVKZABIFyuS0QAPOEnH8JqUsjyLZlsao1p1XtGFSY/EjtjAvxWI8UFz7AlLqUJX9on7soKYsVGAo5863/P9qSkDEdj5mZrz/jziRw1PLaUj+1AlK4mSIuHp1foal3Kdi+8J6twaZkBMp5aBu3OAbjlX8vyNVrumcLDyQMr1KHAb0gW/aAs/ikG0HFWnhPixOmZbSjIaaUSYgBYXIHkRaJn81ceLOHrDfPQ44lSIwFdO8bA+cbzSfU12KzUNuBWlNv8AdBIWL09r0mIVB6iN6wvjDhTjb7hgfelTghaTu86fPHSU/rXonifTKc0aH7ikpCCQkwJUEm/HeTWO8dagvrZLhP8A6VowDElRWSTFUgnZifQyfCHy2ohQ3B2I7ggd/OtzwvR8xoAFAjUOOC4oyC826I3z0xjvHoaxGhRasjMEdztEnvWnQlfJYsuP9rXNuTadZp87ezaCZxgH4UmuDMT1ll8KaSlSZBASoXJ2Ig96lKdVfP4LTPszdIjvtE0tMehHwopd6gmDkEz2wQI9+f0NSNmCd0i06rUOQLXEuJSQUkyW20iR/wBB/Sgca0i3tElkAXpbZEEpAlIIOZ99Hf1KxrHxY5YEuZPsK+7YPTiDlRHwVVN4v1Dp0DJbLvN5bchBXzJ5LkghCgqZA77x3pRNC1nBHFLfVAh5tIEkbpWyc+XsVnPE2gU2WPO1JWnGCkFBGfh8qn65D41GsIU8q37NCEqdNg5zAUQkKhIi6SIETMiRVbxl5wtaIkqyyi6+SodJUbpJIMkTJnFUg+TElwUGnUoLE/nURkbRWl4G/lA78xO0f+7Pn5VktE4oagyVHrVEknurae21bHw8cjzKh/8ALFbowj0zh+t62zbslf4kfw+tc8P4W8HNMolMM80OezKrxgpxjMTttR23OpGY6V9/5ap+EtOc3QGFwn7RfgwJm27GPTaoMtRJ8YaZx+EtASh4KNygMcvtB9Rv61W6vTuKc1CkgQ/puWjrGFcspkwcCSNs1f8AjLhF7ZdC1SgezOBmJEbGovDdC5qtEAtwglJAOZJSophXpjtSXAjO/Y3QwykxLLqlLhY9kkKxmZjzqs49w98J1xEQ+0sJ68xetS5/6FD2Z7+Qq/8AAocPOaKzahScEkqTdcCEzt7O3nVD4h4crS6lxvmLKXG13ST1JUhRlQ8wRv6GtrqZb4PONcwu8KjCUZznAVt27ipWiUSlpXZKwvZXnttAo2rYG8yRgGc4rvhepJsTiDdPwUI/eqsmjTcC4pa42LdlKOZ/KoRhJM5rcanVF9sspTBdYeQFEOGLgkTARnf9KynAIDjRNo+8OZG1iq23FH0qZWkKSSrTvgAESSQkAD1qE+pWBlvF2gUzwuFnpYaDS1AOAm53TruEoHZB796ynGPHc6aGASA2QtajYSYgJGZEgzd7o3xqfErKlcMbFpKkNG5EiQoanSrSkiR2ST7ga854wleoUTyG20mCpCEhIIAAE9R6se17vKiGVQ6szNKzCc0kkgQCThIwPSlWlHhB4eyhMZ3WQf0TT0t4+RUbEcPQIIbaB8wyyk/oiab/AIYkmShGcTymp7d7J7CrVthnF2oHratrbtgj3d64Slq4gvoIEweY0mR2wdu/euH2s3+sWrKzUcHSuO0flCEfO1I9fmfOpqEqFufZUFDyuSFJSSB7WFHBkZqS2lo7uwMTDrRPniB5fQ0LkJMw6hMfmUgzvtkd4z+lGmfz9govsSW+KPJ2KfiifrQ9bxF15IS4sEAhQgWZG3sxQRZI+8TBwTe1gyO3lBJ37fGpH2NAQCp9uYza6g5AyQmMjyzmj28/n7HUvIfS8eebbS2jk2pTaJbSTHqSCTRtR4q1K2OSpbdltuE5j31WfY0QDzgc9lNjp8oUrCvjHuqQvTMD2XTcRjrZtGDEkJJ3A+fwp6Z/P2Gsg7niZ9THIU4nllIRECYAAGQZ7CqvVgulJUvKUJbESOlMxOcnO9T3+HthBh7qAUY5jJBjAwIPvrGucWeOpQ0EHlqUlJcUFwM9Sp2A8p8qahn8/Zlxl3Lb/hSAq4qBP8WfqqrbScWU0IQtkb/8sEmexzmo7nCUXgBcgxKr2gNz5z2jeKK/wq0dDqcCT1NmYBkWhQgzGZNGuf8Aq+xqEiyb8Vvp25P/AGEj6qqLw/j7rCnCHAsuEFQcBcCYKjCArCB1HA7ADtUfS8KCggqeHUcgFsFIjO6zJoy+DIugOnuBKmh/L3Pp8+9LTN5+x6yJSPGLxgQlZJx0EEnbZChNXPACrUOOJcSlFsX2XJumRbcFkymCDnGRvNZDWalWmQeS4orUPaSGiUgyCQqCQdox3J/CRTeGfHL6EqWtgqPSyhKEWfdolQUQtY7rIkE5q+LHJK5M3G11Z6R/5WY3CVA+YccB88kGSPSsjxrRcsLbWhK0pWpSlfeEyv7wqJK5GFAegAGABUXWf+KD4TLekcJ/iSgj/K6TXHBvEr+oaU44nlrceVKLAICUpQgwtUgkDzg5qkla8G3zwVWp0KFpbHLw3dbaD+IybjJv9JJjtS0mmQ2ZFw2wsFaRBnYnFTtZoVAhTaxkyoCxKQD2CRsd5zFJvQINty1JJWQepGE/IZmO8Vy65u0n/ki4SJen4upPsKa+LKR9amI8V6gbOM/9lP8AXaqxXCmpw4o9v7xqd8zJEYrlegZBw4v8Udbc422B3/al7eb+r7HrIm6vxS+4lSFuotUCCAhIwfKDig6DxC8y0G23EhImBZJyoqMmfMmqDxDrOQ2OQl11ZuhNoNoAwpRSD37TNLwtq1vhStQFNQQAAAknpkmV+vypvFmS6/ZmpWXPD+LLZWtbbiApZBVKQcpKiIBVj2zQeK6g6lwOOuArCbQQIEdXYH+I0UoSJ6nCRGym4Pux76gusqOwMfxWz7IImMbk7eUVnTP5+x6yIn/A2gSTJuMmc/U4+Fc/8EbHs9Pw/wBKnnSAIBzf3gptGY8p2ozWjQUmS5dEjLYTPln4bUtM77/YtJEFrRhO1h96Ar6zUpOpWkQOUMESGm0kT5EIkGjL4WkE5URAghTXrMnbsPnQ9VwwD2STtupuO0+yDnO3pT9vP5+x6yA6HVOMpKUuXAmSHYfzAG7qVEbD0+dV/wBh361wZkcxUGfSrd7hrcShTnuUW/67fqKAzw+ZBORP4mwD7pnfHnvR7ebz9hrIq1aAfmV/iNKrA6RAiUrkicFvE9tt6VGmbyKpFlqOMafCb0JwQrZMEQRk4zn5+dJrj7SASFJKgoEERlNlxUCN8KP+GvJVaBQA+5X3PsKn6UVjSqLiilpfsrEhCgILagRt3BIjvNd9LyUs9Tc4mypKlXtkWkeZmJCT6z29KWm4gypIHMbK4ut6ARAlUpHlNeTK0ZiCyucn2FTBGDtt8a6OlMzylQRj7sxtg+z/AF+tFLyFnrml420Aq5xAAciTaAoEFQIkbTd8jUfW8SbDgSS3P4lGIH5ZxiZJ3z6V5Y1p1cpYDa4KkSLTMgKjtJwf19aZDAkfdqiB+HfA/hjelXyFnqRc06AVJU24FL3hByYBTgZAE47edGS6ypKetsEdUApkgR5DIHf65ryNDPSehU4B6TP0mjlPS3KTAuiQPzSe31p18hZ6n9uY5fUpoEoJ3TIJwBEbwSPrVcjh7AduccSVNhISLkpSe8lJOT6dpFedFGFdJjPb191MhWAM9/8A6x+/7d6NfkLPWF61uUQpqJInojCSZk7iCM+ojeh/aWSSkKb9lRGEnsfL4/KvNXH8pmf7tI3GemE7ekVHWsW99xmc9/jvFFfIWeqo1TIElTIICVCC3InYGB7U+dM9qmARKmxEA+zkQmITHmon4V5Up4SM9hOfVU/pH9RRdVqRcu45zi4Aj6fpRr8hsap5wuNvBMXlbUCUpjK5AMxsMj0nvT6HUpSloOWpIcBytKySXBEynPbbse1ZIagQM9/zemKc6gXYPli4eX+taEafiJAWvKgA4okgISIvJMEIB2q18LupU0OZbs51LUJ/vnYEEg7W/CsNqtVlZKjdefxQR159R8PpXB1GwuJ3J6pn2QKTV9xp0epOraGErZVdIiUzgAmbdtiPeR5im1nEmSIvQBBV+EyTJA7e7cbV5kw+m/BzcI6hviPTJrg6oQeoTP5hO9LX5HsepDUtJtSFpmIJPJMRhSlFWZM+X6UFvUtFShe3iIjlwVG3p8og9h8q80S+iQCQOkbKEbnb4V1p9QkKkEXXCMpnCsDP/wCUa/IrN/xLlLWm15AubKITYmDPtdJGYXufy+lGHIaCgh0LSlEiS2VlfbJyr3dprzhb6ISJG+eodgYn4xvXaHklZ2gAfiHrkdqGvkLPRmOItqSIWgSvMlPaBNpzGJobeuZN3Wnc/lGyre3oZ+FedadzBiPx90zsqf6+VOVpvT7AwZi2N0x+/wDU0V8js37vEmwpIvQobnaPaRg/5vlRzxRkN3JWm+1KVCEEZMTsSAJj4mvN3Fp6rvXeD2HnijId6R/LmLdrk7yJ3j1/WgVm0XxBuf7xBEwIiAJIuA7zAP8ApXGl1zSkhMpEpkggXQDJHmMb/wC1YxkiViBbIkQImMxiNooukWoJTZcCQYAxi1U79omkFmxTrWgVArQAnl5JAmZCoJ9qB38xUnWONILUKSU3KJtUlUAJUPL3b+fvrFOPu3zdEJySrpGe/aoesSpRVzEqUoyATK8SYE57dht6UUvIWehabUtKTizGPPb1ETSrz1Lc7NuH3JJ/alTr5CzZq1RJjlqgY75E+7vSRrQlU2LySTIIyBA7VZcylzK6vxl5Of3mVS9ZMkoUMRjY+pxQRxRIAuCgDaAe2xj9Kt9SSUkDvj9Kx/GXyhPJI2KSkztaII+SqhkxaMrCexeM8aFpgKNyhgRmZ2+X0ojnEGzBtWCRiQABMGP5hifdUDw49cBkDlFKjnO6vjtVnxTVNqU1yzcA6VEjIEzUShG+2oAJA7idxnzyPQfOu161EAgiATiR5DOaPxNKjzO4KUx3/EmfpUNnhZFhxn9MGtRjYm6DHXtWHKspP5QZ+fqaoNasc9spVgFJJGMdNasaBHkPfTPcNQsAKGB/Xxq34zJe8iEvXN9J37fh9U9z/UUlaxvt5He2JgnsfT9a545o0oZBSALIHwn65oPBNaFsuFIHStAE+sSPp86lkg4OikJbB2de3AmZHon4ftXRebCt8wDMJ7pB+dXfDtUlZQCBPKuMgET5fWutfxhlKVBtIBSQCYG5I8qkUox+tabUhZT3skYmZVnHoB8hUfh7SSlCbQVX5J9VSD6itS4tPNUqAbkkRHmn/b6VWcO6mHLgICAASBICVE4+Jj3VqzNFNxNqSqNrzHuuMfpUzg6UoaBVEkqzIn21xv6RVSNUuB8Rj31Z6jihsQkDqcKpMZhCQk+6bfrToVkwOpnckDI29Exj+aiL1SVDaBcewxvWZLkSRnv7hOam6XiICo8qKCy9b1aQEiO38OAe3wrhDguukST5DsZmfeR8qslcQaQxcfa5SVSdpIPn61bt2g9YBFiYwD1ECZHvmsWaow2ulUkkE8spjHaSNvfvQ+CuENqS4e5j3QP3rWPNpUZIHyFDVpUHttXV+O2Q91FQh8JkADKrpx+LNA+0DeATt27yTV4dImDj96rmOFkTPrHak8EkNZUQ1vgxMDEGY23PztrtvWiCJxHpsDI+lZbirC7zM+WKPr9GsJQpE7KmJ7H0qOpuzRHVI8vMzMb5j4YFcIdBAABMC2J7H2vhWf4USV58lH5JJ/arvw+zbqQpWxQtH+ID/SlQ7JRZGwB2EwCcZPl3BA+NMlSsSgwCSBnHSQO3mRV6zAU6fzKQR7ghKY/yiuuZXRDBsrZKWWnwZ9AUkAZ2EyO8ZpVoL6Vb/GXkz73wR+ZS5lR76V9dZAk8yqvinDi6QY2Kjv2KQBv7hUy+ugqsTipdTUW10KXwu0UF8K/EnvtIkRHferHRaABHVuYPy2qRpWiFLkCFRHyE/v8AKuxXPjxpN2VlJ0qEEZknERRgqhGaePOrrWPQm7fULzKXMrkN0Oa1sLVguJwpu1WxW2D8VpFU/AD9y6lHtcyR6gLR8umf9qteIYbmJhSPnemKTfD7WgEwqAQD3OfP+tq5My2l/BbH+qJXh63mgGZDABz3Azn41Raq5KXlE4LoI87AtANE4O2VOKUDkpjeAAFkEe/96JqWbkFK8k/S4K+tcyTLWGf1IKSoZJSQPP2RP0ND4O7LdmwUlM/FSrvfQuGadQRC9wVAfE5NGLMQE7Jg+/fFb9qVJmd1ZWJQCkkfmMf4kgfvXLui+9Ch2BPzBH71KRohd0xaF3CNtkGB89/fUzlzdt2AoSbY20jLrFt38Qj9a7b08QucGR+sftU3U8OUXpKTbBMiCJ323oiWp03cEEn4TtRq11FYbxO5LDFvTIAO/vj+orSLd6iZ6SEADtuJNUiNIXGU3k+wk+uaKp5QLQkwFdRgbASCfLIisKDas1sros+bTcyovNpcyvVOElc2lzKi8ym5lAC1WkSsyoA0vsqbSmB3/WlzaXMrOq6jtmb0eksfUj0VHxSavtDpLTJ3FRlNf2pK+wQJ98mKsHHcn31zwx1NlZS/Ukcylzai8ylzK6iJJ5tKovNpUDOAa6TQ3VBNE0zggk1LZ1ZtRO01ISCO1C0q0FWTFEf1IK4TERWG2bSSK1XEil5SFXYEptiTIHY53Kvn6Vc7fvUcalI3IxUJ3Xk7YFKMWNtIlL1PVmuOfJzUVLgJyaMFJqnCMcssNOgHvRXylA8qp0ayK4d1RVufdWdXZrZUTnNYlWCJEg/LP1rtziIiEj9qquZS5la1RnZjcL1g5gMSOWqSZHUFJJO3ncakEihB4BASAAASZ7mfWuL6xjhrdjk7JPMrgHM0HmUr6q6ZhDaJzCp/OofSaI0CCZoCMKPwrvmVKEK5flm5MkX0DVp+7UEjttTcylzKo+TK4D6XVAthPcIQCM7gQacroDTgSkpA3Mz391NfWMa1VDk7dki+kV1G5lLmVSzNEjmUuZUfmUuZRYUSL6V9R76bmUWKgT+pUl9ICZSoCT5EE99tjU2+oxXThdZXDZp8hyulzKBzKYuVqzNEi+lUfmU9FgcvakqMmuL6BdSupDD304dqPfT30WAfm0r6BfSCqLGHvpX0C+lfSsA99K+gX0r6LAPfTX0G6lfRYw19PfQLqV9KwoNfSvoF1K+iwoPfSvoF9NfRYB76V9AvpFdFgHvpByo99K6iwoPfSvoF9K+iwoPzKV9Avpr6LCg99K+gX0r6LCg91LmUC+mvosCRzKXMqPfSvosQe+nqNfSosKHp6VKmManpUqQCp6alQA4pU1KkAiaVKlQAqVKlSNCpGlSoENSNKlQMVNT0qAGpqVKgBGlSpUAKlSpUAKmpUqAGpUqVACp6VKgBjSpUqBHJpUqVIZ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3076" name="AutoShape 13" descr="data:image/jpeg;base64,/9j/4AAQSkZJRgABAQAAAQABAAD/2wCEAAkGBhQSEBUUEBQVFRQVFBUVFhUVFxUUFRYXGBUVFRUVGBgXHCYeFxkjGRUWHy8gIycpLCwsFR4xNTAqNiYrLCkBCQoKDgwOGg8PGiwkHyQsKiwsLCwsLCwsKSwsLCksLCwsLCwsLCksLCksLCwsLCksLCwsLCwsLCwsLCwsLCwpLP/AABEIAMIBBAMBIgACEQEDEQH/xAAbAAABBQEBAAAAAAAAAAAAAAADAAEEBQYCB//EAEIQAAEDAwIEAwUGAwYEBwAAAAECAxEAEiEEMQUTIkEGUWEycYGRsRQjQlKhwWJy8CQzkqLR4RVDgpMHFjRTs8Lx/8QAGgEAAwEBAQEAAAAAAAAAAAAAAAEDAgQFBv/EACoRAAICAgEDBAIBBQEAAAAAAAABAhEDEiExQVEEE2GhFCKBUnGR8PEy/9oADAMBAAIRAxEAPwC1Cae2jOMFJhQg1zbX1FniUDtroJrsJpwmnYji2lbRLaVtFgcW0raJbStosAdtK2i20raLAFbStottK2iwBW0raLbStpWAK2lbRLaVtFgCtpW0W2lbRYAraVtFtpW0WAK2lbRbaa2iwBW0raLbStosYK2lbRbaa2iwB20raJbStpWAK2kU0W2mKaQAraa2i20raABW01FilSGWmsQFm4HNd6bRJUkg79jUYOY2orT0VztSSpHQnFu2TtBwxq6F/XH6V25wtKHTCbk9pjHpURt3ODU1OpJ3qTc0+pZKD7AlcHSQYmckR9KqVsEGCCKvWdUe9FchU+RrUc0o9TMsMZdCgZZB9ox6VLGgQRg9vPvSf0xK6GhjPVgVZyvlMio1xRynh5Inv5edBc05T7QI99X2iW2P980TiGmS4B5juKms7UqZt4FXBmraVtWi+Emek49f9q5e4QpIwQf67Vb3Y+SXtS8FbbStqQ7pSk5G+x7HtQ7a2nfKJtUDtpraLbStp2IFbStpmlkqWDEJIjzykEzRbaypWjTVA7aVtEtpW1qzIO2lbRA2cmDG09pzI99K2ldjoHbTW0W2mtosAdtK2iW0oosAVtK2i201tAA7aa2iGlbSsAVtK2iRTRRYA7aaiW09KwO4roUgKeKybHSaKhwihgV0KTpjTaKtviWoXqnEhbSW0EBLalpStwQ3erOZBcAEeaZ3q6TqVDvQNDqQorgH7tRBPaSZkfAn5V3FQxpNsrNtJBlagneui6DvUeniq6ozuyWnUDOPjQ0PEbGg0opKCBzZKGvPeDXSuJwk9I2NU3F7rEhJIl5lJgwbS4kKEjIxO1d6h4cqW+sFPSQR1AjeSR2zU5OCbTXRWbTm1afeiu4E/qVlrTOOhxKdOHZSi0lSlIAJ6jgBQ2jue8C3ArMeDXkpdbK1rJRpUoUQc3F8EXDyxHuq04jxKEB4/dBOLb+gkLCclQG+3v23rmxeoUG7LZMLmlRZ21yDmKrOBcfD7alrATCjHqmcfGcfD1rvUcQQghSBJdKUoUSAhSlzb1dhjJ91dcvURSTT4/6c0cLbaZzwNj+9JJJ5zmSonBUYEekAfCprGpCzAnac/wBZrP6bizbTgDdq085bSSYvKZaQFkz3UhRz2NXjK7eYQi2CMqMBQtBKh+Udo9DXLhz68fLs6MuG+f7EuKh8X1SmmVrQAVJEidt4k+6Zqj4j4zCNV9lthSkHrBuAcz0CN9vnQ1a9Z4cVKNwWSm4qhUldqbcRiJ3znyron6mNNLwRjglfJd+H9I4hgFbhUHQHSnMC/rj4GfPtVhbULhPEkDTovVFrDIJWQLYSZye2CJ9DQNTxJSlschSVNuu23J6pTAMg7QSoZqODPGGO35KZcUpT4LS2mtoltK2u+zjoHbStoltNbRYUDtpW0S2lbSsdGT8Q8ddZ1umaSFcleXClIUfat3IITifnWlQDAmJgbZHw9KrtZrynWtNBMl5siZiIUe0Zq5cTk++oxl+75KyX6rgBbTW0WKaKrZOgdtNRYpUWFDAV0BXS0gbGaQrGxtxoYCoGt40hoSsKAlaQcQSkEkb94A+IqXq9WltJWubRJJHYAFRJ9AAa8v8AGHElO6gKSPuUE8tYBAJcAUZkCFQjbyE1z5srjwmVx49uprPCvH1Pp1RSoBLQuUQCQSq9Ss+QAxv/AK6LRcQQ6i9J7SR3HoawngbS8tGobK7PtaW0NjspSg8lSfgBdV4/wNemWyxzAtl53qgFKulC1RvgXIT7wY8zXJjz6SZ0zxbJGjTq0lZRPUO0H67UeKz3E+IJbLwaSQpDbQu6uWUl0gWycGJz3xkxjrT+K2jYOoqH94Egm3BiSd8kGujH6q//AERn6euhoIp4pm1hQBSZByCK6iuuznor+MNFSWwDH9o03yD6CR8QCPjWS8GcRWvRKW4slDSkstoAQmACBvbJxbuc/Orvx9cdGUoBKlLSBAnIlQHYCSkCSe9Ung7RKa0D3PBEPplKSPaUQQceQt+Vef6p8v8Ag68C4NH4P4EhWqcJnr07TntfhUCE4iARYR3BjtWZ4pxFT+n1KSi3lapOnSnBu++ZsWTG8qBx5962HAOFrS9eSQ0rRM2Kkk9JWCj09od8gnyqr4x4PebQ6qxQu1LDgttUhaU6hi5aoyAEJnt7IFcV0zroivaEMshphaQ42hyUBXWAoIWsnp7cxs+lyTmuOAoUpthT82pa07oJAtbkgXSoyAO5jzmrV/Sw86LxzA2u9NqglI5LQVB2MAIPvWfI1UcM1Lg0jyXUqQ2WA2lxaFgBJWpWDi6SqBB/EKE20DRD0mgabZkOE8hSyhUptJS6FZOBlITEHv61zxHjrjbvKY6itNpvzCkhSllISoxCE49U53xj/talJSCBBUVEXEiUqAn+Ikwc+VWD2neD7OoUhYSougBSSEfeNrCSFHCpnz8qrVOydkbXXKuW26FLbkrMEGJN2fMkHPn86kp4qHA3pgnKA4pXllcpiPRZ+VV7qbebYq6/oWIPSFKzb6+16Yo/D+Du85TkQCISZTdEpzA91a7GTSf+JOnLWg0iQojmlCTndMLxttnvPsitsxwxtKUMNC1TAZKVTIiUdicYt98dqoONeF3dRokqcUixDCVpUpQuQodRNpM4EeU52rXtaRLilJQFFYbbUognrQbFQLjEgEfKudvhFkjmKUV3FNFe7seU4nEUorpRgSdhms8z450ykLcBVYlKlA2mVACcD17VmWRR6sag30LtTyQYKgDvBImuhXg3HfGT2pMuLMXFQQItTnpGPaIGJNXnHvFDrOmQ2w6QXQ6XSDeSCQBlUlJPXkRUPyKdUV9jgtmvEI1PE1OtnpaCkNHzS2la1LEfmKTnytrd6HigeJn2ok+vYn+vOvHPCT55gTbA5boBjuWXB8P962nh/XqXqmmWiC6ZVbP4EplZV5CK51lcZ7Ms8acaRuopoobOpuW4i1QLKkpc2hKlovSJB/LB+I9YNXdHIpK0crg1wzmKVdRTU7M0cCnBrgV0DWbKUVfinXKa0ylISVrIKUgfmUhSUkz2BM1nHeBO6jTadtLa1KC2VOKCVEA8gIWZ2krJ+Z7Vo/ErhGnxnqSP1q68M6pfLwD/AMkHpUYPLaGM+UH41wepf7HTh6UUvAfCmqSNOVsqTyloUQfMAp2G/tqo3FeAPAMq06FOhp1SzaATnCk772/WvR+Y5G3+X1/nrIvcc+x6dK9PL6FahYVcLINhJAJV2gdszXH3OmzFeJNTq1OONoYcglML5a9pS5MR0mQPlULgWi1CnDzUrsCFCFXoF8GySMgSI+Ir03hms1Dtr5bUQ4JsSQIjb8UxEVFa0YDTqVOIAU62pUzCFBxAsJP4pTbvuaezXAqPOeIabWBxQaU/aparD94UhJWbSfOBE0PxvoHjp0FtSwpJBUkLcJPQ2khVxwq/mmBiEivTXG0ywS4iUABGD1iTlI74naf0rBeMnQp94BYIuMgDY3qKpM73FSc/lNbhJtmZUkZ3g2pfeaS28paS0kNgGSFJBJSoiYkA2zv0itjwhhYaBk/3ikQEiQpJSJIxIgg+4VlOBkoWY6hG0eYI8/dW64K82WRzJEvuxCCYVchJEj2eojPp6TW8ivlmY8dDaM8CtCXCuIGTE9MEnF3x77d6lHgmbcFJBPsgDcSDvMye3apOlK7ETH4ew8v5qMpR5gzmxUJjBEpk79sf4qhqitswrnCEfanVJSkOFLgX0uglJS1dKpE9KGxjyHlgHFNNy9IA6UnTqDcA80i0ALSImdkk/A96uX3EfaVqStJV95cgKNyBy0SSPwjpGf4xVZ4iZC9Khtx1LSAhsJdJhKpbcSIMgHe7ftSigtlAvwzo0FaC00CylOLVYvISIxklS07d4qZxrhqFaVhboQW4CmQC5ElBgpBwkwDG1danTo5rqjqECUIKwSAW4c06hd1dM2gZj2hvtWd8S6hSk6dlLlzbKUwobOKs33yION9iapGNvqKUqRndNoUh0hEdRM4ETJPcZ3V86veE6U3ogwSsJnOCVRmM71ntJpylz2plRgeRkk9/X9K0nAwbmwBI5iZ94dnz8zFUaJpnoHDPD6yQFOEXImAtyBECPdCtqm6Ji7kgoWku3HJuDdoyk53xGPSi8LU7emQPYVmB5o36qfRtNc3Tm5QWkucpNsJUCCFzAxFxgGNqhSK2ZPxc28l9SW0LtRCUqSkgKNoUT0+8D/p9az7ml1P2dFwdDoBK7ObO68kHAFthGe5mvRfFWnDhAdcDQS8koKhhZs2EmJyflVfq2AV6gqcSnmaa12RlpPKIClAqwIJOY29a1sxUYLh+m1RDvM5gTCeWVF0GYcK4iQozy94EKPlUfTM6rnJBS6EAkrC+YkQEKtyNuuAcbE1ufsoDLQDySGnFFswIcMAkJzk5jE7UN/TJ5urh9BLqF80QJZEuZX1YElY6o9k07FR5J414G6VlwIWoeyCUqwkEkEEjIyfiD8KdXB33FBS0EDAE2ifcJrceLeLc5xELENNlCRGVxzOveYMmPj51XhcpbKvwqBSMZMbTPrVbaRjhkPhXANQFAIbUST2idj5GtT4b8GvM6o6h9osoLD6VqVaRapFpURcNpE+lWHANU5zGwE/iVBgHNih+aK3GsWotKD5taLD16kgdKYSVH2jsPQ1Ob7GolFwrhpbU44FBSHUtFBH4whlhkrABMJHKTuf+ZU+jq5SdO2UOykNFLZUACttS2ZUcgyF2Db8W1RzXX6Z/qc+ZfsKlVFxDxppWXChbkqG9oug+RjY+nrSq/uRXcloy2BqIvjLKVWqcSDnBMbEpP6gj4V5U1xx5I6nV47XqEdvOoZ1C7iSSqSozMnP+/wBa5Jer44RTU9Q8RcXbDdoVKuYEwIkEZM5wMVp/DfEAG4js1BBSCehsdXV5gj3AV4dwHX8x9JVvBncxjY9pmf629v8ADeobS2QooSVKZABIFyuS0QAPOEnH8JqUsjyLZlsao1p1XtGFSY/EjtjAvxWI8UFz7AlLqUJX9on7soKYsVGAo5863/P9qSkDEdj5mZrz/jziRw1PLaUj+1AlK4mSIuHp1foal3Kdi+8J6twaZkBMp5aBu3OAbjlX8vyNVrumcLDyQMr1KHAb0gW/aAs/ikG0HFWnhPixOmZbSjIaaUSYgBYXIHkRaJn81ceLOHrDfPQ44lSIwFdO8bA+cbzSfU12KzUNuBWlNv8AdBIWL09r0mIVB6iN6wvjDhTjb7hgfelTghaTu86fPHSU/rXonifTKc0aH7ikpCCQkwJUEm/HeTWO8dagvrZLhP8A6VowDElRWSTFUgnZifQyfCHy2ohQ3B2I7ggd/OtzwvR8xoAFAjUOOC4oyC826I3z0xjvHoaxGhRasjMEdztEnvWnQlfJYsuP9rXNuTadZp87ezaCZxgH4UmuDMT1ll8KaSlSZBASoXJ2Ig96lKdVfP4LTPszdIjvtE0tMehHwopd6gmDkEz2wQI9+f0NSNmCd0i06rUOQLXEuJSQUkyW20iR/wBB/Sgca0i3tElkAXpbZEEpAlIIOZ99Hf1KxrHxY5YEuZPsK+7YPTiDlRHwVVN4v1Dp0DJbLvN5bchBXzJ5LkghCgqZA77x3pRNC1nBHFLfVAh5tIEkbpWyc+XsVnPE2gU2WPO1JWnGCkFBGfh8qn65D41GsIU8q37NCEqdNg5zAUQkKhIi6SIETMiRVbxl5wtaIkqyyi6+SodJUbpJIMkTJnFUg+TElwUGnUoLE/nURkbRWl4G/lA78xO0f+7Pn5VktE4oagyVHrVEknurae21bHw8cjzKh/8ALFbowj0zh+t62zbslf4kfw+tc8P4W8HNMolMM80OezKrxgpxjMTttR23OpGY6V9/5ap+EtOc3QGFwn7RfgwJm27GPTaoMtRJ8YaZx+EtASh4KNygMcvtB9Rv61W6vTuKc1CkgQ/puWjrGFcspkwcCSNs1f8AjLhF7ZdC1SgezOBmJEbGovDdC5qtEAtwglJAOZJSophXpjtSXAjO/Y3QwykxLLqlLhY9kkKxmZjzqs49w98J1xEQ+0sJ68xetS5/6FD2Z7+Qq/8AAocPOaKzahScEkqTdcCEzt7O3nVD4h4crS6lxvmLKXG13ST1JUhRlQ8wRv6GtrqZb4PONcwu8KjCUZznAVt27ipWiUSlpXZKwvZXnttAo2rYG8yRgGc4rvhepJsTiDdPwUI/eqsmjTcC4pa42LdlKOZ/KoRhJM5rcanVF9sspTBdYeQFEOGLgkTARnf9KynAIDjRNo+8OZG1iq23FH0qZWkKSSrTvgAESSQkAD1qE+pWBlvF2gUzwuFnpYaDS1AOAm53TruEoHZB796ynGPHc6aGASA2QtajYSYgJGZEgzd7o3xqfErKlcMbFpKkNG5EiQoanSrSkiR2ST7ga854wleoUTyG20mCpCEhIIAAE9R6se17vKiGVQ6szNKzCc0kkgQCThIwPSlWlHhB4eyhMZ3WQf0TT0t4+RUbEcPQIIbaB8wyyk/oiab/AIYkmShGcTymp7d7J7CrVthnF2oHratrbtgj3d64Slq4gvoIEweY0mR2wdu/euH2s3+sWrKzUcHSuO0flCEfO1I9fmfOpqEqFufZUFDyuSFJSSB7WFHBkZqS2lo7uwMTDrRPniB5fQ0LkJMw6hMfmUgzvtkd4z+lGmfz9govsSW+KPJ2KfiifrQ9bxF15IS4sEAhQgWZG3sxQRZI+8TBwTe1gyO3lBJ37fGpH2NAQCp9uYza6g5AyQmMjyzmj28/n7HUvIfS8eebbS2jk2pTaJbSTHqSCTRtR4q1K2OSpbdltuE5j31WfY0QDzgc9lNjp8oUrCvjHuqQvTMD2XTcRjrZtGDEkJJ3A+fwp6Z/P2Gsg7niZ9THIU4nllIRECYAAGQZ7CqvVgulJUvKUJbESOlMxOcnO9T3+HthBh7qAUY5jJBjAwIPvrGucWeOpQ0EHlqUlJcUFwM9Sp2A8p8qahn8/Zlxl3Lb/hSAq4qBP8WfqqrbScWU0IQtkb/8sEmexzmo7nCUXgBcgxKr2gNz5z2jeKK/wq0dDqcCT1NmYBkWhQgzGZNGuf8Aq+xqEiyb8Vvp25P/AGEj6qqLw/j7rCnCHAsuEFQcBcCYKjCArCB1HA7ADtUfS8KCggqeHUcgFsFIjO6zJoy+DIugOnuBKmh/L3Pp8+9LTN5+x6yJSPGLxgQlZJx0EEnbZChNXPACrUOOJcSlFsX2XJumRbcFkymCDnGRvNZDWalWmQeS4orUPaSGiUgyCQqCQdox3J/CRTeGfHL6EqWtgqPSyhKEWfdolQUQtY7rIkE5q+LHJK5M3G11Z6R/5WY3CVA+YccB88kGSPSsjxrRcsLbWhK0pWpSlfeEyv7wqJK5GFAegAGABUXWf+KD4TLekcJ/iSgj/K6TXHBvEr+oaU44nlrceVKLAICUpQgwtUgkDzg5qkla8G3zwVWp0KFpbHLw3dbaD+IybjJv9JJjtS0mmQ2ZFw2wsFaRBnYnFTtZoVAhTaxkyoCxKQD2CRsd5zFJvQINty1JJWQepGE/IZmO8Vy65u0n/ki4SJen4upPsKa+LKR9amI8V6gbOM/9lP8AXaqxXCmpw4o9v7xqd8zJEYrlegZBw4v8Udbc422B3/al7eb+r7HrIm6vxS+4lSFuotUCCAhIwfKDig6DxC8y0G23EhImBZJyoqMmfMmqDxDrOQ2OQl11ZuhNoNoAwpRSD37TNLwtq1vhStQFNQQAAAknpkmV+vypvFmS6/ZmpWXPD+LLZWtbbiApZBVKQcpKiIBVj2zQeK6g6lwOOuArCbQQIEdXYH+I0UoSJ6nCRGym4Pux76gusqOwMfxWz7IImMbk7eUVnTP5+x6yIn/A2gSTJuMmc/U4+Fc/8EbHs9Pw/wBKnnSAIBzf3gptGY8p2ozWjQUmS5dEjLYTPln4bUtM77/YtJEFrRhO1h96Ar6zUpOpWkQOUMESGm0kT5EIkGjL4WkE5URAghTXrMnbsPnQ9VwwD2STtupuO0+yDnO3pT9vP5+x6yA6HVOMpKUuXAmSHYfzAG7qVEbD0+dV/wBh361wZkcxUGfSrd7hrcShTnuUW/67fqKAzw+ZBORP4mwD7pnfHnvR7ebz9hrIq1aAfmV/iNKrA6RAiUrkicFvE9tt6VGmbyKpFlqOMafCb0JwQrZMEQRk4zn5+dJrj7SASFJKgoEERlNlxUCN8KP+GvJVaBQA+5X3PsKn6UVjSqLiilpfsrEhCgILagRt3BIjvNd9LyUs9Tc4mypKlXtkWkeZmJCT6z29KWm4gypIHMbK4ut6ARAlUpHlNeTK0ZiCyucn2FTBGDtt8a6OlMzylQRj7sxtg+z/AF+tFLyFnrml420Aq5xAAciTaAoEFQIkbTd8jUfW8SbDgSS3P4lGIH5ZxiZJ3z6V5Y1p1cpYDa4KkSLTMgKjtJwf19aZDAkfdqiB+HfA/hjelXyFnqRc06AVJU24FL3hByYBTgZAE47edGS6ypKetsEdUApkgR5DIHf65ryNDPSehU4B6TP0mjlPS3KTAuiQPzSe31p18hZ6n9uY5fUpoEoJ3TIJwBEbwSPrVcjh7AduccSVNhISLkpSe8lJOT6dpFedFGFdJjPb191MhWAM9/8A6x+/7d6NfkLPWF61uUQpqJInojCSZk7iCM+ojeh/aWSSkKb9lRGEnsfL4/KvNXH8pmf7tI3GemE7ekVHWsW99xmc9/jvFFfIWeqo1TIElTIICVCC3InYGB7U+dM9qmARKmxEA+zkQmITHmon4V5Up4SM9hOfVU/pH9RRdVqRcu45zi4Aj6fpRr8hsap5wuNvBMXlbUCUpjK5AMxsMj0nvT6HUpSloOWpIcBytKySXBEynPbbse1ZIagQM9/zemKc6gXYPli4eX+taEafiJAWvKgA4okgISIvJMEIB2q18LupU0OZbs51LUJ/vnYEEg7W/CsNqtVlZKjdefxQR159R8PpXB1GwuJ3J6pn2QKTV9xp0epOraGErZVdIiUzgAmbdtiPeR5im1nEmSIvQBBV+EyTJA7e7cbV5kw+m/BzcI6hviPTJrg6oQeoTP5hO9LX5HsepDUtJtSFpmIJPJMRhSlFWZM+X6UFvUtFShe3iIjlwVG3p8og9h8q80S+iQCQOkbKEbnb4V1p9QkKkEXXCMpnCsDP/wCUa/IrN/xLlLWm15AubKITYmDPtdJGYXufy+lGHIaCgh0LSlEiS2VlfbJyr3dprzhb6ISJG+eodgYn4xvXaHklZ2gAfiHrkdqGvkLPRmOItqSIWgSvMlPaBNpzGJobeuZN3Wnc/lGyre3oZ+FedadzBiPx90zsqf6+VOVpvT7AwZi2N0x+/wDU0V8js37vEmwpIvQobnaPaRg/5vlRzxRkN3JWm+1KVCEEZMTsSAJj4mvN3Fp6rvXeD2HnijId6R/LmLdrk7yJ3j1/WgVm0XxBuf7xBEwIiAJIuA7zAP8ApXGl1zSkhMpEpkggXQDJHmMb/wC1YxkiViBbIkQImMxiNooukWoJTZcCQYAxi1U79omkFmxTrWgVArQAnl5JAmZCoJ9qB38xUnWONILUKSU3KJtUlUAJUPL3b+fvrFOPu3zdEJySrpGe/aoesSpRVzEqUoyATK8SYE57dht6UUvIWehabUtKTizGPPb1ETSrz1Lc7NuH3JJ/alTr5CzZq1RJjlqgY75E+7vSRrQlU2LySTIIyBA7VZcylzK6vxl5Of3mVS9ZMkoUMRjY+pxQRxRIAuCgDaAe2xj9Kt9SSUkDvj9Kx/GXyhPJI2KSkztaII+SqhkxaMrCexeM8aFpgKNyhgRmZ2+X0ojnEGzBtWCRiQABMGP5hifdUDw49cBkDlFKjnO6vjtVnxTVNqU1yzcA6VEjIEzUShG+2oAJA7idxnzyPQfOu161EAgiATiR5DOaPxNKjzO4KUx3/EmfpUNnhZFhxn9MGtRjYm6DHXtWHKspP5QZ+fqaoNasc9spVgFJJGMdNasaBHkPfTPcNQsAKGB/Xxq34zJe8iEvXN9J37fh9U9z/UUlaxvt5He2JgnsfT9a545o0oZBSALIHwn65oPBNaFsuFIHStAE+sSPp86lkg4OikJbB2de3AmZHon4ftXRebCt8wDMJ7pB+dXfDtUlZQCBPKuMgET5fWutfxhlKVBtIBSQCYG5I8qkUox+tabUhZT3skYmZVnHoB8hUfh7SSlCbQVX5J9VSD6itS4tPNUqAbkkRHmn/b6VWcO6mHLgICAASBICVE4+Jj3VqzNFNxNqSqNrzHuuMfpUzg6UoaBVEkqzIn21xv6RVSNUuB8Rj31Z6jihsQkDqcKpMZhCQk+6bfrToVkwOpnckDI29Exj+aiL1SVDaBcewxvWZLkSRnv7hOam6XiICo8qKCy9b1aQEiO38OAe3wrhDguukST5DsZmfeR8qslcQaQxcfa5SVSdpIPn61bt2g9YBFiYwD1ECZHvmsWaow2ulUkkE8spjHaSNvfvQ+CuENqS4e5j3QP3rWPNpUZIHyFDVpUHttXV+O2Q91FQh8JkADKrpx+LNA+0DeATt27yTV4dImDj96rmOFkTPrHak8EkNZUQ1vgxMDEGY23PztrtvWiCJxHpsDI+lZbirC7zM+WKPr9GsJQpE7KmJ7H0qOpuzRHVI8vMzMb5j4YFcIdBAABMC2J7H2vhWf4USV58lH5JJ/arvw+zbqQpWxQtH+ID/SlQ7JRZGwB2EwCcZPl3BA+NMlSsSgwCSBnHSQO3mRV6zAU6fzKQR7ghKY/yiuuZXRDBsrZKWWnwZ9AUkAZ2EyO8ZpVoL6Vb/GXkz73wR+ZS5lR76V9dZAk8yqvinDi6QY2Kjv2KQBv7hUy+ugqsTipdTUW10KXwu0UF8K/EnvtIkRHferHRaABHVuYPy2qRpWiFLkCFRHyE/v8AKuxXPjxpN2VlJ0qEEZknERRgqhGaePOrrWPQm7fULzKXMrkN0Oa1sLVguJwpu1WxW2D8VpFU/AD9y6lHtcyR6gLR8umf9qteIYbmJhSPnemKTfD7WgEwqAQD3OfP+tq5My2l/BbH+qJXh63mgGZDABz3Azn41Raq5KXlE4LoI87AtANE4O2VOKUDkpjeAAFkEe/96JqWbkFK8k/S4K+tcyTLWGf1IKSoZJSQPP2RP0ND4O7LdmwUlM/FSrvfQuGadQRC9wVAfE5NGLMQE7Jg+/fFb9qVJmd1ZWJQCkkfmMf4kgfvXLui+9Ch2BPzBH71KRohd0xaF3CNtkGB89/fUzlzdt2AoSbY20jLrFt38Qj9a7b08QucGR+sftU3U8OUXpKTbBMiCJ323oiWp03cEEn4TtRq11FYbxO5LDFvTIAO/vj+orSLd6iZ6SEADtuJNUiNIXGU3k+wk+uaKp5QLQkwFdRgbASCfLIisKDas1sros+bTcyovNpcyvVOElc2lzKi8ym5lAC1WkSsyoA0vsqbSmB3/WlzaXMrOq6jtmb0eksfUj0VHxSavtDpLTJ3FRlNf2pK+wQJ98mKsHHcn31zwx1NlZS/Ukcylzai8ylzK6iJJ5tKovNpUDOAa6TQ3VBNE0zggk1LZ1ZtRO01ISCO1C0q0FWTFEf1IK4TERWG2bSSK1XEil5SFXYEptiTIHY53Kvn6Vc7fvUcalI3IxUJ3Xk7YFKMWNtIlL1PVmuOfJzUVLgJyaMFJqnCMcssNOgHvRXylA8qp0ayK4d1RVufdWdXZrZUTnNYlWCJEg/LP1rtziIiEj9qquZS5la1RnZjcL1g5gMSOWqSZHUFJJO3ncakEihB4BASAAASZ7mfWuL6xjhrdjk7JPMrgHM0HmUr6q6ZhDaJzCp/OofSaI0CCZoCMKPwrvmVKEK5flm5MkX0DVp+7UEjttTcylzKo+TK4D6XVAthPcIQCM7gQacroDTgSkpA3Mz391NfWMa1VDk7dki+kV1G5lLmVSzNEjmUuZUfmUuZRYUSL6V9R76bmUWKgT+pUl9ICZSoCT5EE99tjU2+oxXThdZXDZp8hyulzKBzKYuVqzNEi+lUfmU9FgcvakqMmuL6BdSupDD304dqPfT30WAfm0r6BfSCqLGHvpX0C+lfSsA99K+gX0r6LAPfTX0G6lfRYw19PfQLqV9KwoNfSvoF1K+iwoPfSvoF9NfRYB76V9AvpFdFgHvpByo99K6iwoPfSvoF9K+iwoPzKV9Avpr6LCg99K+gX0r6LCg91LmUC+mvosCRzKXMqPfSvosQe+nqNfSosKHp6VKmManpUqQCp6alQA4pU1KkAiaVKlQAqVKlSNCpGlSoENSNKlQMVNT0qAGpqVKgBGlSpUAKlSpUAKmpUqAGpUqVACp6VKgBjSpUqBHJpUqVIZ//2Q==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3077" name="AutoShape 15" descr="data:image/jpeg;base64,/9j/4AAQSkZJRgABAQAAAQABAAD/2wCEAAkGBhQSEBUUEBQVFRQVFBUVFhUVFxUUFRYXGBUVFRUVGBgXHCYeFxkjGRUWHy8gIycpLCwsFR4xNTAqNiYrLCkBCQoKDgwOGg8PGiwkHyQsKiwsLCwsLCwsKSwsLCksLCwsLCwsLCksLCksLCwsLCksLCwsLCwsLCwsLCwsLCwpLP/AABEIAMIBBAMBIgACEQEDEQH/xAAbAAABBQEBAAAAAAAAAAAAAAADAAEEBQYCB//EAEIQAAEDAwIEAwUGAwYEBwAAAAECAxEAEiEEMQUTIkEGUWEycYGRsRQjQlKhwWJy8CQzkqLR4RVDgpMHFjRTs8Lx/8QAGgEAAwEBAQEAAAAAAAAAAAAAAAEDAgQFBv/EACoRAAICAgEDBAIBBQEAAAAAAAABAhEDEiExQVEEE2GhFCKBUnGR8PEy/9oADAMBAAIRAxEAPwC1Cae2jOMFJhQg1zbX1FniUDtroJrsJpwmnYji2lbRLaVtFgcW0raJbStosAdtK2i20raLAFbStottK2iwBW0raLbStpWAK2lbRLaVtFgCtpW0W2lbRYAraVtFtpW0WAK2lbRbaa2iwBW0raLbStosYK2lbRbaa2iwB20raJbStpWAK2kU0W2mKaQAraa2i20raABW01FilSGWmsQFm4HNd6bRJUkg79jUYOY2orT0VztSSpHQnFu2TtBwxq6F/XH6V25wtKHTCbk9pjHpURt3ODU1OpJ3qTc0+pZKD7AlcHSQYmckR9KqVsEGCCKvWdUe9FchU+RrUc0o9TMsMZdCgZZB9ox6VLGgQRg9vPvSf0xK6GhjPVgVZyvlMio1xRynh5Inv5edBc05T7QI99X2iW2P980TiGmS4B5juKms7UqZt4FXBmraVtWi+Emek49f9q5e4QpIwQf67Vb3Y+SXtS8FbbStqQ7pSk5G+x7HtQ7a2nfKJtUDtpraLbStp2IFbStpmlkqWDEJIjzykEzRbaypWjTVA7aVtEtpW1qzIO2lbRA2cmDG09pzI99K2ldjoHbTW0W2mtosAdtK2iW0oosAVtK2i201tAA7aa2iGlbSsAVtK2iRTRRYA7aaiW09KwO4roUgKeKybHSaKhwihgV0KTpjTaKtviWoXqnEhbSW0EBLalpStwQ3erOZBcAEeaZ3q6TqVDvQNDqQorgH7tRBPaSZkfAn5V3FQxpNsrNtJBlagneui6DvUeniq6ozuyWnUDOPjQ0PEbGg0opKCBzZKGvPeDXSuJwk9I2NU3F7rEhJIl5lJgwbS4kKEjIxO1d6h4cqW+sFPSQR1AjeSR2zU5OCbTXRWbTm1afeiu4E/qVlrTOOhxKdOHZSi0lSlIAJ6jgBQ2jue8C3ArMeDXkpdbK1rJRpUoUQc3F8EXDyxHuq04jxKEB4/dBOLb+gkLCclQG+3v23rmxeoUG7LZMLmlRZ21yDmKrOBcfD7alrATCjHqmcfGcfD1rvUcQQghSBJdKUoUSAhSlzb1dhjJ91dcvURSTT4/6c0cLbaZzwNj+9JJJ5zmSonBUYEekAfCprGpCzAnac/wBZrP6bizbTgDdq085bSSYvKZaQFkz3UhRz2NXjK7eYQi2CMqMBQtBKh+Udo9DXLhz68fLs6MuG+f7EuKh8X1SmmVrQAVJEidt4k+6Zqj4j4zCNV9lthSkHrBuAcz0CN9vnQ1a9Z4cVKNwWSm4qhUldqbcRiJ3znyron6mNNLwRjglfJd+H9I4hgFbhUHQHSnMC/rj4GfPtVhbULhPEkDTovVFrDIJWQLYSZye2CJ9DQNTxJSlschSVNuu23J6pTAMg7QSoZqODPGGO35KZcUpT4LS2mtoltK2u+zjoHbStoltNbRYUDtpW0S2lbSsdGT8Q8ddZ1umaSFcleXClIUfat3IITifnWlQDAmJgbZHw9KrtZrynWtNBMl5siZiIUe0Zq5cTk++oxl+75KyX6rgBbTW0WKaKrZOgdtNRYpUWFDAV0BXS0gbGaQrGxtxoYCoGt40hoSsKAlaQcQSkEkb94A+IqXq9WltJWubRJJHYAFRJ9AAa8v8AGHElO6gKSPuUE8tYBAJcAUZkCFQjbyE1z5srjwmVx49uprPCvH1Pp1RSoBLQuUQCQSq9Ss+QAxv/AK6LRcQQ6i9J7SR3HoawngbS8tGobK7PtaW0NjspSg8lSfgBdV4/wNemWyxzAtl53qgFKulC1RvgXIT7wY8zXJjz6SZ0zxbJGjTq0lZRPUO0H67UeKz3E+IJbLwaSQpDbQu6uWUl0gWycGJz3xkxjrT+K2jYOoqH94Egm3BiSd8kGujH6q//AERn6euhoIp4pm1hQBSZByCK6iuuznor+MNFSWwDH9o03yD6CR8QCPjWS8GcRWvRKW4slDSkstoAQmACBvbJxbuc/Orvx9cdGUoBKlLSBAnIlQHYCSkCSe9Ung7RKa0D3PBEPplKSPaUQQceQt+Vef6p8v8Ag68C4NH4P4EhWqcJnr07TntfhUCE4iARYR3BjtWZ4pxFT+n1KSi3lapOnSnBu++ZsWTG8qBx5962HAOFrS9eSQ0rRM2Kkk9JWCj09od8gnyqr4x4PebQ6qxQu1LDgttUhaU6hi5aoyAEJnt7IFcV0zroivaEMshphaQ42hyUBXWAoIWsnp7cxs+lyTmuOAoUpthT82pa07oJAtbkgXSoyAO5jzmrV/Sw86LxzA2u9NqglI5LQVB2MAIPvWfI1UcM1Lg0jyXUqQ2WA2lxaFgBJWpWDi6SqBB/EKE20DRD0mgabZkOE8hSyhUptJS6FZOBlITEHv61zxHjrjbvKY6itNpvzCkhSllISoxCE49U53xj/talJSCBBUVEXEiUqAn+Ikwc+VWD2neD7OoUhYSougBSSEfeNrCSFHCpnz8qrVOydkbXXKuW26FLbkrMEGJN2fMkHPn86kp4qHA3pgnKA4pXllcpiPRZ+VV7qbebYq6/oWIPSFKzb6+16Yo/D+Du85TkQCISZTdEpzA91a7GTSf+JOnLWg0iQojmlCTndMLxttnvPsitsxwxtKUMNC1TAZKVTIiUdicYt98dqoONeF3dRokqcUixDCVpUpQuQodRNpM4EeU52rXtaRLilJQFFYbbUognrQbFQLjEgEfKudvhFkjmKUV3FNFe7seU4nEUorpRgSdhms8z450ykLcBVYlKlA2mVACcD17VmWRR6sag30LtTyQYKgDvBImuhXg3HfGT2pMuLMXFQQItTnpGPaIGJNXnHvFDrOmQ2w6QXQ6XSDeSCQBlUlJPXkRUPyKdUV9jgtmvEI1PE1OtnpaCkNHzS2la1LEfmKTnytrd6HigeJn2ok+vYn+vOvHPCT55gTbA5boBjuWXB8P962nh/XqXqmmWiC6ZVbP4EplZV5CK51lcZ7Ms8acaRuopoobOpuW4i1QLKkpc2hKlovSJB/LB+I9YNXdHIpK0crg1wzmKVdRTU7M0cCnBrgV0DWbKUVfinXKa0ylISVrIKUgfmUhSUkz2BM1nHeBO6jTadtLa1KC2VOKCVEA8gIWZ2krJ+Z7Vo/ErhGnxnqSP1q68M6pfLwD/AMkHpUYPLaGM+UH41wepf7HTh6UUvAfCmqSNOVsqTyloUQfMAp2G/tqo3FeAPAMq06FOhp1SzaATnCk772/WvR+Y5G3+X1/nrIvcc+x6dK9PL6FahYVcLINhJAJV2gdszXH3OmzFeJNTq1OONoYcglML5a9pS5MR0mQPlULgWi1CnDzUrsCFCFXoF8GySMgSI+Ir03hms1Dtr5bUQ4JsSQIjb8UxEVFa0YDTqVOIAU62pUzCFBxAsJP4pTbvuaezXAqPOeIabWBxQaU/aparD94UhJWbSfOBE0PxvoHjp0FtSwpJBUkLcJPQ2khVxwq/mmBiEivTXG0ywS4iUABGD1iTlI74naf0rBeMnQp94BYIuMgDY3qKpM73FSc/lNbhJtmZUkZ3g2pfeaS28paS0kNgGSFJBJSoiYkA2zv0itjwhhYaBk/3ikQEiQpJSJIxIgg+4VlOBkoWY6hG0eYI8/dW64K82WRzJEvuxCCYVchJEj2eojPp6TW8ivlmY8dDaM8CtCXCuIGTE9MEnF3x77d6lHgmbcFJBPsgDcSDvMye3apOlK7ETH4ew8v5qMpR5gzmxUJjBEpk79sf4qhqitswrnCEfanVJSkOFLgX0uglJS1dKpE9KGxjyHlgHFNNy9IA6UnTqDcA80i0ALSImdkk/A96uX3EfaVqStJV95cgKNyBy0SSPwjpGf4xVZ4iZC9Khtx1LSAhsJdJhKpbcSIMgHe7ftSigtlAvwzo0FaC00CylOLVYvISIxklS07d4qZxrhqFaVhboQW4CmQC5ElBgpBwkwDG1danTo5rqjqECUIKwSAW4c06hd1dM2gZj2hvtWd8S6hSk6dlLlzbKUwobOKs33yION9iapGNvqKUqRndNoUh0hEdRM4ETJPcZ3V86veE6U3ogwSsJnOCVRmM71ntJpylz2plRgeRkk9/X9K0nAwbmwBI5iZ94dnz8zFUaJpnoHDPD6yQFOEXImAtyBECPdCtqm6Ji7kgoWku3HJuDdoyk53xGPSi8LU7emQPYVmB5o36qfRtNc3Tm5QWkucpNsJUCCFzAxFxgGNqhSK2ZPxc28l9SW0LtRCUqSkgKNoUT0+8D/p9az7ml1P2dFwdDoBK7ObO68kHAFthGe5mvRfFWnDhAdcDQS8koKhhZs2EmJyflVfq2AV6gqcSnmaa12RlpPKIClAqwIJOY29a1sxUYLh+m1RDvM5gTCeWVF0GYcK4iQozy94EKPlUfTM6rnJBS6EAkrC+YkQEKtyNuuAcbE1ufsoDLQDySGnFFswIcMAkJzk5jE7UN/TJ5urh9BLqF80QJZEuZX1YElY6o9k07FR5J414G6VlwIWoeyCUqwkEkEEjIyfiD8KdXB33FBS0EDAE2ifcJrceLeLc5xELENNlCRGVxzOveYMmPj51XhcpbKvwqBSMZMbTPrVbaRjhkPhXANQFAIbUST2idj5GtT4b8GvM6o6h9osoLD6VqVaRapFpURcNpE+lWHANU5zGwE/iVBgHNih+aK3GsWotKD5taLD16kgdKYSVH2jsPQ1Ob7GolFwrhpbU44FBSHUtFBH4whlhkrABMJHKTuf+ZU+jq5SdO2UOykNFLZUACttS2ZUcgyF2Db8W1RzXX6Z/qc+ZfsKlVFxDxppWXChbkqG9oug+RjY+nrSq/uRXcloy2BqIvjLKVWqcSDnBMbEpP6gj4V5U1xx5I6nV47XqEdvOoZ1C7iSSqSozMnP+/wBa5Jer44RTU9Q8RcXbDdoVKuYEwIkEZM5wMVp/DfEAG4js1BBSCehsdXV5gj3AV4dwHX8x9JVvBncxjY9pmf629v8ADeobS2QooSVKZABIFyuS0QAPOEnH8JqUsjyLZlsao1p1XtGFSY/EjtjAvxWI8UFz7AlLqUJX9on7soKYsVGAo5863/P9qSkDEdj5mZrz/jziRw1PLaUj+1AlK4mSIuHp1foal3Kdi+8J6twaZkBMp5aBu3OAbjlX8vyNVrumcLDyQMr1KHAb0gW/aAs/ikG0HFWnhPixOmZbSjIaaUSYgBYXIHkRaJn81ceLOHrDfPQ44lSIwFdO8bA+cbzSfU12KzUNuBWlNv8AdBIWL09r0mIVB6iN6wvjDhTjb7hgfelTghaTu86fPHSU/rXonifTKc0aH7ikpCCQkwJUEm/HeTWO8dagvrZLhP8A6VowDElRWSTFUgnZifQyfCHy2ohQ3B2I7ggd/OtzwvR8xoAFAjUOOC4oyC826I3z0xjvHoaxGhRasjMEdztEnvWnQlfJYsuP9rXNuTadZp87ezaCZxgH4UmuDMT1ll8KaSlSZBASoXJ2Ig96lKdVfP4LTPszdIjvtE0tMehHwopd6gmDkEz2wQI9+f0NSNmCd0i06rUOQLXEuJSQUkyW20iR/wBB/Sgca0i3tElkAXpbZEEpAlIIOZ99Hf1KxrHxY5YEuZPsK+7YPTiDlRHwVVN4v1Dp0DJbLvN5bchBXzJ5LkghCgqZA77x3pRNC1nBHFLfVAh5tIEkbpWyc+XsVnPE2gU2WPO1JWnGCkFBGfh8qn65D41GsIU8q37NCEqdNg5zAUQkKhIi6SIETMiRVbxl5wtaIkqyyi6+SodJUbpJIMkTJnFUg+TElwUGnUoLE/nURkbRWl4G/lA78xO0f+7Pn5VktE4oagyVHrVEknurae21bHw8cjzKh/8ALFbowj0zh+t62zbslf4kfw+tc8P4W8HNMolMM80OezKrxgpxjMTttR23OpGY6V9/5ap+EtOc3QGFwn7RfgwJm27GPTaoMtRJ8YaZx+EtASh4KNygMcvtB9Rv61W6vTuKc1CkgQ/puWjrGFcspkwcCSNs1f8AjLhF7ZdC1SgezOBmJEbGovDdC5qtEAtwglJAOZJSophXpjtSXAjO/Y3QwykxLLqlLhY9kkKxmZjzqs49w98J1xEQ+0sJ68xetS5/6FD2Z7+Qq/8AAocPOaKzahScEkqTdcCEzt7O3nVD4h4crS6lxvmLKXG13ST1JUhRlQ8wRv6GtrqZb4PONcwu8KjCUZznAVt27ipWiUSlpXZKwvZXnttAo2rYG8yRgGc4rvhepJsTiDdPwUI/eqsmjTcC4pa42LdlKOZ/KoRhJM5rcanVF9sspTBdYeQFEOGLgkTARnf9KynAIDjRNo+8OZG1iq23FH0qZWkKSSrTvgAESSQkAD1qE+pWBlvF2gUzwuFnpYaDS1AOAm53TruEoHZB796ynGPHc6aGASA2QtajYSYgJGZEgzd7o3xqfErKlcMbFpKkNG5EiQoanSrSkiR2ST7ga854wleoUTyG20mCpCEhIIAAE9R6se17vKiGVQ6szNKzCc0kkgQCThIwPSlWlHhB4eyhMZ3WQf0TT0t4+RUbEcPQIIbaB8wyyk/oiab/AIYkmShGcTymp7d7J7CrVthnF2oHratrbtgj3d64Slq4gvoIEweY0mR2wdu/euH2s3+sWrKzUcHSuO0flCEfO1I9fmfOpqEqFufZUFDyuSFJSSB7WFHBkZqS2lo7uwMTDrRPniB5fQ0LkJMw6hMfmUgzvtkd4z+lGmfz9govsSW+KPJ2KfiifrQ9bxF15IS4sEAhQgWZG3sxQRZI+8TBwTe1gyO3lBJ37fGpH2NAQCp9uYza6g5AyQmMjyzmj28/n7HUvIfS8eebbS2jk2pTaJbSTHqSCTRtR4q1K2OSpbdltuE5j31WfY0QDzgc9lNjp8oUrCvjHuqQvTMD2XTcRjrZtGDEkJJ3A+fwp6Z/P2Gsg7niZ9THIU4nllIRECYAAGQZ7CqvVgulJUvKUJbESOlMxOcnO9T3+HthBh7qAUY5jJBjAwIPvrGucWeOpQ0EHlqUlJcUFwM9Sp2A8p8qahn8/Zlxl3Lb/hSAq4qBP8WfqqrbScWU0IQtkb/8sEmexzmo7nCUXgBcgxKr2gNz5z2jeKK/wq0dDqcCT1NmYBkWhQgzGZNGuf8Aq+xqEiyb8Vvp25P/AGEj6qqLw/j7rCnCHAsuEFQcBcCYKjCArCB1HA7ADtUfS8KCggqeHUcgFsFIjO6zJoy+DIugOnuBKmh/L3Pp8+9LTN5+x6yJSPGLxgQlZJx0EEnbZChNXPACrUOOJcSlFsX2XJumRbcFkymCDnGRvNZDWalWmQeS4orUPaSGiUgyCQqCQdox3J/CRTeGfHL6EqWtgqPSyhKEWfdolQUQtY7rIkE5q+LHJK5M3G11Z6R/5WY3CVA+YccB88kGSPSsjxrRcsLbWhK0pWpSlfeEyv7wqJK5GFAegAGABUXWf+KD4TLekcJ/iSgj/K6TXHBvEr+oaU44nlrceVKLAICUpQgwtUgkDzg5qkla8G3zwVWp0KFpbHLw3dbaD+IybjJv9JJjtS0mmQ2ZFw2wsFaRBnYnFTtZoVAhTaxkyoCxKQD2CRsd5zFJvQINty1JJWQepGE/IZmO8Vy65u0n/ki4SJen4upPsKa+LKR9amI8V6gbOM/9lP8AXaqxXCmpw4o9v7xqd8zJEYrlegZBw4v8Udbc422B3/al7eb+r7HrIm6vxS+4lSFuotUCCAhIwfKDig6DxC8y0G23EhImBZJyoqMmfMmqDxDrOQ2OQl11ZuhNoNoAwpRSD37TNLwtq1vhStQFNQQAAAknpkmV+vypvFmS6/ZmpWXPD+LLZWtbbiApZBVKQcpKiIBVj2zQeK6g6lwOOuArCbQQIEdXYH+I0UoSJ6nCRGym4Pux76gusqOwMfxWz7IImMbk7eUVnTP5+x6yIn/A2gSTJuMmc/U4+Fc/8EbHs9Pw/wBKnnSAIBzf3gptGY8p2ozWjQUmS5dEjLYTPln4bUtM77/YtJEFrRhO1h96Ar6zUpOpWkQOUMESGm0kT5EIkGjL4WkE5URAghTXrMnbsPnQ9VwwD2STtupuO0+yDnO3pT9vP5+x6yA6HVOMpKUuXAmSHYfzAG7qVEbD0+dV/wBh361wZkcxUGfSrd7hrcShTnuUW/67fqKAzw+ZBORP4mwD7pnfHnvR7ebz9hrIq1aAfmV/iNKrA6RAiUrkicFvE9tt6VGmbyKpFlqOMafCb0JwQrZMEQRk4zn5+dJrj7SASFJKgoEERlNlxUCN8KP+GvJVaBQA+5X3PsKn6UVjSqLiilpfsrEhCgILagRt3BIjvNd9LyUs9Tc4mypKlXtkWkeZmJCT6z29KWm4gypIHMbK4ut6ARAlUpHlNeTK0ZiCyucn2FTBGDtt8a6OlMzylQRj7sxtg+z/AF+tFLyFnrml420Aq5xAAciTaAoEFQIkbTd8jUfW8SbDgSS3P4lGIH5ZxiZJ3z6V5Y1p1cpYDa4KkSLTMgKjtJwf19aZDAkfdqiB+HfA/hjelXyFnqRc06AVJU24FL3hByYBTgZAE47edGS6ypKetsEdUApkgR5DIHf65ryNDPSehU4B6TP0mjlPS3KTAuiQPzSe31p18hZ6n9uY5fUpoEoJ3TIJwBEbwSPrVcjh7AduccSVNhISLkpSe8lJOT6dpFedFGFdJjPb191MhWAM9/8A6x+/7d6NfkLPWF61uUQpqJInojCSZk7iCM+ojeh/aWSSkKb9lRGEnsfL4/KvNXH8pmf7tI3GemE7ekVHWsW99xmc9/jvFFfIWeqo1TIElTIICVCC3InYGB7U+dM9qmARKmxEA+zkQmITHmon4V5Up4SM9hOfVU/pH9RRdVqRcu45zi4Aj6fpRr8hsap5wuNvBMXlbUCUpjK5AMxsMj0nvT6HUpSloOWpIcBytKySXBEynPbbse1ZIagQM9/zemKc6gXYPli4eX+taEafiJAWvKgA4okgISIvJMEIB2q18LupU0OZbs51LUJ/vnYEEg7W/CsNqtVlZKjdefxQR159R8PpXB1GwuJ3J6pn2QKTV9xp0epOraGErZVdIiUzgAmbdtiPeR5im1nEmSIvQBBV+EyTJA7e7cbV5kw+m/BzcI6hviPTJrg6oQeoTP5hO9LX5HsepDUtJtSFpmIJPJMRhSlFWZM+X6UFvUtFShe3iIjlwVG3p8og9h8q80S+iQCQOkbKEbnb4V1p9QkKkEXXCMpnCsDP/wCUa/IrN/xLlLWm15AubKITYmDPtdJGYXufy+lGHIaCgh0LSlEiS2VlfbJyr3dprzhb6ISJG+eodgYn4xvXaHklZ2gAfiHrkdqGvkLPRmOItqSIWgSvMlPaBNpzGJobeuZN3Wnc/lGyre3oZ+FedadzBiPx90zsqf6+VOVpvT7AwZi2N0x+/wDU0V8js37vEmwpIvQobnaPaRg/5vlRzxRkN3JWm+1KVCEEZMTsSAJj4mvN3Fp6rvXeD2HnijId6R/LmLdrk7yJ3j1/WgVm0XxBuf7xBEwIiAJIuA7zAP8ApXGl1zSkhMpEpkggXQDJHmMb/wC1YxkiViBbIkQImMxiNooukWoJTZcCQYAxi1U79omkFmxTrWgVArQAnl5JAmZCoJ9qB38xUnWONILUKSU3KJtUlUAJUPL3b+fvrFOPu3zdEJySrpGe/aoesSpRVzEqUoyATK8SYE57dht6UUvIWehabUtKTizGPPb1ETSrz1Lc7NuH3JJ/alTr5CzZq1RJjlqgY75E+7vSRrQlU2LySTIIyBA7VZcylzK6vxl5Of3mVS9ZMkoUMRjY+pxQRxRIAuCgDaAe2xj9Kt9SSUkDvj9Kx/GXyhPJI2KSkztaII+SqhkxaMrCexeM8aFpgKNyhgRmZ2+X0ojnEGzBtWCRiQABMGP5hifdUDw49cBkDlFKjnO6vjtVnxTVNqU1yzcA6VEjIEzUShG+2oAJA7idxnzyPQfOu161EAgiATiR5DOaPxNKjzO4KUx3/EmfpUNnhZFhxn9MGtRjYm6DHXtWHKspP5QZ+fqaoNasc9spVgFJJGMdNasaBHkPfTPcNQsAKGB/Xxq34zJe8iEvXN9J37fh9U9z/UUlaxvt5He2JgnsfT9a545o0oZBSALIHwn65oPBNaFsuFIHStAE+sSPp86lkg4OikJbB2de3AmZHon4ftXRebCt8wDMJ7pB+dXfDtUlZQCBPKuMgET5fWutfxhlKVBtIBSQCYG5I8qkUox+tabUhZT3skYmZVnHoB8hUfh7SSlCbQVX5J9VSD6itS4tPNUqAbkkRHmn/b6VWcO6mHLgICAASBICVE4+Jj3VqzNFNxNqSqNrzHuuMfpUzg6UoaBVEkqzIn21xv6RVSNUuB8Rj31Z6jihsQkDqcKpMZhCQk+6bfrToVkwOpnckDI29Exj+aiL1SVDaBcewxvWZLkSRnv7hOam6XiICo8qKCy9b1aQEiO38OAe3wrhDguukST5DsZmfeR8qslcQaQxcfa5SVSdpIPn61bt2g9YBFiYwD1ECZHvmsWaow2ulUkkE8spjHaSNvfvQ+CuENqS4e5j3QP3rWPNpUZIHyFDVpUHttXV+O2Q91FQh8JkADKrpx+LNA+0DeATt27yTV4dImDj96rmOFkTPrHak8EkNZUQ1vgxMDEGY23PztrtvWiCJxHpsDI+lZbirC7zM+WKPr9GsJQpE7KmJ7H0qOpuzRHVI8vMzMb5j4YFcIdBAABMC2J7H2vhWf4USV58lH5JJ/arvw+zbqQpWxQtH+ID/SlQ7JRZGwB2EwCcZPl3BA+NMlSsSgwCSBnHSQO3mRV6zAU6fzKQR7ghKY/yiuuZXRDBsrZKWWnwZ9AUkAZ2EyO8ZpVoL6Vb/GXkz73wR+ZS5lR76V9dZAk8yqvinDi6QY2Kjv2KQBv7hUy+ugqsTipdTUW10KXwu0UF8K/EnvtIkRHferHRaABHVuYPy2qRpWiFLkCFRHyE/v8AKuxXPjxpN2VlJ0qEEZknERRgqhGaePOrrWPQm7fULzKXMrkN0Oa1sLVguJwpu1WxW2D8VpFU/AD9y6lHtcyR6gLR8umf9qteIYbmJhSPnemKTfD7WgEwqAQD3OfP+tq5My2l/BbH+qJXh63mgGZDABz3Azn41Raq5KXlE4LoI87AtANE4O2VOKUDkpjeAAFkEe/96JqWbkFK8k/S4K+tcyTLWGf1IKSoZJSQPP2RP0ND4O7LdmwUlM/FSrvfQuGadQRC9wVAfE5NGLMQE7Jg+/fFb9qVJmd1ZWJQCkkfmMf4kgfvXLui+9Ch2BPzBH71KRohd0xaF3CNtkGB89/fUzlzdt2AoSbY20jLrFt38Qj9a7b08QucGR+sftU3U8OUXpKTbBMiCJ323oiWp03cEEn4TtRq11FYbxO5LDFvTIAO/vj+orSLd6iZ6SEADtuJNUiNIXGU3k+wk+uaKp5QLQkwFdRgbASCfLIisKDas1sros+bTcyovNpcyvVOElc2lzKi8ym5lAC1WkSsyoA0vsqbSmB3/WlzaXMrOq6jtmb0eksfUj0VHxSavtDpLTJ3FRlNf2pK+wQJ98mKsHHcn31zwx1NlZS/Ukcylzai8ylzK6iJJ5tKovNpUDOAa6TQ3VBNE0zggk1LZ1ZtRO01ISCO1C0q0FWTFEf1IK4TERWG2bSSK1XEil5SFXYEptiTIHY53Kvn6Vc7fvUcalI3IxUJ3Xk7YFKMWNtIlL1PVmuOfJzUVLgJyaMFJqnCMcssNOgHvRXylA8qp0ayK4d1RVufdWdXZrZUTnNYlWCJEg/LP1rtziIiEj9qquZS5la1RnZjcL1g5gMSOWqSZHUFJJO3ncakEihB4BASAAASZ7mfWuL6xjhrdjk7JPMrgHM0HmUr6q6ZhDaJzCp/OofSaI0CCZoCMKPwrvmVKEK5flm5MkX0DVp+7UEjttTcylzKo+TK4D6XVAthPcIQCM7gQacroDTgSkpA3Mz391NfWMa1VDk7dki+kV1G5lLmVSzNEjmUuZUfmUuZRYUSL6V9R76bmUWKgT+pUl9ICZSoCT5EE99tjU2+oxXThdZXDZp8hyulzKBzKYuVqzNEi+lUfmU9FgcvakqMmuL6BdSupDD304dqPfT30WAfm0r6BfSCqLGHvpX0C+lfSsA99K+gX0r6LAPfTX0G6lfRYw19PfQLqV9KwoNfSvoF1K+iwoPfSvoF9NfRYB76V9AvpFdFgHvpByo99K6iwoPfSvoF9K+iwoPzKV9Avpr6LCg99K+gX0r6LCg91LmUC+mvosCRzKXMqPfSvosQe+nqNfSosKHp6VKmManpUqQCp6alQA4pU1KkAiaVKlQAqVKlSNCpGlSoENSNKlQMVNT0qAGpqVKgBGlSpUAKlSpUAKmpUqAGpUqVACp6VKgBjSpUqBHJpUqVIZ//2Q=="/>
          <p:cNvSpPr>
            <a:spLocks noChangeAspect="1" noChangeArrowheads="1"/>
          </p:cNvSpPr>
          <p:nvPr/>
        </p:nvSpPr>
        <p:spPr bwMode="auto">
          <a:xfrm>
            <a:off x="4603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3078" name="AutoShape 17" descr="data:image/jpeg;base64,/9j/4AAQSkZJRgABAQAAAQABAAD/2wCEAAkGBhQSEBUUEBQVFRQVFBUVFhUVFxUUFRYXGBUVFRUVGBgXHCYeFxkjGRUWHy8gIycpLCwsFR4xNTAqNiYrLCkBCQoKDgwOGg8PGiwkHyQsKiwsLCwsLCwsKSwsLCksLCwsLCwsLCksLCksLCwsLCksLCwsLCwsLCwsLCwsLCwpLP/AABEIAMIBBAMBIgACEQEDEQH/xAAbAAABBQEBAAAAAAAAAAAAAAADAAEEBQYCB//EAEIQAAEDAwIEAwUGAwYEBwAAAAECAxEAEiEEMQUTIkEGUWEycYGRsRQjQlKhwWJy8CQzkqLR4RVDgpMHFjRTs8Lx/8QAGgEAAwEBAQEAAAAAAAAAAAAAAAEDAgQFBv/EACoRAAICAgEDBAIBBQEAAAAAAAABAhEDEiExQVEEE2GhFCKBUnGR8PEy/9oADAMBAAIRAxEAPwC1Cae2jOMFJhQg1zbX1FniUDtroJrsJpwmnYji2lbRLaVtFgcW0raJbStosAdtK2i20raLAFbStottK2iwBW0raLbStpWAK2lbRLaVtFgCtpW0W2lbRYAraVtFtpW0WAK2lbRbaa2iwBW0raLbStosYK2lbRbaa2iwB20raJbStpWAK2kU0W2mKaQAraa2i20raABW01FilSGWmsQFm4HNd6bRJUkg79jUYOY2orT0VztSSpHQnFu2TtBwxq6F/XH6V25wtKHTCbk9pjHpURt3ODU1OpJ3qTc0+pZKD7AlcHSQYmckR9KqVsEGCCKvWdUe9FchU+RrUc0o9TMsMZdCgZZB9ox6VLGgQRg9vPvSf0xK6GhjPVgVZyvlMio1xRynh5Inv5edBc05T7QI99X2iW2P980TiGmS4B5juKms7UqZt4FXBmraVtWi+Emek49f9q5e4QpIwQf67Vb3Y+SXtS8FbbStqQ7pSk5G+x7HtQ7a2nfKJtUDtpraLbStp2IFbStpmlkqWDEJIjzykEzRbaypWjTVA7aVtEtpW1qzIO2lbRA2cmDG09pzI99K2ldjoHbTW0W2mtosAdtK2iW0oosAVtK2i201tAA7aa2iGlbSsAVtK2iRTRRYA7aaiW09KwO4roUgKeKybHSaKhwihgV0KTpjTaKtviWoXqnEhbSW0EBLalpStwQ3erOZBcAEeaZ3q6TqVDvQNDqQorgH7tRBPaSZkfAn5V3FQxpNsrNtJBlagneui6DvUeniq6ozuyWnUDOPjQ0PEbGg0opKCBzZKGvPeDXSuJwk9I2NU3F7rEhJIl5lJgwbS4kKEjIxO1d6h4cqW+sFPSQR1AjeSR2zU5OCbTXRWbTm1afeiu4E/qVlrTOOhxKdOHZSi0lSlIAJ6jgBQ2jue8C3ArMeDXkpdbK1rJRpUoUQc3F8EXDyxHuq04jxKEB4/dBOLb+gkLCclQG+3v23rmxeoUG7LZMLmlRZ21yDmKrOBcfD7alrATCjHqmcfGcfD1rvUcQQghSBJdKUoUSAhSlzb1dhjJ91dcvURSTT4/6c0cLbaZzwNj+9JJJ5zmSonBUYEekAfCprGpCzAnac/wBZrP6bizbTgDdq085bSSYvKZaQFkz3UhRz2NXjK7eYQi2CMqMBQtBKh+Udo9DXLhz68fLs6MuG+f7EuKh8X1SmmVrQAVJEidt4k+6Zqj4j4zCNV9lthSkHrBuAcz0CN9vnQ1a9Z4cVKNwWSm4qhUldqbcRiJ3znyron6mNNLwRjglfJd+H9I4hgFbhUHQHSnMC/rj4GfPtVhbULhPEkDTovVFrDIJWQLYSZye2CJ9DQNTxJSlschSVNuu23J6pTAMg7QSoZqODPGGO35KZcUpT4LS2mtoltK2u+zjoHbStoltNbRYUDtpW0S2lbSsdGT8Q8ddZ1umaSFcleXClIUfat3IITifnWlQDAmJgbZHw9KrtZrynWtNBMl5siZiIUe0Zq5cTk++oxl+75KyX6rgBbTW0WKaKrZOgdtNRYpUWFDAV0BXS0gbGaQrGxtxoYCoGt40hoSsKAlaQcQSkEkb94A+IqXq9WltJWubRJJHYAFRJ9AAa8v8AGHElO6gKSPuUE8tYBAJcAUZkCFQjbyE1z5srjwmVx49uprPCvH1Pp1RSoBLQuUQCQSq9Ss+QAxv/AK6LRcQQ6i9J7SR3HoawngbS8tGobK7PtaW0NjspSg8lSfgBdV4/wNemWyxzAtl53qgFKulC1RvgXIT7wY8zXJjz6SZ0zxbJGjTq0lZRPUO0H67UeKz3E+IJbLwaSQpDbQu6uWUl0gWycGJz3xkxjrT+K2jYOoqH94Egm3BiSd8kGujH6q//AERn6euhoIp4pm1hQBSZByCK6iuuznor+MNFSWwDH9o03yD6CR8QCPjWS8GcRWvRKW4slDSkstoAQmACBvbJxbuc/Orvx9cdGUoBKlLSBAnIlQHYCSkCSe9Ung7RKa0D3PBEPplKSPaUQQceQt+Vef6p8v8Ag68C4NH4P4EhWqcJnr07TntfhUCE4iARYR3BjtWZ4pxFT+n1KSi3lapOnSnBu++ZsWTG8qBx5962HAOFrS9eSQ0rRM2Kkk9JWCj09od8gnyqr4x4PebQ6qxQu1LDgttUhaU6hi5aoyAEJnt7IFcV0zroivaEMshphaQ42hyUBXWAoIWsnp7cxs+lyTmuOAoUpthT82pa07oJAtbkgXSoyAO5jzmrV/Sw86LxzA2u9NqglI5LQVB2MAIPvWfI1UcM1Lg0jyXUqQ2WA2lxaFgBJWpWDi6SqBB/EKE20DRD0mgabZkOE8hSyhUptJS6FZOBlITEHv61zxHjrjbvKY6itNpvzCkhSllISoxCE49U53xj/talJSCBBUVEXEiUqAn+Ikwc+VWD2neD7OoUhYSougBSSEfeNrCSFHCpnz8qrVOydkbXXKuW26FLbkrMEGJN2fMkHPn86kp4qHA3pgnKA4pXllcpiPRZ+VV7qbebYq6/oWIPSFKzb6+16Yo/D+Du85TkQCISZTdEpzA91a7GTSf+JOnLWg0iQojmlCTndMLxttnvPsitsxwxtKUMNC1TAZKVTIiUdicYt98dqoONeF3dRokqcUixDCVpUpQuQodRNpM4EeU52rXtaRLilJQFFYbbUognrQbFQLjEgEfKudvhFkjmKUV3FNFe7seU4nEUorpRgSdhms8z450ykLcBVYlKlA2mVACcD17VmWRR6sag30LtTyQYKgDvBImuhXg3HfGT2pMuLMXFQQItTnpGPaIGJNXnHvFDrOmQ2w6QXQ6XSDeSCQBlUlJPXkRUPyKdUV9jgtmvEI1PE1OtnpaCkNHzS2la1LEfmKTnytrd6HigeJn2ok+vYn+vOvHPCT55gTbA5boBjuWXB8P962nh/XqXqmmWiC6ZVbP4EplZV5CK51lcZ7Ms8acaRuopoobOpuW4i1QLKkpc2hKlovSJB/LB+I9YNXdHIpK0crg1wzmKVdRTU7M0cCnBrgV0DWbKUVfinXKa0ylISVrIKUgfmUhSUkz2BM1nHeBO6jTadtLa1KC2VOKCVEA8gIWZ2krJ+Z7Vo/ErhGnxnqSP1q68M6pfLwD/AMkHpUYPLaGM+UH41wepf7HTh6UUvAfCmqSNOVsqTyloUQfMAp2G/tqo3FeAPAMq06FOhp1SzaATnCk772/WvR+Y5G3+X1/nrIvcc+x6dK9PL6FahYVcLINhJAJV2gdszXH3OmzFeJNTq1OONoYcglML5a9pS5MR0mQPlULgWi1CnDzUrsCFCFXoF8GySMgSI+Ir03hms1Dtr5bUQ4JsSQIjb8UxEVFa0YDTqVOIAU62pUzCFBxAsJP4pTbvuaezXAqPOeIabWBxQaU/aparD94UhJWbSfOBE0PxvoHjp0FtSwpJBUkLcJPQ2khVxwq/mmBiEivTXG0ywS4iUABGD1iTlI74naf0rBeMnQp94BYIuMgDY3qKpM73FSc/lNbhJtmZUkZ3g2pfeaS28paS0kNgGSFJBJSoiYkA2zv0itjwhhYaBk/3ikQEiQpJSJIxIgg+4VlOBkoWY6hG0eYI8/dW64K82WRzJEvuxCCYVchJEj2eojPp6TW8ivlmY8dDaM8CtCXCuIGTE9MEnF3x77d6lHgmbcFJBPsgDcSDvMye3apOlK7ETH4ew8v5qMpR5gzmxUJjBEpk79sf4qhqitswrnCEfanVJSkOFLgX0uglJS1dKpE9KGxjyHlgHFNNy9IA6UnTqDcA80i0ALSImdkk/A96uX3EfaVqStJV95cgKNyBy0SSPwjpGf4xVZ4iZC9Khtx1LSAhsJdJhKpbcSIMgHe7ftSigtlAvwzo0FaC00CylOLVYvISIxklS07d4qZxrhqFaVhboQW4CmQC5ElBgpBwkwDG1danTo5rqjqECUIKwSAW4c06hd1dM2gZj2hvtWd8S6hSk6dlLlzbKUwobOKs33yION9iapGNvqKUqRndNoUh0hEdRM4ETJPcZ3V86veE6U3ogwSsJnOCVRmM71ntJpylz2plRgeRkk9/X9K0nAwbmwBI5iZ94dnz8zFUaJpnoHDPD6yQFOEXImAtyBECPdCtqm6Ji7kgoWku3HJuDdoyk53xGPSi8LU7emQPYVmB5o36qfRtNc3Tm5QWkucpNsJUCCFzAxFxgGNqhSK2ZPxc28l9SW0LtRCUqSkgKNoUT0+8D/p9az7ml1P2dFwdDoBK7ObO68kHAFthGe5mvRfFWnDhAdcDQS8koKhhZs2EmJyflVfq2AV6gqcSnmaa12RlpPKIClAqwIJOY29a1sxUYLh+m1RDvM5gTCeWVF0GYcK4iQozy94EKPlUfTM6rnJBS6EAkrC+YkQEKtyNuuAcbE1ufsoDLQDySGnFFswIcMAkJzk5jE7UN/TJ5urh9BLqF80QJZEuZX1YElY6o9k07FR5J414G6VlwIWoeyCUqwkEkEEjIyfiD8KdXB33FBS0EDAE2ifcJrceLeLc5xELENNlCRGVxzOveYMmPj51XhcpbKvwqBSMZMbTPrVbaRjhkPhXANQFAIbUST2idj5GtT4b8GvM6o6h9osoLD6VqVaRapFpURcNpE+lWHANU5zGwE/iVBgHNih+aK3GsWotKD5taLD16kgdKYSVH2jsPQ1Ob7GolFwrhpbU44FBSHUtFBH4whlhkrABMJHKTuf+ZU+jq5SdO2UOykNFLZUACttS2ZUcgyF2Db8W1RzXX6Z/qc+ZfsKlVFxDxppWXChbkqG9oug+RjY+nrSq/uRXcloy2BqIvjLKVWqcSDnBMbEpP6gj4V5U1xx5I6nV47XqEdvOoZ1C7iSSqSozMnP+/wBa5Jer44RTU9Q8RcXbDdoVKuYEwIkEZM5wMVp/DfEAG4js1BBSCehsdXV5gj3AV4dwHX8x9JVvBncxjY9pmf629v8ADeobS2QooSVKZABIFyuS0QAPOEnH8JqUsjyLZlsao1p1XtGFSY/EjtjAvxWI8UFz7AlLqUJX9on7soKYsVGAo5863/P9qSkDEdj5mZrz/jziRw1PLaUj+1AlK4mSIuHp1foal3Kdi+8J6twaZkBMp5aBu3OAbjlX8vyNVrumcLDyQMr1KHAb0gW/aAs/ikG0HFWnhPixOmZbSjIaaUSYgBYXIHkRaJn81ceLOHrDfPQ44lSIwFdO8bA+cbzSfU12KzUNuBWlNv8AdBIWL09r0mIVB6iN6wvjDhTjb7hgfelTghaTu86fPHSU/rXonifTKc0aH7ikpCCQkwJUEm/HeTWO8dagvrZLhP8A6VowDElRWSTFUgnZifQyfCHy2ohQ3B2I7ggd/OtzwvR8xoAFAjUOOC4oyC826I3z0xjvHoaxGhRasjMEdztEnvWnQlfJYsuP9rXNuTadZp87ezaCZxgH4UmuDMT1ll8KaSlSZBASoXJ2Ig96lKdVfP4LTPszdIjvtE0tMehHwopd6gmDkEz2wQI9+f0NSNmCd0i06rUOQLXEuJSQUkyW20iR/wBB/Sgca0i3tElkAXpbZEEpAlIIOZ99Hf1KxrHxY5YEuZPsK+7YPTiDlRHwVVN4v1Dp0DJbLvN5bchBXzJ5LkghCgqZA77x3pRNC1nBHFLfVAh5tIEkbpWyc+XsVnPE2gU2WPO1JWnGCkFBGfh8qn65D41GsIU8q37NCEqdNg5zAUQkKhIi6SIETMiRVbxl5wtaIkqyyi6+SodJUbpJIMkTJnFUg+TElwUGnUoLE/nURkbRWl4G/lA78xO0f+7Pn5VktE4oagyVHrVEknurae21bHw8cjzKh/8ALFbowj0zh+t62zbslf4kfw+tc8P4W8HNMolMM80OezKrxgpxjMTttR23OpGY6V9/5ap+EtOc3QGFwn7RfgwJm27GPTaoMtRJ8YaZx+EtASh4KNygMcvtB9Rv61W6vTuKc1CkgQ/puWjrGFcspkwcCSNs1f8AjLhF7ZdC1SgezOBmJEbGovDdC5qtEAtwglJAOZJSophXpjtSXAjO/Y3QwykxLLqlLhY9kkKxmZjzqs49w98J1xEQ+0sJ68xetS5/6FD2Z7+Qq/8AAocPOaKzahScEkqTdcCEzt7O3nVD4h4crS6lxvmLKXG13ST1JUhRlQ8wRv6GtrqZb4PONcwu8KjCUZznAVt27ipWiUSlpXZKwvZXnttAo2rYG8yRgGc4rvhepJsTiDdPwUI/eqsmjTcC4pa42LdlKOZ/KoRhJM5rcanVF9sspTBdYeQFEOGLgkTARnf9KynAIDjRNo+8OZG1iq23FH0qZWkKSSrTvgAESSQkAD1qE+pWBlvF2gUzwuFnpYaDS1AOAm53TruEoHZB796ynGPHc6aGASA2QtajYSYgJGZEgzd7o3xqfErKlcMbFpKkNG5EiQoanSrSkiR2ST7ga854wleoUTyG20mCpCEhIIAAE9R6se17vKiGVQ6szNKzCc0kkgQCThIwPSlWlHhB4eyhMZ3WQf0TT0t4+RUbEcPQIIbaB8wyyk/oiab/AIYkmShGcTymp7d7J7CrVthnF2oHratrbtgj3d64Slq4gvoIEweY0mR2wdu/euH2s3+sWrKzUcHSuO0flCEfO1I9fmfOpqEqFufZUFDyuSFJSSB7WFHBkZqS2lo7uwMTDrRPniB5fQ0LkJMw6hMfmUgzvtkd4z+lGmfz9govsSW+KPJ2KfiifrQ9bxF15IS4sEAhQgWZG3sxQRZI+8TBwTe1gyO3lBJ37fGpH2NAQCp9uYza6g5AyQmMjyzmj28/n7HUvIfS8eebbS2jk2pTaJbSTHqSCTRtR4q1K2OSpbdltuE5j31WfY0QDzgc9lNjp8oUrCvjHuqQvTMD2XTcRjrZtGDEkJJ3A+fwp6Z/P2Gsg7niZ9THIU4nllIRECYAAGQZ7CqvVgulJUvKUJbESOlMxOcnO9T3+HthBh7qAUY5jJBjAwIPvrGucWeOpQ0EHlqUlJcUFwM9Sp2A8p8qahn8/Zlxl3Lb/hSAq4qBP8WfqqrbScWU0IQtkb/8sEmexzmo7nCUXgBcgxKr2gNz5z2jeKK/wq0dDqcCT1NmYBkWhQgzGZNGuf8Aq+xqEiyb8Vvp25P/AGEj6qqLw/j7rCnCHAsuEFQcBcCYKjCArCB1HA7ADtUfS8KCggqeHUcgFsFIjO6zJoy+DIugOnuBKmh/L3Pp8+9LTN5+x6yJSPGLxgQlZJx0EEnbZChNXPACrUOOJcSlFsX2XJumRbcFkymCDnGRvNZDWalWmQeS4orUPaSGiUgyCQqCQdox3J/CRTeGfHL6EqWtgqPSyhKEWfdolQUQtY7rIkE5q+LHJK5M3G11Z6R/5WY3CVA+YccB88kGSPSsjxrRcsLbWhK0pWpSlfeEyv7wqJK5GFAegAGABUXWf+KD4TLekcJ/iSgj/K6TXHBvEr+oaU44nlrceVKLAICUpQgwtUgkDzg5qkla8G3zwVWp0KFpbHLw3dbaD+IybjJv9JJjtS0mmQ2ZFw2wsFaRBnYnFTtZoVAhTaxkyoCxKQD2CRsd5zFJvQINty1JJWQepGE/IZmO8Vy65u0n/ki4SJen4upPsKa+LKR9amI8V6gbOM/9lP8AXaqxXCmpw4o9v7xqd8zJEYrlegZBw4v8Udbc422B3/al7eb+r7HrIm6vxS+4lSFuotUCCAhIwfKDig6DxC8y0G23EhImBZJyoqMmfMmqDxDrOQ2OQl11ZuhNoNoAwpRSD37TNLwtq1vhStQFNQQAAAknpkmV+vypvFmS6/ZmpWXPD+LLZWtbbiApZBVKQcpKiIBVj2zQeK6g6lwOOuArCbQQIEdXYH+I0UoSJ6nCRGym4Pux76gusqOwMfxWz7IImMbk7eUVnTP5+x6yIn/A2gSTJuMmc/U4+Fc/8EbHs9Pw/wBKnnSAIBzf3gptGY8p2ozWjQUmS5dEjLYTPln4bUtM77/YtJEFrRhO1h96Ar6zUpOpWkQOUMESGm0kT5EIkGjL4WkE5URAghTXrMnbsPnQ9VwwD2STtupuO0+yDnO3pT9vP5+x6yA6HVOMpKUuXAmSHYfzAG7qVEbD0+dV/wBh361wZkcxUGfSrd7hrcShTnuUW/67fqKAzw+ZBORP4mwD7pnfHnvR7ebz9hrIq1aAfmV/iNKrA6RAiUrkicFvE9tt6VGmbyKpFlqOMafCb0JwQrZMEQRk4zn5+dJrj7SASFJKgoEERlNlxUCN8KP+GvJVaBQA+5X3PsKn6UVjSqLiilpfsrEhCgILagRt3BIjvNd9LyUs9Tc4mypKlXtkWkeZmJCT6z29KWm4gypIHMbK4ut6ARAlUpHlNeTK0ZiCyucn2FTBGDtt8a6OlMzylQRj7sxtg+z/AF+tFLyFnrml420Aq5xAAciTaAoEFQIkbTd8jUfW8SbDgSS3P4lGIH5ZxiZJ3z6V5Y1p1cpYDa4KkSLTMgKjtJwf19aZDAkfdqiB+HfA/hjelXyFnqRc06AVJU24FL3hByYBTgZAE47edGS6ypKetsEdUApkgR5DIHf65ryNDPSehU4B6TP0mjlPS3KTAuiQPzSe31p18hZ6n9uY5fUpoEoJ3TIJwBEbwSPrVcjh7AduccSVNhISLkpSe8lJOT6dpFedFGFdJjPb191MhWAM9/8A6x+/7d6NfkLPWF61uUQpqJInojCSZk7iCM+ojeh/aWSSkKb9lRGEnsfL4/KvNXH8pmf7tI3GemE7ekVHWsW99xmc9/jvFFfIWeqo1TIElTIICVCC3InYGB7U+dM9qmARKmxEA+zkQmITHmon4V5Up4SM9hOfVU/pH9RRdVqRcu45zi4Aj6fpRr8hsap5wuNvBMXlbUCUpjK5AMxsMj0nvT6HUpSloOWpIcBytKySXBEynPbbse1ZIagQM9/zemKc6gXYPli4eX+taEafiJAWvKgA4okgISIvJMEIB2q18LupU0OZbs51LUJ/vnYEEg7W/CsNqtVlZKjdefxQR159R8PpXB1GwuJ3J6pn2QKTV9xp0epOraGErZVdIiUzgAmbdtiPeR5im1nEmSIvQBBV+EyTJA7e7cbV5kw+m/BzcI6hviPTJrg6oQeoTP5hO9LX5HsepDUtJtSFpmIJPJMRhSlFWZM+X6UFvUtFShe3iIjlwVG3p8og9h8q80S+iQCQOkbKEbnb4V1p9QkKkEXXCMpnCsDP/wCUa/IrN/xLlLWm15AubKITYmDPtdJGYXufy+lGHIaCgh0LSlEiS2VlfbJyr3dprzhb6ISJG+eodgYn4xvXaHklZ2gAfiHrkdqGvkLPRmOItqSIWgSvMlPaBNpzGJobeuZN3Wnc/lGyre3oZ+FedadzBiPx90zsqf6+VOVpvT7AwZi2N0x+/wDU0V8js37vEmwpIvQobnaPaRg/5vlRzxRkN3JWm+1KVCEEZMTsSAJj4mvN3Fp6rvXeD2HnijId6R/LmLdrk7yJ3j1/WgVm0XxBuf7xBEwIiAJIuA7zAP8ApXGl1zSkhMpEpkggXQDJHmMb/wC1YxkiViBbIkQImMxiNooukWoJTZcCQYAxi1U79omkFmxTrWgVArQAnl5JAmZCoJ9qB38xUnWONILUKSU3KJtUlUAJUPL3b+fvrFOPu3zdEJySrpGe/aoesSpRVzEqUoyATK8SYE57dht6UUvIWehabUtKTizGPPb1ETSrz1Lc7NuH3JJ/alTr5CzZq1RJjlqgY75E+7vSRrQlU2LySTIIyBA7VZcylzK6vxl5Of3mVS9ZMkoUMRjY+pxQRxRIAuCgDaAe2xj9Kt9SSUkDvj9Kx/GXyhPJI2KSkztaII+SqhkxaMrCexeM8aFpgKNyhgRmZ2+X0ojnEGzBtWCRiQABMGP5hifdUDw49cBkDlFKjnO6vjtVnxTVNqU1yzcA6VEjIEzUShG+2oAJA7idxnzyPQfOu161EAgiATiR5DOaPxNKjzO4KUx3/EmfpUNnhZFhxn9MGtRjYm6DHXtWHKspP5QZ+fqaoNasc9spVgFJJGMdNasaBHkPfTPcNQsAKGB/Xxq34zJe8iEvXN9J37fh9U9z/UUlaxvt5He2JgnsfT9a545o0oZBSALIHwn65oPBNaFsuFIHStAE+sSPp86lkg4OikJbB2de3AmZHon4ftXRebCt8wDMJ7pB+dXfDtUlZQCBPKuMgET5fWutfxhlKVBtIBSQCYG5I8qkUox+tabUhZT3skYmZVnHoB8hUfh7SSlCbQVX5J9VSD6itS4tPNUqAbkkRHmn/b6VWcO6mHLgICAASBICVE4+Jj3VqzNFNxNqSqNrzHuuMfpUzg6UoaBVEkqzIn21xv6RVSNUuB8Rj31Z6jihsQkDqcKpMZhCQk+6bfrToVkwOpnckDI29Exj+aiL1SVDaBcewxvWZLkSRnv7hOam6XiICo8qKCy9b1aQEiO38OAe3wrhDguukST5DsZmfeR8qslcQaQxcfa5SVSdpIPn61bt2g9YBFiYwD1ECZHvmsWaow2ulUkkE8spjHaSNvfvQ+CuENqS4e5j3QP3rWPNpUZIHyFDVpUHttXV+O2Q91FQh8JkADKrpx+LNA+0DeATt27yTV4dImDj96rmOFkTPrHak8EkNZUQ1vgxMDEGY23PztrtvWiCJxHpsDI+lZbirC7zM+WKPr9GsJQpE7KmJ7H0qOpuzRHVI8vMzMb5j4YFcIdBAABMC2J7H2vhWf4USV58lH5JJ/arvw+zbqQpWxQtH+ID/SlQ7JRZGwB2EwCcZPl3BA+NMlSsSgwCSBnHSQO3mRV6zAU6fzKQR7ghKY/yiuuZXRDBsrZKWWnwZ9AUkAZ2EyO8ZpVoL6Vb/GXkz73wR+ZS5lR76V9dZAk8yqvinDi6QY2Kjv2KQBv7hUy+ugqsTipdTUW10KXwu0UF8K/EnvtIkRHferHRaABHVuYPy2qRpWiFLkCFRHyE/v8AKuxXPjxpN2VlJ0qEEZknERRgqhGaePOrrWPQm7fULzKXMrkN0Oa1sLVguJwpu1WxW2D8VpFU/AD9y6lHtcyR6gLR8umf9qteIYbmJhSPnemKTfD7WgEwqAQD3OfP+tq5My2l/BbH+qJXh63mgGZDABz3Azn41Raq5KXlE4LoI87AtANE4O2VOKUDkpjeAAFkEe/96JqWbkFK8k/S4K+tcyTLWGf1IKSoZJSQPP2RP0ND4O7LdmwUlM/FSrvfQuGadQRC9wVAfE5NGLMQE7Jg+/fFb9qVJmd1ZWJQCkkfmMf4kgfvXLui+9Ch2BPzBH71KRohd0xaF3CNtkGB89/fUzlzdt2AoSbY20jLrFt38Qj9a7b08QucGR+sftU3U8OUXpKTbBMiCJ323oiWp03cEEn4TtRq11FYbxO5LDFvTIAO/vj+orSLd6iZ6SEADtuJNUiNIXGU3k+wk+uaKp5QLQkwFdRgbASCfLIisKDas1sros+bTcyovNpcyvVOElc2lzKi8ym5lAC1WkSsyoA0vsqbSmB3/WlzaXMrOq6jtmb0eksfUj0VHxSavtDpLTJ3FRlNf2pK+wQJ98mKsHHcn31zwx1NlZS/Ukcylzai8ylzK6iJJ5tKovNpUDOAa6TQ3VBNE0zggk1LZ1ZtRO01ISCO1C0q0FWTFEf1IK4TERWG2bSSK1XEil5SFXYEptiTIHY53Kvn6Vc7fvUcalI3IxUJ3Xk7YFKMWNtIlL1PVmuOfJzUVLgJyaMFJqnCMcssNOgHvRXylA8qp0ayK4d1RVufdWdXZrZUTnNYlWCJEg/LP1rtziIiEj9qquZS5la1RnZjcL1g5gMSOWqSZHUFJJO3ncakEihB4BASAAASZ7mfWuL6xjhrdjk7JPMrgHM0HmUr6q6ZhDaJzCp/OofSaI0CCZoCMKPwrvmVKEK5flm5MkX0DVp+7UEjttTcylzKo+TK4D6XVAthPcIQCM7gQacroDTgSkpA3Mz391NfWMa1VDk7dki+kV1G5lLmVSzNEjmUuZUfmUuZRYUSL6V9R76bmUWKgT+pUl9ICZSoCT5EE99tjU2+oxXThdZXDZp8hyulzKBzKYuVqzNEi+lUfmU9FgcvakqMmuL6BdSupDD304dqPfT30WAfm0r6BfSCqLGHvpX0C+lfSsA99K+gX0r6LAPfTX0G6lfRYw19PfQLqV9KwoNfSvoF1K+iwoPfSvoF9NfRYB76V9AvpFdFgHvpByo99K6iwoPfSvoF9K+iwoPzKV9Avpr6LCg99K+gX0r6LCg91LmUC+mvosCRzKXMqPfSvosQe+nqNfSosKHp6VKmManpUqQCp6alQA4pU1KkAiaVKlQAqVKlSNCpGlSoENSNKlQMVNT0qAGpqVKgBGlSpUAKlSpUAKmpUqAGpUqVACp6VKgBjSpUqBHJpUqVIZ//2Q=="/>
          <p:cNvSpPr>
            <a:spLocks noChangeAspect="1" noChangeArrowheads="1"/>
          </p:cNvSpPr>
          <p:nvPr/>
        </p:nvSpPr>
        <p:spPr bwMode="auto">
          <a:xfrm>
            <a:off x="612775" y="3127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3079" name="AutoShape 19" descr="data:image/jpeg;base64,/9j/4AAQSkZJRgABAQAAAQABAAD/2wCEAAkGBhQSEBUUEBQVFRQVFBUVFhUVFxUUFRYXGBUVFRUVGBgXHCYeFxkjGRUWHy8gIycpLCwsFR4xNTAqNiYrLCkBCQoKDgwOGg8PGiwkHyQsKiwsLCwsLCwsKSwsLCksLCwsLCwsLCksLCksLCwsLCksLCwsLCwsLCwsLCwsLCwpLP/AABEIAMIBBAMBIgACEQEDEQH/xAAbAAABBQEBAAAAAAAAAAAAAAADAAEEBQYCB//EAEIQAAEDAwIEAwUGAwYEBwAAAAECAxEAEiEEMQUTIkEGUWEycYGRsRQjQlKhwWJy8CQzkqLR4RVDgpMHFjRTs8Lx/8QAGgEAAwEBAQEAAAAAAAAAAAAAAAEDAgQFBv/EACoRAAICAgEDBAIBBQEAAAAAAAABAhEDEiExQVEEE2GhFCKBUnGR8PEy/9oADAMBAAIRAxEAPwC1Cae2jOMFJhQg1zbX1FniUDtroJrsJpwmnYji2lbRLaVtFgcW0raJbStosAdtK2i20raLAFbStottK2iwBW0raLbStpWAK2lbRLaVtFgCtpW0W2lbRYAraVtFtpW0WAK2lbRbaa2iwBW0raLbStosYK2lbRbaa2iwB20raJbStpWAK2kU0W2mKaQAraa2i20raABW01FilSGWmsQFm4HNd6bRJUkg79jUYOY2orT0VztSSpHQnFu2TtBwxq6F/XH6V25wtKHTCbk9pjHpURt3ODU1OpJ3qTc0+pZKD7AlcHSQYmckR9KqVsEGCCKvWdUe9FchU+RrUc0o9TMsMZdCgZZB9ox6VLGgQRg9vPvSf0xK6GhjPVgVZyvlMio1xRynh5Inv5edBc05T7QI99X2iW2P980TiGmS4B5juKms7UqZt4FXBmraVtWi+Emek49f9q5e4QpIwQf67Vb3Y+SXtS8FbbStqQ7pSk5G+x7HtQ7a2nfKJtUDtpraLbStp2IFbStpmlkqWDEJIjzykEzRbaypWjTVA7aVtEtpW1qzIO2lbRA2cmDG09pzI99K2ldjoHbTW0W2mtosAdtK2iW0oosAVtK2i201tAA7aa2iGlbSsAVtK2iRTRRYA7aaiW09KwO4roUgKeKybHSaKhwihgV0KTpjTaKtviWoXqnEhbSW0EBLalpStwQ3erOZBcAEeaZ3q6TqVDvQNDqQorgH7tRBPaSZkfAn5V3FQxpNsrNtJBlagneui6DvUeniq6ozuyWnUDOPjQ0PEbGg0opKCBzZKGvPeDXSuJwk9I2NU3F7rEhJIl5lJgwbS4kKEjIxO1d6h4cqW+sFPSQR1AjeSR2zU5OCbTXRWbTm1afeiu4E/qVlrTOOhxKdOHZSi0lSlIAJ6jgBQ2jue8C3ArMeDXkpdbK1rJRpUoUQc3F8EXDyxHuq04jxKEB4/dBOLb+gkLCclQG+3v23rmxeoUG7LZMLmlRZ21yDmKrOBcfD7alrATCjHqmcfGcfD1rvUcQQghSBJdKUoUSAhSlzb1dhjJ91dcvURSTT4/6c0cLbaZzwNj+9JJJ5zmSonBUYEekAfCprGpCzAnac/wBZrP6bizbTgDdq085bSSYvKZaQFkz3UhRz2NXjK7eYQi2CMqMBQtBKh+Udo9DXLhz68fLs6MuG+f7EuKh8X1SmmVrQAVJEidt4k+6Zqj4j4zCNV9lthSkHrBuAcz0CN9vnQ1a9Z4cVKNwWSm4qhUldqbcRiJ3znyron6mNNLwRjglfJd+H9I4hgFbhUHQHSnMC/rj4GfPtVhbULhPEkDTovVFrDIJWQLYSZye2CJ9DQNTxJSlschSVNuu23J6pTAMg7QSoZqODPGGO35KZcUpT4LS2mtoltK2u+zjoHbStoltNbRYUDtpW0S2lbSsdGT8Q8ddZ1umaSFcleXClIUfat3IITifnWlQDAmJgbZHw9KrtZrynWtNBMl5siZiIUe0Zq5cTk++oxl+75KyX6rgBbTW0WKaKrZOgdtNRYpUWFDAV0BXS0gbGaQrGxtxoYCoGt40hoSsKAlaQcQSkEkb94A+IqXq9WltJWubRJJHYAFRJ9AAa8v8AGHElO6gKSPuUE8tYBAJcAUZkCFQjbyE1z5srjwmVx49uprPCvH1Pp1RSoBLQuUQCQSq9Ss+QAxv/AK6LRcQQ6i9J7SR3HoawngbS8tGobK7PtaW0NjspSg8lSfgBdV4/wNemWyxzAtl53qgFKulC1RvgXIT7wY8zXJjz6SZ0zxbJGjTq0lZRPUO0H67UeKz3E+IJbLwaSQpDbQu6uWUl0gWycGJz3xkxjrT+K2jYOoqH94Egm3BiSd8kGujH6q//AERn6euhoIp4pm1hQBSZByCK6iuuznor+MNFSWwDH9o03yD6CR8QCPjWS8GcRWvRKW4slDSkstoAQmACBvbJxbuc/Orvx9cdGUoBKlLSBAnIlQHYCSkCSe9Ung7RKa0D3PBEPplKSPaUQQceQt+Vef6p8v8Ag68C4NH4P4EhWqcJnr07TntfhUCE4iARYR3BjtWZ4pxFT+n1KSi3lapOnSnBu++ZsWTG8qBx5962HAOFrS9eSQ0rRM2Kkk9JWCj09od8gnyqr4x4PebQ6qxQu1LDgttUhaU6hi5aoyAEJnt7IFcV0zroivaEMshphaQ42hyUBXWAoIWsnp7cxs+lyTmuOAoUpthT82pa07oJAtbkgXSoyAO5jzmrV/Sw86LxzA2u9NqglI5LQVB2MAIPvWfI1UcM1Lg0jyXUqQ2WA2lxaFgBJWpWDi6SqBB/EKE20DRD0mgabZkOE8hSyhUptJS6FZOBlITEHv61zxHjrjbvKY6itNpvzCkhSllISoxCE49U53xj/talJSCBBUVEXEiUqAn+Ikwc+VWD2neD7OoUhYSougBSSEfeNrCSFHCpnz8qrVOydkbXXKuW26FLbkrMEGJN2fMkHPn86kp4qHA3pgnKA4pXllcpiPRZ+VV7qbebYq6/oWIPSFKzb6+16Yo/D+Du85TkQCISZTdEpzA91a7GTSf+JOnLWg0iQojmlCTndMLxttnvPsitsxwxtKUMNC1TAZKVTIiUdicYt98dqoONeF3dRokqcUixDCVpUpQuQodRNpM4EeU52rXtaRLilJQFFYbbUognrQbFQLjEgEfKudvhFkjmKUV3FNFe7seU4nEUorpRgSdhms8z450ykLcBVYlKlA2mVACcD17VmWRR6sag30LtTyQYKgDvBImuhXg3HfGT2pMuLMXFQQItTnpGPaIGJNXnHvFDrOmQ2w6QXQ6XSDeSCQBlUlJPXkRUPyKdUV9jgtmvEI1PE1OtnpaCkNHzS2la1LEfmKTnytrd6HigeJn2ok+vYn+vOvHPCT55gTbA5boBjuWXB8P962nh/XqXqmmWiC6ZVbP4EplZV5CK51lcZ7Ms8acaRuopoobOpuW4i1QLKkpc2hKlovSJB/LB+I9YNXdHIpK0crg1wzmKVdRTU7M0cCnBrgV0DWbKUVfinXKa0ylISVrIKUgfmUhSUkz2BM1nHeBO6jTadtLa1KC2VOKCVEA8gIWZ2krJ+Z7Vo/ErhGnxnqSP1q68M6pfLwD/AMkHpUYPLaGM+UH41wepf7HTh6UUvAfCmqSNOVsqTyloUQfMAp2G/tqo3FeAPAMq06FOhp1SzaATnCk772/WvR+Y5G3+X1/nrIvcc+x6dK9PL6FahYVcLINhJAJV2gdszXH3OmzFeJNTq1OONoYcglML5a9pS5MR0mQPlULgWi1CnDzUrsCFCFXoF8GySMgSI+Ir03hms1Dtr5bUQ4JsSQIjb8UxEVFa0YDTqVOIAU62pUzCFBxAsJP4pTbvuaezXAqPOeIabWBxQaU/aparD94UhJWbSfOBE0PxvoHjp0FtSwpJBUkLcJPQ2khVxwq/mmBiEivTXG0ywS4iUABGD1iTlI74naf0rBeMnQp94BYIuMgDY3qKpM73FSc/lNbhJtmZUkZ3g2pfeaS28paS0kNgGSFJBJSoiYkA2zv0itjwhhYaBk/3ikQEiQpJSJIxIgg+4VlOBkoWY6hG0eYI8/dW64K82WRzJEvuxCCYVchJEj2eojPp6TW8ivlmY8dDaM8CtCXCuIGTE9MEnF3x77d6lHgmbcFJBPsgDcSDvMye3apOlK7ETH4ew8v5qMpR5gzmxUJjBEpk79sf4qhqitswrnCEfanVJSkOFLgX0uglJS1dKpE9KGxjyHlgHFNNy9IA6UnTqDcA80i0ALSImdkk/A96uX3EfaVqStJV95cgKNyBy0SSPwjpGf4xVZ4iZC9Khtx1LSAhsJdJhKpbcSIMgHe7ftSigtlAvwzo0FaC00CylOLVYvISIxklS07d4qZxrhqFaVhboQW4CmQC5ElBgpBwkwDG1danTo5rqjqECUIKwSAW4c06hd1dM2gZj2hvtWd8S6hSk6dlLlzbKUwobOKs33yION9iapGNvqKUqRndNoUh0hEdRM4ETJPcZ3V86veE6U3ogwSsJnOCVRmM71ntJpylz2plRgeRkk9/X9K0nAwbmwBI5iZ94dnz8zFUaJpnoHDPD6yQFOEXImAtyBECPdCtqm6Ji7kgoWku3HJuDdoyk53xGPSi8LU7emQPYVmB5o36qfRtNc3Tm5QWkucpNsJUCCFzAxFxgGNqhSK2ZPxc28l9SW0LtRCUqSkgKNoUT0+8D/p9az7ml1P2dFwdDoBK7ObO68kHAFthGe5mvRfFWnDhAdcDQS8koKhhZs2EmJyflVfq2AV6gqcSnmaa12RlpPKIClAqwIJOY29a1sxUYLh+m1RDvM5gTCeWVF0GYcK4iQozy94EKPlUfTM6rnJBS6EAkrC+YkQEKtyNuuAcbE1ufsoDLQDySGnFFswIcMAkJzk5jE7UN/TJ5urh9BLqF80QJZEuZX1YElY6o9k07FR5J414G6VlwIWoeyCUqwkEkEEjIyfiD8KdXB33FBS0EDAE2ifcJrceLeLc5xELENNlCRGVxzOveYMmPj51XhcpbKvwqBSMZMbTPrVbaRjhkPhXANQFAIbUST2idj5GtT4b8GvM6o6h9osoLD6VqVaRapFpURcNpE+lWHANU5zGwE/iVBgHNih+aK3GsWotKD5taLD16kgdKYSVH2jsPQ1Ob7GolFwrhpbU44FBSHUtFBH4whlhkrABMJHKTuf+ZU+jq5SdO2UOykNFLZUACttS2ZUcgyF2Db8W1RzXX6Z/qc+ZfsKlVFxDxppWXChbkqG9oug+RjY+nrSq/uRXcloy2BqIvjLKVWqcSDnBMbEpP6gj4V5U1xx5I6nV47XqEdvOoZ1C7iSSqSozMnP+/wBa5Jer44RTU9Q8RcXbDdoVKuYEwIkEZM5wMVp/DfEAG4js1BBSCehsdXV5gj3AV4dwHX8x9JVvBncxjY9pmf629v8ADeobS2QooSVKZABIFyuS0QAPOEnH8JqUsjyLZlsao1p1XtGFSY/EjtjAvxWI8UFz7AlLqUJX9on7soKYsVGAo5863/P9qSkDEdj5mZrz/jziRw1PLaUj+1AlK4mSIuHp1foal3Kdi+8J6twaZkBMp5aBu3OAbjlX8vyNVrumcLDyQMr1KHAb0gW/aAs/ikG0HFWnhPixOmZbSjIaaUSYgBYXIHkRaJn81ceLOHrDfPQ44lSIwFdO8bA+cbzSfU12KzUNuBWlNv8AdBIWL09r0mIVB6iN6wvjDhTjb7hgfelTghaTu86fPHSU/rXonifTKc0aH7ikpCCQkwJUEm/HeTWO8dagvrZLhP8A6VowDElRWSTFUgnZifQyfCHy2ohQ3B2I7ggd/OtzwvR8xoAFAjUOOC4oyC826I3z0xjvHoaxGhRasjMEdztEnvWnQlfJYsuP9rXNuTadZp87ezaCZxgH4UmuDMT1ll8KaSlSZBASoXJ2Ig96lKdVfP4LTPszdIjvtE0tMehHwopd6gmDkEz2wQI9+f0NSNmCd0i06rUOQLXEuJSQUkyW20iR/wBB/Sgca0i3tElkAXpbZEEpAlIIOZ99Hf1KxrHxY5YEuZPsK+7YPTiDlRHwVVN4v1Dp0DJbLvN5bchBXzJ5LkghCgqZA77x3pRNC1nBHFLfVAh5tIEkbpWyc+XsVnPE2gU2WPO1JWnGCkFBGfh8qn65D41GsIU8q37NCEqdNg5zAUQkKhIi6SIETMiRVbxl5wtaIkqyyi6+SodJUbpJIMkTJnFUg+TElwUGnUoLE/nURkbRWl4G/lA78xO0f+7Pn5VktE4oagyVHrVEknurae21bHw8cjzKh/8ALFbowj0zh+t62zbslf4kfw+tc8P4W8HNMolMM80OezKrxgpxjMTttR23OpGY6V9/5ap+EtOc3QGFwn7RfgwJm27GPTaoMtRJ8YaZx+EtASh4KNygMcvtB9Rv61W6vTuKc1CkgQ/puWjrGFcspkwcCSNs1f8AjLhF7ZdC1SgezOBmJEbGovDdC5qtEAtwglJAOZJSophXpjtSXAjO/Y3QwykxLLqlLhY9kkKxmZjzqs49w98J1xEQ+0sJ68xetS5/6FD2Z7+Qq/8AAocPOaKzahScEkqTdcCEzt7O3nVD4h4crS6lxvmLKXG13ST1JUhRlQ8wRv6GtrqZb4PONcwu8KjCUZznAVt27ipWiUSlpXZKwvZXnttAo2rYG8yRgGc4rvhepJsTiDdPwUI/eqsmjTcC4pa42LdlKOZ/KoRhJM5rcanVF9sspTBdYeQFEOGLgkTARnf9KynAIDjRNo+8OZG1iq23FH0qZWkKSSrTvgAESSQkAD1qE+pWBlvF2gUzwuFnpYaDS1AOAm53TruEoHZB796ynGPHc6aGASA2QtajYSYgJGZEgzd7o3xqfErKlcMbFpKkNG5EiQoanSrSkiR2ST7ga854wleoUTyG20mCpCEhIIAAE9R6se17vKiGVQ6szNKzCc0kkgQCThIwPSlWlHhB4eyhMZ3WQf0TT0t4+RUbEcPQIIbaB8wyyk/oiab/AIYkmShGcTymp7d7J7CrVthnF2oHratrbtgj3d64Slq4gvoIEweY0mR2wdu/euH2s3+sWrKzUcHSuO0flCEfO1I9fmfOpqEqFufZUFDyuSFJSSB7WFHBkZqS2lo7uwMTDrRPniB5fQ0LkJMw6hMfmUgzvtkd4z+lGmfz9govsSW+KPJ2KfiifrQ9bxF15IS4sEAhQgWZG3sxQRZI+8TBwTe1gyO3lBJ37fGpH2NAQCp9uYza6g5AyQmMjyzmj28/n7HUvIfS8eebbS2jk2pTaJbSTHqSCTRtR4q1K2OSpbdltuE5j31WfY0QDzgc9lNjp8oUrCvjHuqQvTMD2XTcRjrZtGDEkJJ3A+fwp6Z/P2Gsg7niZ9THIU4nllIRECYAAGQZ7CqvVgulJUvKUJbESOlMxOcnO9T3+HthBh7qAUY5jJBjAwIPvrGucWeOpQ0EHlqUlJcUFwM9Sp2A8p8qahn8/Zlxl3Lb/hSAq4qBP8WfqqrbScWU0IQtkb/8sEmexzmo7nCUXgBcgxKr2gNz5z2jeKK/wq0dDqcCT1NmYBkWhQgzGZNGuf8Aq+xqEiyb8Vvp25P/AGEj6qqLw/j7rCnCHAsuEFQcBcCYKjCArCB1HA7ADtUfS8KCggqeHUcgFsFIjO6zJoy+DIugOnuBKmh/L3Pp8+9LTN5+x6yJSPGLxgQlZJx0EEnbZChNXPACrUOOJcSlFsX2XJumRbcFkymCDnGRvNZDWalWmQeS4orUPaSGiUgyCQqCQdox3J/CRTeGfHL6EqWtgqPSyhKEWfdolQUQtY7rIkE5q+LHJK5M3G11Z6R/5WY3CVA+YccB88kGSPSsjxrRcsLbWhK0pWpSlfeEyv7wqJK5GFAegAGABUXWf+KD4TLekcJ/iSgj/K6TXHBvEr+oaU44nlrceVKLAICUpQgwtUgkDzg5qkla8G3zwVWp0KFpbHLw3dbaD+IybjJv9JJjtS0mmQ2ZFw2wsFaRBnYnFTtZoVAhTaxkyoCxKQD2CRsd5zFJvQINty1JJWQepGE/IZmO8Vy65u0n/ki4SJen4upPsKa+LKR9amI8V6gbOM/9lP8AXaqxXCmpw4o9v7xqd8zJEYrlegZBw4v8Udbc422B3/al7eb+r7HrIm6vxS+4lSFuotUCCAhIwfKDig6DxC8y0G23EhImBZJyoqMmfMmqDxDrOQ2OQl11ZuhNoNoAwpRSD37TNLwtq1vhStQFNQQAAAknpkmV+vypvFmS6/ZmpWXPD+LLZWtbbiApZBVKQcpKiIBVj2zQeK6g6lwOOuArCbQQIEdXYH+I0UoSJ6nCRGym4Pux76gusqOwMfxWz7IImMbk7eUVnTP5+x6yIn/A2gSTJuMmc/U4+Fc/8EbHs9Pw/wBKnnSAIBzf3gptGY8p2ozWjQUmS5dEjLYTPln4bUtM77/YtJEFrRhO1h96Ar6zUpOpWkQOUMESGm0kT5EIkGjL4WkE5URAghTXrMnbsPnQ9VwwD2STtupuO0+yDnO3pT9vP5+x6yA6HVOMpKUuXAmSHYfzAG7qVEbD0+dV/wBh361wZkcxUGfSrd7hrcShTnuUW/67fqKAzw+ZBORP4mwD7pnfHnvR7ebz9hrIq1aAfmV/iNKrA6RAiUrkicFvE9tt6VGmbyKpFlqOMafCb0JwQrZMEQRk4zn5+dJrj7SASFJKgoEERlNlxUCN8KP+GvJVaBQA+5X3PsKn6UVjSqLiilpfsrEhCgILagRt3BIjvNd9LyUs9Tc4mypKlXtkWkeZmJCT6z29KWm4gypIHMbK4ut6ARAlUpHlNeTK0ZiCyucn2FTBGDtt8a6OlMzylQRj7sxtg+z/AF+tFLyFnrml420Aq5xAAciTaAoEFQIkbTd8jUfW8SbDgSS3P4lGIH5ZxiZJ3z6V5Y1p1cpYDa4KkSLTMgKjtJwf19aZDAkfdqiB+HfA/hjelXyFnqRc06AVJU24FL3hByYBTgZAE47edGS6ypKetsEdUApkgR5DIHf65ryNDPSehU4B6TP0mjlPS3KTAuiQPzSe31p18hZ6n9uY5fUpoEoJ3TIJwBEbwSPrVcjh7AduccSVNhISLkpSe8lJOT6dpFedFGFdJjPb191MhWAM9/8A6x+/7d6NfkLPWF61uUQpqJInojCSZk7iCM+ojeh/aWSSkKb9lRGEnsfL4/KvNXH8pmf7tI3GemE7ekVHWsW99xmc9/jvFFfIWeqo1TIElTIICVCC3InYGB7U+dM9qmARKmxEA+zkQmITHmon4V5Up4SM9hOfVU/pH9RRdVqRcu45zi4Aj6fpRr8hsap5wuNvBMXlbUCUpjK5AMxsMj0nvT6HUpSloOWpIcBytKySXBEynPbbse1ZIagQM9/zemKc6gXYPli4eX+taEafiJAWvKgA4okgISIvJMEIB2q18LupU0OZbs51LUJ/vnYEEg7W/CsNqtVlZKjdefxQR159R8PpXB1GwuJ3J6pn2QKTV9xp0epOraGErZVdIiUzgAmbdtiPeR5im1nEmSIvQBBV+EyTJA7e7cbV5kw+m/BzcI6hviPTJrg6oQeoTP5hO9LX5HsepDUtJtSFpmIJPJMRhSlFWZM+X6UFvUtFShe3iIjlwVG3p8og9h8q80S+iQCQOkbKEbnb4V1p9QkKkEXXCMpnCsDP/wCUa/IrN/xLlLWm15AubKITYmDPtdJGYXufy+lGHIaCgh0LSlEiS2VlfbJyr3dprzhb6ISJG+eodgYn4xvXaHklZ2gAfiHrkdqGvkLPRmOItqSIWgSvMlPaBNpzGJobeuZN3Wnc/lGyre3oZ+FedadzBiPx90zsqf6+VOVpvT7AwZi2N0x+/wDU0V8js37vEmwpIvQobnaPaRg/5vlRzxRkN3JWm+1KVCEEZMTsSAJj4mvN3Fp6rvXeD2HnijId6R/LmLdrk7yJ3j1/WgVm0XxBuf7xBEwIiAJIuA7zAP8ApXGl1zSkhMpEpkggXQDJHmMb/wC1YxkiViBbIkQImMxiNooukWoJTZcCQYAxi1U79omkFmxTrWgVArQAnl5JAmZCoJ9qB38xUnWONILUKSU3KJtUlUAJUPL3b+fvrFOPu3zdEJySrpGe/aoesSpRVzEqUoyATK8SYE57dht6UUvIWehabUtKTizGPPb1ETSrz1Lc7NuH3JJ/alTr5CzZq1RJjlqgY75E+7vSRrQlU2LySTIIyBA7VZcylzK6vxl5Of3mVS9ZMkoUMRjY+pxQRxRIAuCgDaAe2xj9Kt9SSUkDvj9Kx/GXyhPJI2KSkztaII+SqhkxaMrCexeM8aFpgKNyhgRmZ2+X0ojnEGzBtWCRiQABMGP5hifdUDw49cBkDlFKjnO6vjtVnxTVNqU1yzcA6VEjIEzUShG+2oAJA7idxnzyPQfOu161EAgiATiR5DOaPxNKjzO4KUx3/EmfpUNnhZFhxn9MGtRjYm6DHXtWHKspP5QZ+fqaoNasc9spVgFJJGMdNasaBHkPfTPcNQsAKGB/Xxq34zJe8iEvXN9J37fh9U9z/UUlaxvt5He2JgnsfT9a545o0oZBSALIHwn65oPBNaFsuFIHStAE+sSPp86lkg4OikJbB2de3AmZHon4ftXRebCt8wDMJ7pB+dXfDtUlZQCBPKuMgET5fWutfxhlKVBtIBSQCYG5I8qkUox+tabUhZT3skYmZVnHoB8hUfh7SSlCbQVX5J9VSD6itS4tPNUqAbkkRHmn/b6VWcO6mHLgICAASBICVE4+Jj3VqzNFNxNqSqNrzHuuMfpUzg6UoaBVEkqzIn21xv6RVSNUuB8Rj31Z6jihsQkDqcKpMZhCQk+6bfrToVkwOpnckDI29Exj+aiL1SVDaBcewxvWZLkSRnv7hOam6XiICo8qKCy9b1aQEiO38OAe3wrhDguukST5DsZmfeR8qslcQaQxcfa5SVSdpIPn61bt2g9YBFiYwD1ECZHvmsWaow2ulUkkE8spjHaSNvfvQ+CuENqS4e5j3QP3rWPNpUZIHyFDVpUHttXV+O2Q91FQh8JkADKrpx+LNA+0DeATt27yTV4dImDj96rmOFkTPrHak8EkNZUQ1vgxMDEGY23PztrtvWiCJxHpsDI+lZbirC7zM+WKPr9GsJQpE7KmJ7H0qOpuzRHVI8vMzMb5j4YFcIdBAABMC2J7H2vhWf4USV58lH5JJ/arvw+zbqQpWxQtH+ID/SlQ7JRZGwB2EwCcZPl3BA+NMlSsSgwCSBnHSQO3mRV6zAU6fzKQR7ghKY/yiuuZXRDBsrZKWWnwZ9AUkAZ2EyO8ZpVoL6Vb/GXkz73wR+ZS5lR76V9dZAk8yqvinDi6QY2Kjv2KQBv7hUy+ugqsTipdTUW10KXwu0UF8K/EnvtIkRHferHRaABHVuYPy2qRpWiFLkCFRHyE/v8AKuxXPjxpN2VlJ0qEEZknERRgqhGaePOrrWPQm7fULzKXMrkN0Oa1sLVguJwpu1WxW2D8VpFU/AD9y6lHtcyR6gLR8umf9qteIYbmJhSPnemKTfD7WgEwqAQD3OfP+tq5My2l/BbH+qJXh63mgGZDABz3Azn41Raq5KXlE4LoI87AtANE4O2VOKUDkpjeAAFkEe/96JqWbkFK8k/S4K+tcyTLWGf1IKSoZJSQPP2RP0ND4O7LdmwUlM/FSrvfQuGadQRC9wVAfE5NGLMQE7Jg+/fFb9qVJmd1ZWJQCkkfmMf4kgfvXLui+9Ch2BPzBH71KRohd0xaF3CNtkGB89/fUzlzdt2AoSbY20jLrFt38Qj9a7b08QucGR+sftU3U8OUXpKTbBMiCJ323oiWp03cEEn4TtRq11FYbxO5LDFvTIAO/vj+orSLd6iZ6SEADtuJNUiNIXGU3k+wk+uaKp5QLQkwFdRgbASCfLIisKDas1sros+bTcyovNpcyvVOElc2lzKi8ym5lAC1WkSsyoA0vsqbSmB3/WlzaXMrOq6jtmb0eksfUj0VHxSavtDpLTJ3FRlNf2pK+wQJ98mKsHHcn31zwx1NlZS/Ukcylzai8ylzK6iJJ5tKovNpUDOAa6TQ3VBNE0zggk1LZ1ZtRO01ISCO1C0q0FWTFEf1IK4TERWG2bSSK1XEil5SFXYEptiTIHY53Kvn6Vc7fvUcalI3IxUJ3Xk7YFKMWNtIlL1PVmuOfJzUVLgJyaMFJqnCMcssNOgHvRXylA8qp0ayK4d1RVufdWdXZrZUTnNYlWCJEg/LP1rtziIiEj9qquZS5la1RnZjcL1g5gMSOWqSZHUFJJO3ncakEihB4BASAAASZ7mfWuL6xjhrdjk7JPMrgHM0HmUr6q6ZhDaJzCp/OofSaI0CCZoCMKPwrvmVKEK5flm5MkX0DVp+7UEjttTcylzKo+TK4D6XVAthPcIQCM7gQacroDTgSkpA3Mz391NfWMa1VDk7dki+kV1G5lLmVSzNEjmUuZUfmUuZRYUSL6V9R76bmUWKgT+pUl9ICZSoCT5EE99tjU2+oxXThdZXDZp8hyulzKBzKYuVqzNEi+lUfmU9FgcvakqMmuL6BdSupDD304dqPfT30WAfm0r6BfSCqLGHvpX0C+lfSsA99K+gX0r6LAPfTX0G6lfRYw19PfQLqV9KwoNfSvoF1K+iwoPfSvoF9NfRYB76V9AvpFdFgHvpByo99K6iwoPfSvoF9K+iwoPzKV9Avpr6LCg99K+gX0r6LCg91LmUC+mvosCRzKXMqPfSvosQe+nqNfSosKHp6VKmManpUqQCp6alQA4pU1KkAiaVKlQAqVKlSNCpGlSoENSNKlQMVNT0qAGpqVKgBGlSpUAKlSpUAKmpUqAGpUqVACp6VKgBjSpUqBHJpUqVIZ//2Q=="/>
          <p:cNvSpPr>
            <a:spLocks noChangeAspect="1" noChangeArrowheads="1"/>
          </p:cNvSpPr>
          <p:nvPr/>
        </p:nvSpPr>
        <p:spPr bwMode="auto">
          <a:xfrm>
            <a:off x="765175" y="4651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19400" y="31273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pic>
        <p:nvPicPr>
          <p:cNvPr id="6" name="Picture 5" descr="A flag on a pole&#10;&#10;Description automatically generated">
            <a:extLst>
              <a:ext uri="{FF2B5EF4-FFF2-40B4-BE49-F238E27FC236}">
                <a16:creationId xmlns:a16="http://schemas.microsoft.com/office/drawing/2014/main" xmlns="" id="{5C0681EC-8E76-ED59-6545-BF8AC9E13C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5817"/>
            <a:ext cx="9144000" cy="3997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919929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flag flying over a city&#10;&#10;Description automatically generated with low confidence">
            <a:extLst>
              <a:ext uri="{FF2B5EF4-FFF2-40B4-BE49-F238E27FC236}">
                <a16:creationId xmlns:a16="http://schemas.microsoft.com/office/drawing/2014/main" xmlns="" id="{A09B38D5-8023-406D-BB84-5ACD4B4E04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4351" r="5855" b="-1"/>
          <a:stretch/>
        </p:blipFill>
        <p:spPr>
          <a:xfrm>
            <a:off x="1" y="857257"/>
            <a:ext cx="3368841" cy="5143493"/>
          </a:xfrm>
          <a:prstGeom prst="rect">
            <a:avLst/>
          </a:prstGeom>
        </p:spPr>
      </p:pic>
      <p:sp>
        <p:nvSpPr>
          <p:cNvPr id="20482" name="Rectangle 2">
            <a:extLst>
              <a:ext uri="{FF2B5EF4-FFF2-40B4-BE49-F238E27FC236}">
                <a16:creationId xmlns:a16="http://schemas.microsoft.com/office/drawing/2014/main" xmlns="" id="{68EFC1E7-E176-4EC6-BAF6-0A3242A0C6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5249" y="591373"/>
            <a:ext cx="4302341" cy="737337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2400" b="1">
                <a:latin typeface="+mn-lt"/>
              </a:rPr>
              <a:t>Entry requirements for Master’s</a:t>
            </a: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xmlns="" id="{D9E64526-79DB-405D-B739-1B558E8B9A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68842" y="1648695"/>
            <a:ext cx="5775155" cy="4447305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altLang="en-US" sz="2000"/>
              <a:t>Academic percentage – </a:t>
            </a:r>
            <a:r>
              <a:rPr lang="en-US" altLang="en-US" sz="2000" b="1"/>
              <a:t>Above 60% is required in bachelor’s </a:t>
            </a:r>
          </a:p>
          <a:p>
            <a:pPr marL="0" indent="0">
              <a:buNone/>
              <a:defRPr/>
            </a:pPr>
            <a:r>
              <a:rPr lang="en-US" altLang="en-US" sz="2000" b="1"/>
              <a:t>  </a:t>
            </a:r>
            <a:r>
              <a:rPr lang="en-US" altLang="en-US" sz="2000"/>
              <a:t>                 </a:t>
            </a:r>
          </a:p>
          <a:p>
            <a:pPr eaLnBrk="1" hangingPunct="1">
              <a:defRPr/>
            </a:pPr>
            <a:r>
              <a:rPr lang="en-US" altLang="en-US" sz="2000"/>
              <a:t>Minimum IELTS score – </a:t>
            </a:r>
          </a:p>
          <a:p>
            <a:pPr eaLnBrk="1" hangingPunct="1">
              <a:defRPr/>
            </a:pPr>
            <a:r>
              <a:rPr lang="en-US" altLang="en-US" sz="2000" b="1"/>
              <a:t>Overall, 6.5 with no band less than 6 OR</a:t>
            </a:r>
            <a:r>
              <a:rPr lang="en-US" altLang="en-US" sz="2000"/>
              <a:t> </a:t>
            </a:r>
          </a:p>
          <a:p>
            <a:pPr>
              <a:defRPr/>
            </a:pPr>
            <a:r>
              <a:rPr lang="en-US" altLang="en-US" sz="2000"/>
              <a:t> </a:t>
            </a:r>
            <a:r>
              <a:rPr lang="en-US" altLang="en-US" sz="2000" b="1"/>
              <a:t>Minimum TOEFL score – 80+.</a:t>
            </a:r>
            <a:r>
              <a:rPr lang="en-US" altLang="en-US" sz="2000"/>
              <a:t> </a:t>
            </a:r>
          </a:p>
          <a:p>
            <a:pPr marL="1371600" lvl="4" indent="0">
              <a:buNone/>
              <a:defRPr/>
            </a:pPr>
            <a:endParaRPr lang="en-US" altLang="en-US" sz="3600"/>
          </a:p>
          <a:p>
            <a:pPr eaLnBrk="1" hangingPunct="1">
              <a:defRPr/>
            </a:pPr>
            <a:r>
              <a:rPr lang="en-US" altLang="en-US" sz="2000"/>
              <a:t>GRE is needed for good and high ranked Universities – 310+ is considered as a good score. GRE is a mandatory requirement for some Automobile and Mechanical courses by high ranked Universities.</a:t>
            </a:r>
          </a:p>
          <a:p>
            <a:pPr marL="0" indent="0">
              <a:buNone/>
              <a:defRPr/>
            </a:pPr>
            <a:endParaRPr lang="en-US" altLang="en-US" sz="10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xmlns="" id="{4B338E66-FA06-4A7B-951E-2367FF2C3E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726" y="1363923"/>
            <a:ext cx="2707375" cy="3903064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b="1" dirty="0">
                <a:latin typeface="+mn-lt"/>
              </a:rPr>
              <a:t>Duration &amp; Tuition Fees</a:t>
            </a:r>
          </a:p>
        </p:txBody>
      </p:sp>
      <p:graphicFrame>
        <p:nvGraphicFramePr>
          <p:cNvPr id="25604" name="Rectangle 3">
            <a:extLst>
              <a:ext uri="{FF2B5EF4-FFF2-40B4-BE49-F238E27FC236}">
                <a16:creationId xmlns:a16="http://schemas.microsoft.com/office/drawing/2014/main" xmlns="" id="{F5C6062D-D361-4F7F-8FA0-397EB05AEE3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582548" y="1471777"/>
          <a:ext cx="4941945" cy="39329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Text Box 4">
            <a:extLst>
              <a:ext uri="{FF2B5EF4-FFF2-40B4-BE49-F238E27FC236}">
                <a16:creationId xmlns:a16="http://schemas.microsoft.com/office/drawing/2014/main" xmlns="" id="{19B6F811-2644-4C2D-8C2A-9A888F91A4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442" y="304800"/>
            <a:ext cx="4945642" cy="1218908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  <a:spcAft>
                <a:spcPts val="450"/>
              </a:spcAft>
              <a:defRPr/>
            </a:pPr>
            <a:r>
              <a:rPr lang="en-US" sz="2400" b="1">
                <a:latin typeface="+mj-lt"/>
                <a:ea typeface="+mj-ea"/>
                <a:cs typeface="+mj-cs"/>
              </a:rPr>
              <a:t>Documents required for Application to Institutions</a:t>
            </a:r>
          </a:p>
        </p:txBody>
      </p:sp>
      <p:pic>
        <p:nvPicPr>
          <p:cNvPr id="5" name="Picture 4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xmlns="" id="{BA3D6380-B702-4A61-AC6C-34DDBAB1C99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3126" b="-1"/>
          <a:stretch/>
        </p:blipFill>
        <p:spPr>
          <a:xfrm>
            <a:off x="266442" y="2130750"/>
            <a:ext cx="4326340" cy="3060191"/>
          </a:xfrm>
          <a:prstGeom prst="rect">
            <a:avLst/>
          </a:prstGeom>
        </p:spPr>
      </p:pic>
      <p:sp>
        <p:nvSpPr>
          <p:cNvPr id="33796" name="Rectangle 11">
            <a:extLst>
              <a:ext uri="{FF2B5EF4-FFF2-40B4-BE49-F238E27FC236}">
                <a16:creationId xmlns:a16="http://schemas.microsoft.com/office/drawing/2014/main" xmlns="" id="{9844F5F7-C53B-4750-9BD3-8A4CE26EFD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99965" y="1388797"/>
            <a:ext cx="4305558" cy="4870305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01216" indent="-171450">
              <a:lnSpc>
                <a:spcPct val="90000"/>
              </a:lnSpc>
              <a:spcBef>
                <a:spcPct val="50000"/>
              </a:spcBef>
              <a:defRPr/>
            </a:pPr>
            <a:r>
              <a:rPr lang="en-US" altLang="en-US" sz="1800" b="1" dirty="0">
                <a:latin typeface="+mn-lt"/>
              </a:rPr>
              <a:t>Passport copy.</a:t>
            </a:r>
          </a:p>
          <a:p>
            <a:pPr marL="201216" indent="-171450">
              <a:lnSpc>
                <a:spcPct val="90000"/>
              </a:lnSpc>
              <a:spcBef>
                <a:spcPct val="50000"/>
              </a:spcBef>
              <a:defRPr/>
            </a:pPr>
            <a:r>
              <a:rPr lang="en-US" altLang="en-US" sz="1800" b="1" dirty="0">
                <a:latin typeface="+mn-lt"/>
              </a:rPr>
              <a:t>Updated Resume.</a:t>
            </a:r>
          </a:p>
          <a:p>
            <a:pPr marL="201216" indent="-171450">
              <a:lnSpc>
                <a:spcPct val="90000"/>
              </a:lnSpc>
              <a:spcBef>
                <a:spcPct val="50000"/>
              </a:spcBef>
              <a:defRPr/>
            </a:pPr>
            <a:r>
              <a:rPr lang="en-US" altLang="en-US" sz="1800" b="1" dirty="0">
                <a:latin typeface="+mn-lt"/>
              </a:rPr>
              <a:t> Mark Sheets of 10</a:t>
            </a:r>
            <a:r>
              <a:rPr lang="en-US" altLang="en-US" sz="1800" b="1" baseline="30000" dirty="0">
                <a:latin typeface="+mn-lt"/>
              </a:rPr>
              <a:t>th</a:t>
            </a:r>
            <a:r>
              <a:rPr lang="en-US" altLang="en-US" sz="1800" b="1" dirty="0">
                <a:latin typeface="+mn-lt"/>
              </a:rPr>
              <a:t> and 12</a:t>
            </a:r>
            <a:r>
              <a:rPr lang="en-US" altLang="en-US" sz="1800" b="1" baseline="30000" dirty="0">
                <a:latin typeface="+mn-lt"/>
              </a:rPr>
              <a:t>th </a:t>
            </a:r>
            <a:r>
              <a:rPr lang="en-US" altLang="en-US" sz="1800" b="1" dirty="0">
                <a:latin typeface="+mn-lt"/>
              </a:rPr>
              <a:t> and Bachelors.</a:t>
            </a:r>
          </a:p>
          <a:p>
            <a:pPr marL="201216" indent="-171450">
              <a:lnSpc>
                <a:spcPct val="90000"/>
              </a:lnSpc>
              <a:spcBef>
                <a:spcPct val="50000"/>
              </a:spcBef>
              <a:defRPr/>
            </a:pPr>
            <a:r>
              <a:rPr lang="en-US" altLang="en-US" sz="1800" b="1" dirty="0">
                <a:latin typeface="+mn-lt"/>
              </a:rPr>
              <a:t> Degree Certificate.</a:t>
            </a:r>
          </a:p>
          <a:p>
            <a:pPr marL="201216" indent="-171450">
              <a:lnSpc>
                <a:spcPct val="90000"/>
              </a:lnSpc>
              <a:spcBef>
                <a:spcPct val="50000"/>
              </a:spcBef>
              <a:defRPr/>
            </a:pPr>
            <a:r>
              <a:rPr lang="en-US" altLang="en-US" sz="1800" b="1" dirty="0">
                <a:latin typeface="+mn-lt"/>
              </a:rPr>
              <a:t> Recommendation letters (if any).</a:t>
            </a:r>
          </a:p>
          <a:p>
            <a:pPr marL="201216" indent="-171450">
              <a:lnSpc>
                <a:spcPct val="90000"/>
              </a:lnSpc>
              <a:spcBef>
                <a:spcPct val="50000"/>
              </a:spcBef>
              <a:defRPr/>
            </a:pPr>
            <a:r>
              <a:rPr lang="en-US" altLang="en-US" sz="1800" b="1" dirty="0">
                <a:latin typeface="+mn-lt"/>
              </a:rPr>
              <a:t> Statement of Purpose.</a:t>
            </a:r>
          </a:p>
          <a:p>
            <a:pPr marL="201216" indent="-171450">
              <a:lnSpc>
                <a:spcPct val="90000"/>
              </a:lnSpc>
              <a:spcBef>
                <a:spcPct val="50000"/>
              </a:spcBef>
              <a:defRPr/>
            </a:pPr>
            <a:r>
              <a:rPr lang="en-US" altLang="en-US" sz="1800" b="1" dirty="0">
                <a:latin typeface="+mn-lt"/>
              </a:rPr>
              <a:t>TOEFL / IELTS score.</a:t>
            </a:r>
          </a:p>
          <a:p>
            <a:pPr marL="201216" indent="-171450">
              <a:lnSpc>
                <a:spcPct val="90000"/>
              </a:lnSpc>
              <a:spcBef>
                <a:spcPct val="50000"/>
              </a:spcBef>
              <a:defRPr/>
            </a:pPr>
            <a:r>
              <a:rPr lang="en-US" altLang="en-US" sz="1800" b="1" dirty="0">
                <a:latin typeface="+mn-lt"/>
              </a:rPr>
              <a:t> GRE score card (Not mandatory). </a:t>
            </a:r>
          </a:p>
          <a:p>
            <a:pPr marL="201216" indent="-171450">
              <a:lnSpc>
                <a:spcPct val="90000"/>
              </a:lnSpc>
              <a:spcBef>
                <a:spcPct val="50000"/>
              </a:spcBef>
              <a:defRPr/>
            </a:pPr>
            <a:r>
              <a:rPr lang="en-US" altLang="en-US" sz="1800" b="1" dirty="0">
                <a:latin typeface="+mn-lt"/>
              </a:rPr>
              <a:t>German Proficiency Certificate (if any).</a:t>
            </a:r>
          </a:p>
          <a:p>
            <a:pPr marL="201216" indent="-171450">
              <a:lnSpc>
                <a:spcPct val="90000"/>
              </a:lnSpc>
              <a:spcBef>
                <a:spcPct val="50000"/>
              </a:spcBef>
              <a:defRPr/>
            </a:pPr>
            <a:r>
              <a:rPr lang="en-US" altLang="en-US" sz="1800" b="1" dirty="0">
                <a:latin typeface="+mn-lt"/>
              </a:rPr>
              <a:t>Work Experience (If any).</a:t>
            </a:r>
          </a:p>
          <a:p>
            <a:pPr indent="-171450">
              <a:lnSpc>
                <a:spcPct val="90000"/>
              </a:lnSpc>
              <a:spcBef>
                <a:spcPct val="50000"/>
              </a:spcBef>
              <a:defRPr/>
            </a:pPr>
            <a:endParaRPr lang="en-US" altLang="en-US" sz="1400" dirty="0">
              <a:latin typeface="+mn-l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German Embassy Washington DC - 5 Easy Steps to Apply for Germany Schengen  Visa - Visa Reservation">
            <a:extLst>
              <a:ext uri="{FF2B5EF4-FFF2-40B4-BE49-F238E27FC236}">
                <a16:creationId xmlns:a16="http://schemas.microsoft.com/office/drawing/2014/main" xmlns="" id="{453F792B-4AA3-3412-A79B-3F3F701F61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188" r="22701" b="1"/>
          <a:stretch/>
        </p:blipFill>
        <p:spPr bwMode="auto">
          <a:xfrm>
            <a:off x="4572001" y="857257"/>
            <a:ext cx="4572000" cy="5143493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5133" name="Slide Number Placeholder 5">
            <a:extLst>
              <a:ext uri="{FF2B5EF4-FFF2-40B4-BE49-F238E27FC236}">
                <a16:creationId xmlns:a16="http://schemas.microsoft.com/office/drawing/2014/main" xmlns="" id="{5916B42C-ADAD-8D0A-C6F9-E2F982CA0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5624513"/>
            <a:ext cx="2057400" cy="273844"/>
          </a:xfrm>
        </p:spPr>
        <p:txBody>
          <a:bodyPr/>
          <a:lstStyle/>
          <a:p>
            <a:pPr>
              <a:spcAft>
                <a:spcPts val="450"/>
              </a:spcAft>
            </a:pPr>
            <a:fld id="{4F6357DA-28E9-40D3-918C-4D14E8263D81}" type="slidenum">
              <a:rPr lang="en-US" smtClean="0"/>
              <a:pPr>
                <a:spcAft>
                  <a:spcPts val="450"/>
                </a:spcAft>
              </a:pPr>
              <a:t>13</a:t>
            </a:fld>
            <a:endParaRPr lang="en-US"/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xmlns="" id="{DE448B2E-6018-4416-8166-6B439B617B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253" y="3047930"/>
            <a:ext cx="3758461" cy="762141"/>
          </a:xfrm>
        </p:spPr>
        <p:txBody>
          <a:bodyPr anchor="ctr">
            <a:normAutofit/>
          </a:bodyPr>
          <a:lstStyle/>
          <a:p>
            <a:pPr algn="ctr"/>
            <a:r>
              <a:rPr lang="en-US" sz="2100"/>
              <a:t>Germany student visa Updates</a:t>
            </a:r>
          </a:p>
        </p:txBody>
      </p:sp>
    </p:spTree>
    <p:extLst>
      <p:ext uri="{BB962C8B-B14F-4D97-AF65-F5344CB8AC3E}">
        <p14:creationId xmlns:p14="http://schemas.microsoft.com/office/powerpoint/2010/main" xmlns="" val="36461652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Placeholder 8" descr="A picture containing grapes with leaves on a wooden table">
            <a:extLst>
              <a:ext uri="{FF2B5EF4-FFF2-40B4-BE49-F238E27FC236}">
                <a16:creationId xmlns:a16="http://schemas.microsoft.com/office/drawing/2014/main" xmlns="" id="{CF7C2A40-D3E7-4D1B-9DDF-B0A6443AEA3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4572001" y="857250"/>
            <a:ext cx="4572000" cy="5143500"/>
          </a:xfrm>
        </p:spPr>
      </p:pic>
      <p:sp>
        <p:nvSpPr>
          <p:cNvPr id="29" name="Subtitle 28">
            <a:extLst>
              <a:ext uri="{FF2B5EF4-FFF2-40B4-BE49-F238E27FC236}">
                <a16:creationId xmlns:a16="http://schemas.microsoft.com/office/drawing/2014/main" xmlns="" id="{FF31A41E-8202-40FC-B2C6-C7EB5EDACB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8650" y="2289697"/>
            <a:ext cx="3527714" cy="3241821"/>
          </a:xfrm>
        </p:spPr>
        <p:txBody>
          <a:bodyPr/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Student needs to pay minimum 1</a:t>
            </a:r>
            <a:r>
              <a:rPr lang="en-US" sz="1800" baseline="30000" dirty="0">
                <a:solidFill>
                  <a:schemeClr val="tx1"/>
                </a:solidFill>
              </a:rPr>
              <a:t>st</a:t>
            </a:r>
            <a:r>
              <a:rPr lang="en-US" sz="1800" dirty="0">
                <a:solidFill>
                  <a:schemeClr val="tx1"/>
                </a:solidFill>
              </a:rPr>
              <a:t> year complete tuition fees before submitting visa file to Embassy/VFS</a:t>
            </a:r>
          </a:p>
          <a:p>
            <a:endParaRPr lang="en-US" sz="1800" dirty="0">
              <a:solidFill>
                <a:schemeClr val="tx1"/>
              </a:solidFill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highlight>
                  <a:srgbClr val="FFFF00"/>
                </a:highlight>
              </a:rPr>
              <a:t>Blocked account amount has been increased to </a:t>
            </a:r>
            <a:r>
              <a:rPr lang="en-US" sz="2000" b="1" dirty="0">
                <a:solidFill>
                  <a:schemeClr val="tx1"/>
                </a:solidFill>
                <a:highlight>
                  <a:srgbClr val="FFFF00"/>
                </a:highlight>
              </a:rPr>
              <a:t>€11,904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US" sz="2000" b="1" dirty="0">
              <a:solidFill>
                <a:schemeClr val="tx1"/>
              </a:solidFill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Remaining balance fees is required to be shown in the bank</a:t>
            </a:r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xmlns="" id="{74713F65-A47E-465C-963B-E10AC53512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8650" y="1208558"/>
            <a:ext cx="3290209" cy="479966"/>
          </a:xfrm>
        </p:spPr>
        <p:txBody>
          <a:bodyPr>
            <a:normAutofit fontScale="90000"/>
          </a:bodyPr>
          <a:lstStyle/>
          <a:p>
            <a:r>
              <a:rPr lang="en-US" sz="2400">
                <a:solidFill>
                  <a:schemeClr val="tx1"/>
                </a:solidFill>
              </a:rPr>
              <a:t>Proof of financial means</a:t>
            </a:r>
          </a:p>
        </p:txBody>
      </p:sp>
      <p:pic>
        <p:nvPicPr>
          <p:cNvPr id="7" name="Picture 2" descr="German Embassy Washington DC - 5 Easy Steps to Apply for Germany Schengen  Visa - Visa Reservation">
            <a:extLst>
              <a:ext uri="{FF2B5EF4-FFF2-40B4-BE49-F238E27FC236}">
                <a16:creationId xmlns:a16="http://schemas.microsoft.com/office/drawing/2014/main" xmlns="" id="{BEC0838E-1AD7-37D9-A34A-948C4B9A466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188" r="22701" b="1"/>
          <a:stretch/>
        </p:blipFill>
        <p:spPr bwMode="auto">
          <a:xfrm>
            <a:off x="4572001" y="857257"/>
            <a:ext cx="4572000" cy="5143493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xmlns="" val="23652960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AF4BDB7-77D2-D381-8116-1C3B055C49B7}"/>
              </a:ext>
            </a:extLst>
          </p:cNvPr>
          <p:cNvSpPr txBox="1"/>
          <p:nvPr/>
        </p:nvSpPr>
        <p:spPr>
          <a:xfrm>
            <a:off x="124856" y="363241"/>
            <a:ext cx="429416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>
                <a:solidFill>
                  <a:srgbClr val="FF0000"/>
                </a:solidFill>
              </a:rPr>
              <a:t>APS</a:t>
            </a:r>
          </a:p>
          <a:p>
            <a:pPr algn="just"/>
            <a:endParaRPr lang="en-US" sz="1400"/>
          </a:p>
          <a:p>
            <a:pPr algn="just"/>
            <a:r>
              <a:rPr lang="en-IN" sz="1400"/>
              <a:t>The Academic Evaluation Center (APS) – part of the German Embassy to India – appreciates your interest in taking up academic studies in Germany.</a:t>
            </a:r>
          </a:p>
          <a:p>
            <a:pPr algn="just"/>
            <a:endParaRPr lang="en-IN" sz="1400"/>
          </a:p>
          <a:p>
            <a:pPr algn="just"/>
            <a:r>
              <a:rPr lang="en-IN" sz="1400"/>
              <a:t>APS India is the first stop to verify the academic documents of the student. </a:t>
            </a:r>
          </a:p>
          <a:p>
            <a:pPr algn="just"/>
            <a:endParaRPr lang="en-IN" sz="1400"/>
          </a:p>
          <a:p>
            <a:pPr algn="just"/>
            <a:r>
              <a:rPr lang="en-IN" sz="2000" b="1">
                <a:solidFill>
                  <a:schemeClr val="accent1"/>
                </a:solidFill>
              </a:rPr>
              <a:t>Fees </a:t>
            </a:r>
            <a:r>
              <a:rPr lang="en-IN" sz="2000" b="1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INR 18,000 </a:t>
            </a:r>
            <a:endParaRPr lang="en-IN" sz="2000" b="1">
              <a:solidFill>
                <a:schemeClr val="accent1"/>
              </a:solidFill>
            </a:endParaRPr>
          </a:p>
          <a:p>
            <a:pPr algn="just"/>
            <a:endParaRPr lang="en-IN" sz="1400"/>
          </a:p>
          <a:p>
            <a:pPr algn="just"/>
            <a:r>
              <a:rPr lang="en-IN" sz="1400"/>
              <a:t>Required for Bachelor’s and Master’s students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DC7EFF2-52B9-4E9C-665B-44C8AFDC08A1}"/>
              </a:ext>
            </a:extLst>
          </p:cNvPr>
          <p:cNvSpPr txBox="1"/>
          <p:nvPr/>
        </p:nvSpPr>
        <p:spPr>
          <a:xfrm>
            <a:off x="124857" y="3180070"/>
            <a:ext cx="4294162" cy="367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solidFill>
                  <a:srgbClr val="FF0000"/>
                </a:solidFill>
              </a:rPr>
              <a:t>TestAS</a:t>
            </a:r>
            <a:endParaRPr lang="en-US" sz="2000" b="1" dirty="0">
              <a:solidFill>
                <a:srgbClr val="FF0000"/>
              </a:solidFill>
            </a:endParaRPr>
          </a:p>
          <a:p>
            <a:pPr algn="just"/>
            <a:endParaRPr lang="en-US" sz="1400" dirty="0"/>
          </a:p>
          <a:p>
            <a:pPr algn="just">
              <a:lnSpc>
                <a:spcPct val="150000"/>
              </a:lnSpc>
            </a:pPr>
            <a:r>
              <a:rPr lang="en-IN" sz="1400" dirty="0" err="1"/>
              <a:t>TestAS</a:t>
            </a:r>
            <a:r>
              <a:rPr lang="en-IN" sz="1400" dirty="0"/>
              <a:t> is a central standardised scholastic aptitude test which measures intellectual abilities particularly important for university studies.</a:t>
            </a:r>
          </a:p>
          <a:p>
            <a:pPr algn="just">
              <a:lnSpc>
                <a:spcPct val="150000"/>
              </a:lnSpc>
            </a:pPr>
            <a:r>
              <a:rPr lang="en-IN" sz="1400" dirty="0" err="1"/>
              <a:t>TestAS</a:t>
            </a:r>
            <a:r>
              <a:rPr lang="en-IN" sz="1400" dirty="0"/>
              <a:t> is intended for international study applicants planning to do undergraduate studies at German universities.</a:t>
            </a:r>
          </a:p>
          <a:p>
            <a:pPr algn="just"/>
            <a:endParaRPr lang="en-IN" sz="1400" dirty="0"/>
          </a:p>
          <a:p>
            <a:pPr algn="just"/>
            <a:r>
              <a:rPr lang="en-IN" sz="2000" b="1" dirty="0">
                <a:solidFill>
                  <a:schemeClr val="accent1"/>
                </a:solidFill>
              </a:rPr>
              <a:t>Fees EUR 150</a:t>
            </a:r>
          </a:p>
          <a:p>
            <a:pPr algn="just"/>
            <a:endParaRPr lang="en-IN" sz="1400" dirty="0"/>
          </a:p>
          <a:p>
            <a:pPr algn="just"/>
            <a:r>
              <a:rPr lang="en-IN" sz="1400" dirty="0"/>
              <a:t>Required for Bachelor’s students</a:t>
            </a:r>
          </a:p>
          <a:p>
            <a:endParaRPr lang="en-IN" sz="1100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xmlns="" id="{C6191F87-DBE9-6E4C-1F23-03482C53F0AF}"/>
              </a:ext>
            </a:extLst>
          </p:cNvPr>
          <p:cNvCxnSpPr>
            <a:cxnSpLocks/>
          </p:cNvCxnSpPr>
          <p:nvPr/>
        </p:nvCxnSpPr>
        <p:spPr>
          <a:xfrm>
            <a:off x="4474111" y="916045"/>
            <a:ext cx="0" cy="51435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92945B1-7AD2-7552-1828-B076B487CA04}"/>
              </a:ext>
            </a:extLst>
          </p:cNvPr>
          <p:cNvSpPr txBox="1"/>
          <p:nvPr/>
        </p:nvSpPr>
        <p:spPr>
          <a:xfrm>
            <a:off x="5055572" y="331445"/>
            <a:ext cx="3432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/>
              <a:t>APS AND </a:t>
            </a:r>
            <a:r>
              <a:rPr lang="en-US" sz="1600" b="1" err="1"/>
              <a:t>TestAS</a:t>
            </a:r>
            <a:r>
              <a:rPr lang="en-US" sz="1600" b="1"/>
              <a:t> WAIVER</a:t>
            </a:r>
            <a:endParaRPr lang="en-IN" sz="1600" b="1"/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xmlns="" id="{CFF4F643-FF0B-06A4-5128-214841FC33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130652910"/>
              </p:ext>
            </p:extLst>
          </p:nvPr>
        </p:nvGraphicFramePr>
        <p:xfrm>
          <a:off x="4524520" y="929900"/>
          <a:ext cx="4494624" cy="4583024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2281158">
                  <a:extLst>
                    <a:ext uri="{9D8B030D-6E8A-4147-A177-3AD203B41FA5}">
                      <a16:colId xmlns:a16="http://schemas.microsoft.com/office/drawing/2014/main" xmlns="" val="2527759098"/>
                    </a:ext>
                  </a:extLst>
                </a:gridCol>
                <a:gridCol w="1099099">
                  <a:extLst>
                    <a:ext uri="{9D8B030D-6E8A-4147-A177-3AD203B41FA5}">
                      <a16:colId xmlns:a16="http://schemas.microsoft.com/office/drawing/2014/main" xmlns="" val="1809908259"/>
                    </a:ext>
                  </a:extLst>
                </a:gridCol>
                <a:gridCol w="1114367">
                  <a:extLst>
                    <a:ext uri="{9D8B030D-6E8A-4147-A177-3AD203B41FA5}">
                      <a16:colId xmlns:a16="http://schemas.microsoft.com/office/drawing/2014/main" xmlns="" val="2734554872"/>
                    </a:ext>
                  </a:extLst>
                </a:gridCol>
              </a:tblGrid>
              <a:tr h="515695">
                <a:tc>
                  <a:txBody>
                    <a:bodyPr/>
                    <a:lstStyle/>
                    <a:p>
                      <a:r>
                        <a:rPr lang="en-US" sz="1400"/>
                        <a:t>University</a:t>
                      </a:r>
                      <a:endParaRPr lang="en-IN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APS WAIVER</a:t>
                      </a:r>
                      <a:endParaRPr lang="en-IN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TESTAS WAIVER</a:t>
                      </a:r>
                      <a:endParaRPr lang="en-IN" sz="140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3869341935"/>
                  </a:ext>
                </a:extLst>
              </a:tr>
              <a:tr h="348188">
                <a:tc>
                  <a:txBody>
                    <a:bodyPr/>
                    <a:lstStyle/>
                    <a:p>
                      <a:r>
                        <a:rPr lang="en-IN" sz="1400"/>
                        <a:t>New European college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YES</a:t>
                      </a:r>
                      <a:endParaRPr lang="en-IN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YES</a:t>
                      </a:r>
                      <a:endParaRPr lang="en-IN" sz="140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4198862930"/>
                  </a:ext>
                </a:extLst>
              </a:tr>
              <a:tr h="348188">
                <a:tc>
                  <a:txBody>
                    <a:bodyPr/>
                    <a:lstStyle/>
                    <a:p>
                      <a:r>
                        <a:rPr lang="en-IN" sz="1400"/>
                        <a:t>Lancaster University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YES</a:t>
                      </a:r>
                      <a:endParaRPr lang="en-IN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NO</a:t>
                      </a:r>
                      <a:endParaRPr lang="en-IN" sz="140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2002334997"/>
                  </a:ext>
                </a:extLst>
              </a:tr>
              <a:tr h="348188">
                <a:tc>
                  <a:txBody>
                    <a:bodyPr/>
                    <a:lstStyle/>
                    <a:p>
                      <a:r>
                        <a:rPr lang="en-IN" sz="1400"/>
                        <a:t>EU Business School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YES</a:t>
                      </a:r>
                      <a:endParaRPr lang="en-IN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YES</a:t>
                      </a:r>
                      <a:endParaRPr lang="en-IN" sz="140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2246128771"/>
                  </a:ext>
                </a:extLst>
              </a:tr>
              <a:tr h="515695">
                <a:tc>
                  <a:txBody>
                    <a:bodyPr/>
                    <a:lstStyle/>
                    <a:p>
                      <a:r>
                        <a:rPr lang="en-IN" sz="1400" b="0" i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Macromedia University of Applied Sciences**</a:t>
                      </a:r>
                      <a:endParaRPr lang="en-IN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YES</a:t>
                      </a:r>
                      <a:endParaRPr lang="en-IN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YES</a:t>
                      </a:r>
                      <a:endParaRPr lang="en-IN" sz="140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2436067636"/>
                  </a:ext>
                </a:extLst>
              </a:tr>
              <a:tr h="737840">
                <a:tc>
                  <a:txBody>
                    <a:bodyPr/>
                    <a:lstStyle/>
                    <a:p>
                      <a:r>
                        <a:rPr lang="en-IN" sz="1400" b="0" i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Berlin School of Business and Innovation (BSBI), Berlin and Hamburg</a:t>
                      </a:r>
                      <a:endParaRPr lang="en-IN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YES</a:t>
                      </a:r>
                      <a:endParaRPr lang="en-IN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YES</a:t>
                      </a:r>
                      <a:endParaRPr lang="en-IN" sz="140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3886541785"/>
                  </a:ext>
                </a:extLst>
              </a:tr>
              <a:tr h="515695">
                <a:tc>
                  <a:txBody>
                    <a:bodyPr/>
                    <a:lstStyle/>
                    <a:p>
                      <a:r>
                        <a:rPr lang="en-IN" sz="1400" b="0" i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GISMA Business School Hochschule</a:t>
                      </a:r>
                      <a:endParaRPr lang="en-IN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NO</a:t>
                      </a:r>
                      <a:endParaRPr lang="en-IN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YES</a:t>
                      </a:r>
                      <a:endParaRPr lang="en-IN" sz="140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2905986243"/>
                  </a:ext>
                </a:extLst>
              </a:tr>
              <a:tr h="737840">
                <a:tc>
                  <a:txBody>
                    <a:bodyPr/>
                    <a:lstStyle/>
                    <a:p>
                      <a:r>
                        <a:rPr lang="en-IN" sz="1400" b="0" i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University of Europe for Applied Sciences</a:t>
                      </a:r>
                      <a:endParaRPr lang="en-IN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NO</a:t>
                      </a:r>
                      <a:endParaRPr lang="en-IN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YES (internal examination of UE)</a:t>
                      </a:r>
                      <a:endParaRPr lang="en-IN" sz="140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3191072644"/>
                  </a:ext>
                </a:extLst>
              </a:tr>
              <a:tr h="515695">
                <a:tc>
                  <a:txBody>
                    <a:bodyPr/>
                    <a:lstStyle/>
                    <a:p>
                      <a:r>
                        <a:rPr lang="en-IN" sz="1400" b="0" i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Arden University Berlin Study Center</a:t>
                      </a:r>
                      <a:endParaRPr lang="en-IN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YES</a:t>
                      </a:r>
                      <a:endParaRPr lang="en-IN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YES</a:t>
                      </a:r>
                      <a:endParaRPr lang="en-IN" sz="140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318547903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xmlns="" id="{85BE7AAD-565E-DA44-CA68-F2A9B5F86B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32933032"/>
              </p:ext>
            </p:extLst>
          </p:nvPr>
        </p:nvGraphicFramePr>
        <p:xfrm>
          <a:off x="4524520" y="5512924"/>
          <a:ext cx="4494622" cy="88900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2277333">
                  <a:extLst>
                    <a:ext uri="{9D8B030D-6E8A-4147-A177-3AD203B41FA5}">
                      <a16:colId xmlns:a16="http://schemas.microsoft.com/office/drawing/2014/main" xmlns="" val="1288621005"/>
                    </a:ext>
                  </a:extLst>
                </a:gridCol>
                <a:gridCol w="1106905">
                  <a:extLst>
                    <a:ext uri="{9D8B030D-6E8A-4147-A177-3AD203B41FA5}">
                      <a16:colId xmlns:a16="http://schemas.microsoft.com/office/drawing/2014/main" xmlns="" val="506098211"/>
                    </a:ext>
                  </a:extLst>
                </a:gridCol>
                <a:gridCol w="1110384">
                  <a:extLst>
                    <a:ext uri="{9D8B030D-6E8A-4147-A177-3AD203B41FA5}">
                      <a16:colId xmlns:a16="http://schemas.microsoft.com/office/drawing/2014/main" xmlns="" val="169076429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SRH</a:t>
                      </a:r>
                      <a:endParaRPr lang="en-IN" sz="14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0" i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</a:t>
                      </a:r>
                      <a:endParaRPr lang="en-IN" sz="1400" b="0" i="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0" i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Yes</a:t>
                      </a:r>
                      <a:endParaRPr lang="en-IN" sz="1400" b="0" i="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106484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0" i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International University of Applied Sciences</a:t>
                      </a:r>
                      <a:endParaRPr lang="en-IN" sz="1400" b="0" i="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No</a:t>
                      </a:r>
                      <a:endParaRPr lang="en-IN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Yes</a:t>
                      </a:r>
                      <a:endParaRPr lang="en-IN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748555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5666512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xmlns="" id="{12609869-9E80-471B-A487-A53288E0E79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xmlns="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6A994D88-5B56-E3E9-350D-ACF8F3E1E045}"/>
              </a:ext>
            </a:extLst>
          </p:cNvPr>
          <p:cNvSpPr txBox="1"/>
          <p:nvPr/>
        </p:nvSpPr>
        <p:spPr>
          <a:xfrm>
            <a:off x="342900" y="142407"/>
            <a:ext cx="5094212" cy="847095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3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New Germany Consular Portal Information for Student Visas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50195601-07F0-A92A-0E9A-37333C73C80E}"/>
              </a:ext>
            </a:extLst>
          </p:cNvPr>
          <p:cNvSpPr txBox="1"/>
          <p:nvPr/>
        </p:nvSpPr>
        <p:spPr>
          <a:xfrm>
            <a:off x="40214" y="1274316"/>
            <a:ext cx="5554726" cy="558368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b="1" dirty="0">
                <a:solidFill>
                  <a:srgbClr val="FF0000"/>
                </a:solidFill>
                <a:latin typeface="+mn-lt"/>
              </a:rPr>
              <a:t>What is the Germany Consular Portal?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endParaRPr lang="en-US" b="1" dirty="0">
              <a:solidFill>
                <a:srgbClr val="FF0000"/>
              </a:solidFill>
              <a:latin typeface="+mn-lt"/>
            </a:endParaRPr>
          </a:p>
          <a:p>
            <a:pPr marL="285750" indent="-228600" eaLnBrk="1" hangingPunct="1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A digital platform designed to manage visa applications.</a:t>
            </a:r>
          </a:p>
          <a:p>
            <a:pPr marL="285750" indent="-228600" eaLnBrk="1" hangingPunct="1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Centralized online hub for processing student visa requests.</a:t>
            </a:r>
          </a:p>
          <a:p>
            <a:pPr marL="285750" indent="-228600" eaLnBrk="1" hangingPunct="1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Allows students to schedule appointments, submit documents, and track application status.</a:t>
            </a:r>
          </a:p>
          <a:p>
            <a:pPr indent="-228600" eaLnBrk="1" hangingPunct="1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rgbClr val="FF0000"/>
              </a:solidFill>
              <a:latin typeface="+mn-lt"/>
            </a:endParaRP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b="1" dirty="0">
                <a:solidFill>
                  <a:srgbClr val="FF0000"/>
                </a:solidFill>
                <a:latin typeface="+mn-lt"/>
              </a:rPr>
              <a:t>Key Features of the Portal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endParaRPr lang="en-US" b="1" dirty="0">
              <a:solidFill>
                <a:srgbClr val="FF0000"/>
              </a:solidFill>
              <a:latin typeface="+mn-lt"/>
            </a:endParaRPr>
          </a:p>
          <a:p>
            <a:pPr marL="285750" indent="-228600" eaLnBrk="1" hangingPunct="1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latin typeface="+mn-lt"/>
              </a:rPr>
              <a:t>User-Friendly Interface:</a:t>
            </a:r>
            <a:r>
              <a:rPr lang="en-US" dirty="0">
                <a:latin typeface="+mn-lt"/>
              </a:rPr>
              <a:t> Easy-to-navigate platform for students.</a:t>
            </a:r>
          </a:p>
          <a:p>
            <a:pPr marL="285750" indent="-228600" eaLnBrk="1" hangingPunct="1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latin typeface="+mn-lt"/>
              </a:rPr>
              <a:t>Document Uploads:</a:t>
            </a:r>
            <a:r>
              <a:rPr lang="en-US" dirty="0">
                <a:latin typeface="+mn-lt"/>
              </a:rPr>
              <a:t> Secure document submission feature.</a:t>
            </a:r>
          </a:p>
          <a:p>
            <a:pPr marL="285750" indent="-228600" eaLnBrk="1" hangingPunct="1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latin typeface="+mn-lt"/>
              </a:rPr>
              <a:t>Appointment Scheduling:</a:t>
            </a:r>
            <a:r>
              <a:rPr lang="en-US" dirty="0">
                <a:latin typeface="+mn-lt"/>
              </a:rPr>
              <a:t> Directly schedule consular appointments online.</a:t>
            </a:r>
          </a:p>
          <a:p>
            <a:pPr indent="-228600" eaLnBrk="1" hangingPunct="1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100" dirty="0">
              <a:latin typeface="+mn-lt"/>
            </a:endParaRPr>
          </a:p>
        </p:txBody>
      </p:sp>
      <p:sp>
        <p:nvSpPr>
          <p:cNvPr id="1033" name="Rectangle 1032">
            <a:extLst>
              <a:ext uri="{FF2B5EF4-FFF2-40B4-BE49-F238E27FC236}">
                <a16:creationId xmlns:a16="http://schemas.microsoft.com/office/drawing/2014/main" xmlns="" id="{7004738A-9D34-43E8-97D2-CA0EED4F8BE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6092499" y="-5"/>
            <a:ext cx="3069391" cy="6858000"/>
          </a:xfrm>
          <a:prstGeom prst="rect">
            <a:avLst/>
          </a:prstGeom>
          <a:gradFill>
            <a:gsLst>
              <a:gs pos="8000">
                <a:srgbClr val="000000">
                  <a:alpha val="94000"/>
                </a:srgbClr>
              </a:gs>
              <a:gs pos="100000">
                <a:schemeClr val="accent1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xmlns="" id="{B8B8D07F-F13E-443E-BA68-2D26672D76B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6092499" y="-2"/>
            <a:ext cx="3069391" cy="6400369"/>
          </a:xfrm>
          <a:prstGeom prst="rect">
            <a:avLst/>
          </a:prstGeom>
          <a:gradFill>
            <a:gsLst>
              <a:gs pos="31000">
                <a:schemeClr val="accent1">
                  <a:lumMod val="50000"/>
                  <a:alpha val="0"/>
                </a:schemeClr>
              </a:gs>
              <a:gs pos="100000">
                <a:schemeClr val="accent1">
                  <a:lumMod val="50000"/>
                  <a:alpha val="2600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xmlns="" id="{2813A4FA-24A5-41ED-A534-3807D1B2F34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6092499" y="-22"/>
            <a:ext cx="3051501" cy="6400389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72000">
                <a:srgbClr val="000000">
                  <a:alpha val="21000"/>
                </a:srgb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39" name="Rectangle 1038">
            <a:extLst>
              <a:ext uri="{FF2B5EF4-FFF2-40B4-BE49-F238E27FC236}">
                <a16:creationId xmlns:a16="http://schemas.microsoft.com/office/drawing/2014/main" xmlns="" id="{C3944F27-CA70-4E84-A51A-E6BF8955897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6092499" y="-10"/>
            <a:ext cx="2708601" cy="6857997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93000">
                <a:srgbClr val="000000">
                  <a:alpha val="29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26" name="Picture 2" descr="Germany Launches Online Visa Portal ...">
            <a:extLst>
              <a:ext uri="{FF2B5EF4-FFF2-40B4-BE49-F238E27FC236}">
                <a16:creationId xmlns:a16="http://schemas.microsoft.com/office/drawing/2014/main" xmlns="" id="{D7FFADFB-D059-1D88-CDFA-A4CBDF4F3C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5594940" y="2405894"/>
            <a:ext cx="3127897" cy="2081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349146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9CEC5101-175E-A6E8-8371-799C2CC884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xmlns="" id="{6028D1B4-FE53-7C53-BF75-F3610360B40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xmlns="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7AE5EAE-41B2-A07D-895B-6AAF3851ADB0}"/>
              </a:ext>
            </a:extLst>
          </p:cNvPr>
          <p:cNvSpPr txBox="1"/>
          <p:nvPr/>
        </p:nvSpPr>
        <p:spPr>
          <a:xfrm>
            <a:off x="342900" y="69347"/>
            <a:ext cx="5731709" cy="66517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/>
          <a:p>
            <a:pPr algn="ctr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New Germany Consular Portal Information for Student Visas</a:t>
            </a:r>
          </a:p>
        </p:txBody>
      </p:sp>
      <p:sp>
        <p:nvSpPr>
          <p:cNvPr id="1033" name="Rectangle 1032">
            <a:extLst>
              <a:ext uri="{FF2B5EF4-FFF2-40B4-BE49-F238E27FC236}">
                <a16:creationId xmlns:a16="http://schemas.microsoft.com/office/drawing/2014/main" xmlns="" id="{37FC6188-48C3-9372-9EFA-FD22313686C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6092499" y="-5"/>
            <a:ext cx="3069391" cy="6858000"/>
          </a:xfrm>
          <a:prstGeom prst="rect">
            <a:avLst/>
          </a:prstGeom>
          <a:gradFill>
            <a:gsLst>
              <a:gs pos="8000">
                <a:srgbClr val="000000">
                  <a:alpha val="94000"/>
                </a:srgbClr>
              </a:gs>
              <a:gs pos="100000">
                <a:schemeClr val="accent1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xmlns="" id="{26B66695-E90C-CFE0-9491-9F6A860E0DF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6092499" y="-2"/>
            <a:ext cx="3069391" cy="6400369"/>
          </a:xfrm>
          <a:prstGeom prst="rect">
            <a:avLst/>
          </a:prstGeom>
          <a:gradFill>
            <a:gsLst>
              <a:gs pos="31000">
                <a:schemeClr val="accent1">
                  <a:lumMod val="50000"/>
                  <a:alpha val="0"/>
                </a:schemeClr>
              </a:gs>
              <a:gs pos="100000">
                <a:schemeClr val="accent1">
                  <a:lumMod val="50000"/>
                  <a:alpha val="2600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xmlns="" id="{F3DD5DBC-AC2D-ACCE-8214-759B22D3527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6092499" y="-22"/>
            <a:ext cx="3051501" cy="6400389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72000">
                <a:srgbClr val="000000">
                  <a:alpha val="21000"/>
                </a:srgb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39" name="Rectangle 1038">
            <a:extLst>
              <a:ext uri="{FF2B5EF4-FFF2-40B4-BE49-F238E27FC236}">
                <a16:creationId xmlns:a16="http://schemas.microsoft.com/office/drawing/2014/main" xmlns="" id="{F4EF0212-6CA0-3042-1204-A22B2227FF9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6092499" y="-10"/>
            <a:ext cx="2708601" cy="6857997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93000">
                <a:srgbClr val="000000">
                  <a:alpha val="29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26" name="Picture 2" descr="Germany Launches Online Visa Portal ...">
            <a:extLst>
              <a:ext uri="{FF2B5EF4-FFF2-40B4-BE49-F238E27FC236}">
                <a16:creationId xmlns:a16="http://schemas.microsoft.com/office/drawing/2014/main" xmlns="" id="{1BE721AE-ABDA-ABE2-258D-1C03B69DAF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6016103" y="2388251"/>
            <a:ext cx="3127897" cy="2081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F59A9D3-A9CE-2164-CCBC-E1D5AF7E8399}"/>
              </a:ext>
            </a:extLst>
          </p:cNvPr>
          <p:cNvSpPr txBox="1"/>
          <p:nvPr/>
        </p:nvSpPr>
        <p:spPr>
          <a:xfrm>
            <a:off x="46401" y="719235"/>
            <a:ext cx="6076093" cy="60694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</a:rPr>
              <a:t>Eligibility for a Student Visa</a:t>
            </a:r>
            <a:endParaRPr lang="en-US" b="1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b="1" dirty="0"/>
              <a:t>Requirements for international students wishing to study in Germany.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Accepted by a German institution.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Proof of sufficient financial resources.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Health insurance coverage.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dirty="0"/>
              <a:t>Common documents required: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Passport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University admission letter/Visa letter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Proof of financial means (Blocked A/C)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Health insurance details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1</a:t>
            </a:r>
            <a:r>
              <a:rPr lang="en-US" baseline="30000" dirty="0"/>
              <a:t>st</a:t>
            </a:r>
            <a:r>
              <a:rPr lang="en-US" dirty="0"/>
              <a:t> year full tuition fees confirmation +Balance fees 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SOP</a:t>
            </a:r>
          </a:p>
          <a:p>
            <a:pPr lvl="1">
              <a:lnSpc>
                <a:spcPct val="150000"/>
              </a:lnSpc>
            </a:pPr>
            <a:r>
              <a:rPr lang="en-US" sz="1400" dirty="0"/>
              <a:t>The student can attach additional documents in OTHER DOCUMENT section</a:t>
            </a:r>
          </a:p>
        </p:txBody>
      </p:sp>
    </p:spTree>
    <p:extLst>
      <p:ext uri="{BB962C8B-B14F-4D97-AF65-F5344CB8AC3E}">
        <p14:creationId xmlns:p14="http://schemas.microsoft.com/office/powerpoint/2010/main" xmlns="" val="11479401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8CB42DF0-C435-AC08-E2F9-95480828AD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xmlns="" id="{E67B08C6-193C-D733-FE4F-5EB3AC30F7A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xmlns="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EA79014-A73F-87D7-FC4A-66D14ACB176A}"/>
              </a:ext>
            </a:extLst>
          </p:cNvPr>
          <p:cNvSpPr txBox="1"/>
          <p:nvPr/>
        </p:nvSpPr>
        <p:spPr>
          <a:xfrm>
            <a:off x="101769" y="48753"/>
            <a:ext cx="5749599" cy="9130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New Germany Consular Portal Information for Student Visas</a:t>
            </a:r>
          </a:p>
        </p:txBody>
      </p:sp>
      <p:sp>
        <p:nvSpPr>
          <p:cNvPr id="1033" name="Rectangle 1032">
            <a:extLst>
              <a:ext uri="{FF2B5EF4-FFF2-40B4-BE49-F238E27FC236}">
                <a16:creationId xmlns:a16="http://schemas.microsoft.com/office/drawing/2014/main" xmlns="" id="{598CA839-DC7A-C96E-A725-BC7F0E1FD07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6092499" y="-5"/>
            <a:ext cx="3069391" cy="6858000"/>
          </a:xfrm>
          <a:prstGeom prst="rect">
            <a:avLst/>
          </a:prstGeom>
          <a:gradFill>
            <a:gsLst>
              <a:gs pos="8000">
                <a:srgbClr val="000000">
                  <a:alpha val="94000"/>
                </a:srgbClr>
              </a:gs>
              <a:gs pos="100000">
                <a:schemeClr val="accent1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xmlns="" id="{74861FD6-7D72-98F3-BEBE-49C2DC1FDE8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6092499" y="-2"/>
            <a:ext cx="3069391" cy="6400369"/>
          </a:xfrm>
          <a:prstGeom prst="rect">
            <a:avLst/>
          </a:prstGeom>
          <a:gradFill>
            <a:gsLst>
              <a:gs pos="31000">
                <a:schemeClr val="accent1">
                  <a:lumMod val="50000"/>
                  <a:alpha val="0"/>
                </a:schemeClr>
              </a:gs>
              <a:gs pos="100000">
                <a:schemeClr val="accent1">
                  <a:lumMod val="50000"/>
                  <a:alpha val="2600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xmlns="" id="{AD1685C3-F33B-7F12-7326-609A1B5EFD0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6092499" y="-22"/>
            <a:ext cx="3051501" cy="6400389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72000">
                <a:srgbClr val="000000">
                  <a:alpha val="21000"/>
                </a:srgb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39" name="Rectangle 1038">
            <a:extLst>
              <a:ext uri="{FF2B5EF4-FFF2-40B4-BE49-F238E27FC236}">
                <a16:creationId xmlns:a16="http://schemas.microsoft.com/office/drawing/2014/main" xmlns="" id="{ABD4E418-CF92-37A5-A777-18ACE580EFE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6092499" y="-10"/>
            <a:ext cx="2708601" cy="6857997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93000">
                <a:srgbClr val="000000">
                  <a:alpha val="29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26" name="Picture 2" descr="Germany Launches Online Visa Portal ...">
            <a:extLst>
              <a:ext uri="{FF2B5EF4-FFF2-40B4-BE49-F238E27FC236}">
                <a16:creationId xmlns:a16="http://schemas.microsoft.com/office/drawing/2014/main" xmlns="" id="{5D22310F-8264-BE47-1413-3579486419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6092499" y="2525815"/>
            <a:ext cx="3051501" cy="2081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2760B1B-8831-33A9-2232-6A77EE4DCC1D}"/>
              </a:ext>
            </a:extLst>
          </p:cNvPr>
          <p:cNvSpPr txBox="1"/>
          <p:nvPr/>
        </p:nvSpPr>
        <p:spPr>
          <a:xfrm>
            <a:off x="203538" y="961765"/>
            <a:ext cx="5888961" cy="5494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b="1" dirty="0">
                <a:solidFill>
                  <a:srgbClr val="FF0000"/>
                </a:solidFill>
              </a:rPr>
              <a:t>How the New Portal Works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600" b="1" dirty="0"/>
              <a:t>Step 1:</a:t>
            </a:r>
            <a:r>
              <a:rPr lang="en-US" sz="1600" dirty="0"/>
              <a:t> Create an account on the Consular Portal </a:t>
            </a:r>
            <a:r>
              <a:rPr lang="en-US" sz="1600" dirty="0">
                <a:hlinkClick r:id="rId3"/>
              </a:rPr>
              <a:t>https://digital.diplo.de/studium</a:t>
            </a:r>
            <a:endParaRPr lang="en-US" sz="1600" dirty="0"/>
          </a:p>
          <a:p>
            <a:pPr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600" b="1" dirty="0"/>
              <a:t>Step 2:</a:t>
            </a:r>
            <a:r>
              <a:rPr lang="en-US" sz="1600" dirty="0"/>
              <a:t> Fill out the online application form for the student visa.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600" b="1" dirty="0"/>
              <a:t>Step 3:</a:t>
            </a:r>
            <a:r>
              <a:rPr lang="en-US" sz="1600" dirty="0"/>
              <a:t> Upload necessary documents (e.g., passport, university acceptance letter, financial proof </a:t>
            </a:r>
            <a:r>
              <a:rPr lang="en-US" sz="1600" dirty="0" err="1"/>
              <a:t>etc</a:t>
            </a:r>
            <a:r>
              <a:rPr lang="en-US" sz="1600" dirty="0"/>
              <a:t>).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600" b="1" dirty="0"/>
              <a:t>Step 4:</a:t>
            </a:r>
            <a:r>
              <a:rPr lang="en-US" sz="1600" dirty="0"/>
              <a:t> Pay the consular fee online for verification (depends case to case).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600" b="1" dirty="0"/>
              <a:t>Step 5:</a:t>
            </a:r>
            <a:r>
              <a:rPr lang="en-US" sz="1600" dirty="0"/>
              <a:t> Schedule an appointment at the VFS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600" b="1" dirty="0"/>
              <a:t>Step 6:</a:t>
            </a:r>
            <a:r>
              <a:rPr lang="en-US" sz="1600" dirty="0"/>
              <a:t> Visit the VFS for Biometrics and pay the visa fees (EUR 75).</a:t>
            </a:r>
          </a:p>
        </p:txBody>
      </p:sp>
    </p:spTree>
    <p:extLst>
      <p:ext uri="{BB962C8B-B14F-4D97-AF65-F5344CB8AC3E}">
        <p14:creationId xmlns:p14="http://schemas.microsoft.com/office/powerpoint/2010/main" xmlns="" val="1745700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45B9BF1C-CE32-660E-C1C3-19FE4E18A1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xmlns="" id="{87DAB701-0EF8-1149-F497-3E0194CE34B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xmlns="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EAE5427-F868-8A8B-859C-AC1AE11E96FB}"/>
              </a:ext>
            </a:extLst>
          </p:cNvPr>
          <p:cNvSpPr txBox="1"/>
          <p:nvPr/>
        </p:nvSpPr>
        <p:spPr>
          <a:xfrm>
            <a:off x="342900" y="69347"/>
            <a:ext cx="5731709" cy="66517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/>
          <a:p>
            <a:pPr algn="ctr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New Germany Consular Portal Information for Student Visas</a:t>
            </a:r>
          </a:p>
        </p:txBody>
      </p:sp>
      <p:sp>
        <p:nvSpPr>
          <p:cNvPr id="1033" name="Rectangle 1032">
            <a:extLst>
              <a:ext uri="{FF2B5EF4-FFF2-40B4-BE49-F238E27FC236}">
                <a16:creationId xmlns:a16="http://schemas.microsoft.com/office/drawing/2014/main" xmlns="" id="{27B28D81-4C4B-ABC4-BC2F-33B224A2504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6092499" y="-5"/>
            <a:ext cx="3069391" cy="6858000"/>
          </a:xfrm>
          <a:prstGeom prst="rect">
            <a:avLst/>
          </a:prstGeom>
          <a:gradFill>
            <a:gsLst>
              <a:gs pos="8000">
                <a:srgbClr val="000000">
                  <a:alpha val="94000"/>
                </a:srgbClr>
              </a:gs>
              <a:gs pos="100000">
                <a:schemeClr val="accent1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xmlns="" id="{3BC72492-1540-EE63-BEC4-AC86AEB4B6B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6092499" y="-2"/>
            <a:ext cx="3069391" cy="6400369"/>
          </a:xfrm>
          <a:prstGeom prst="rect">
            <a:avLst/>
          </a:prstGeom>
          <a:gradFill>
            <a:gsLst>
              <a:gs pos="31000">
                <a:schemeClr val="accent1">
                  <a:lumMod val="50000"/>
                  <a:alpha val="0"/>
                </a:schemeClr>
              </a:gs>
              <a:gs pos="100000">
                <a:schemeClr val="accent1">
                  <a:lumMod val="50000"/>
                  <a:alpha val="2600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xmlns="" id="{5C27F6C6-A588-BAD1-44C5-AA1B70296DD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6092499" y="-22"/>
            <a:ext cx="3051501" cy="6400389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72000">
                <a:srgbClr val="000000">
                  <a:alpha val="21000"/>
                </a:srgb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39" name="Rectangle 1038">
            <a:extLst>
              <a:ext uri="{FF2B5EF4-FFF2-40B4-BE49-F238E27FC236}">
                <a16:creationId xmlns:a16="http://schemas.microsoft.com/office/drawing/2014/main" xmlns="" id="{35833D64-F4A6-A4C9-6921-EA69716F617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6092499" y="-10"/>
            <a:ext cx="2708601" cy="6857997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93000">
                <a:srgbClr val="000000">
                  <a:alpha val="29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26" name="Picture 2" descr="Germany Launches Online Visa Portal ...">
            <a:extLst>
              <a:ext uri="{FF2B5EF4-FFF2-40B4-BE49-F238E27FC236}">
                <a16:creationId xmlns:a16="http://schemas.microsoft.com/office/drawing/2014/main" xmlns="" id="{A627CBEE-46AA-616B-1728-572D97C0C1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6092499" y="2525815"/>
            <a:ext cx="3051501" cy="2081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7F6874C-B5A6-B458-581C-D00911117CE6}"/>
              </a:ext>
            </a:extLst>
          </p:cNvPr>
          <p:cNvSpPr txBox="1"/>
          <p:nvPr/>
        </p:nvSpPr>
        <p:spPr>
          <a:xfrm>
            <a:off x="185648" y="965264"/>
            <a:ext cx="5731708" cy="53732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Application Timeline</a:t>
            </a:r>
          </a:p>
          <a:p>
            <a:endParaRPr lang="en-US" b="1" dirty="0"/>
          </a:p>
          <a:p>
            <a:pPr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en-US" b="1" dirty="0"/>
              <a:t>Step 1 (Portal Registration &amp; Application Submission):</a:t>
            </a:r>
            <a:r>
              <a:rPr lang="en-US" dirty="0"/>
              <a:t> 1-2 weeks for verification.</a:t>
            </a:r>
          </a:p>
          <a:p>
            <a:pPr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en-US" b="1" dirty="0"/>
              <a:t>Step 2 (Consular/Embassy/VFS Appointment):</a:t>
            </a:r>
            <a:r>
              <a:rPr lang="en-US" dirty="0"/>
              <a:t> Appointments available within a few weeks.</a:t>
            </a:r>
          </a:p>
          <a:p>
            <a:pPr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en-US" b="1" dirty="0"/>
              <a:t>Step 3 (Visa Decision):</a:t>
            </a:r>
            <a:r>
              <a:rPr lang="en-US" dirty="0"/>
              <a:t> Decision typically made within 4-8 weeks after consulate appointment.</a:t>
            </a:r>
          </a:p>
          <a:p>
            <a:pPr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en-US" b="1" dirty="0"/>
              <a:t>Tip:</a:t>
            </a:r>
            <a:r>
              <a:rPr lang="en-US" dirty="0"/>
              <a:t> Apply early to allow for any unforeseen delays.</a:t>
            </a:r>
          </a:p>
        </p:txBody>
      </p:sp>
    </p:spTree>
    <p:extLst>
      <p:ext uri="{BB962C8B-B14F-4D97-AF65-F5344CB8AC3E}">
        <p14:creationId xmlns:p14="http://schemas.microsoft.com/office/powerpoint/2010/main" xmlns="" val="12303971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xmlns="" id="{24F89FE0-C80E-4B59-B9EA-9E8EB95110B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508467"/>
            <a:ext cx="3071192" cy="1173428"/>
          </a:xfrm>
        </p:spPr>
        <p:txBody>
          <a:bodyPr anchor="b">
            <a:normAutofit fontScale="90000"/>
          </a:bodyPr>
          <a:lstStyle/>
          <a:p>
            <a:pPr>
              <a:defRPr/>
            </a:pPr>
            <a:r>
              <a:rPr lang="en-US" sz="4050" b="1" spc="-8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Book Antiqua"/>
              </a:rPr>
              <a:t>About Germany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xmlns="" id="{61903A39-C389-4A55-B23C-991D278B94E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61752" y="2268609"/>
            <a:ext cx="4138798" cy="4080924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Germany consists of 16 States &amp; the capital and largest city is </a:t>
            </a:r>
            <a:r>
              <a:rPr lang="en-US" sz="1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Berlin.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</a:p>
          <a:p>
            <a:pPr marL="0" indent="0" eaLnBrk="1" hangingPunct="1">
              <a:buNone/>
              <a:defRPr/>
            </a:pPr>
            <a:endParaRPr lang="en-US" sz="1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eaLnBrk="1" hangingPunct="1">
              <a:defRPr/>
            </a:pPr>
            <a:r>
              <a:rPr lang="en-US" sz="1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Berlin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is start up Capital of Europe.</a:t>
            </a:r>
          </a:p>
          <a:p>
            <a:pPr marL="0" indent="0" eaLnBrk="1" hangingPunct="1">
              <a:buNone/>
              <a:defRPr/>
            </a:pPr>
            <a:endParaRPr lang="en-US" sz="18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pPr eaLnBrk="1" hangingPunct="1">
              <a:defRPr/>
            </a:pP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Population of Germany is 84.7 million and it is the fourth largest economy in the world and Europe’s largest.</a:t>
            </a:r>
          </a:p>
          <a:p>
            <a:pPr marL="0" indent="0">
              <a:buNone/>
              <a:defRPr/>
            </a:pPr>
            <a:endParaRPr lang="en-US" sz="1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eaLnBrk="1" hangingPunct="1">
              <a:defRPr/>
            </a:pPr>
            <a:endParaRPr lang="en-US" sz="105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eaLnBrk="1" hangingPunct="1">
              <a:defRPr/>
            </a:pPr>
            <a:endParaRPr lang="en-US" sz="105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eaLnBrk="1" hangingPunct="1">
              <a:defRPr/>
            </a:pPr>
            <a:endParaRPr lang="en-US" sz="105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eaLnBrk="1" hangingPunct="1">
              <a:defRPr/>
            </a:pPr>
            <a:endParaRPr lang="en-US" sz="105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eaLnBrk="1" hangingPunct="1">
              <a:defRPr/>
            </a:pPr>
            <a:endParaRPr lang="en-US" sz="105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eaLnBrk="1" hangingPunct="1">
              <a:defRPr/>
            </a:pPr>
            <a:endParaRPr lang="en-US" sz="105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D85CFC1-A7CA-4159-9306-A4552FC2230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prstClr val="white"/>
            </a:duotone>
          </a:blip>
          <a:srcRect l="14564" r="24325" b="-1"/>
          <a:stretch/>
        </p:blipFill>
        <p:spPr>
          <a:xfrm>
            <a:off x="4572000" y="857257"/>
            <a:ext cx="4572000" cy="5143493"/>
          </a:xfrm>
          <a:custGeom>
            <a:avLst/>
            <a:gdLst/>
            <a:ahLst/>
            <a:cxnLst/>
            <a:rect l="l" t="t" r="r" b="b"/>
            <a:pathLst>
              <a:path w="6096000" h="6858000">
                <a:moveTo>
                  <a:pt x="3068432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3068431" y="6858000"/>
                </a:lnTo>
                <a:lnTo>
                  <a:pt x="3064426" y="6854853"/>
                </a:lnTo>
                <a:cubicBezTo>
                  <a:pt x="2077725" y="6040555"/>
                  <a:pt x="1448804" y="4808224"/>
                  <a:pt x="1448804" y="3429000"/>
                </a:cubicBezTo>
                <a:cubicBezTo>
                  <a:pt x="1448804" y="2049777"/>
                  <a:pt x="2077725" y="817446"/>
                  <a:pt x="3064426" y="3148"/>
                </a:cubicBezTo>
                <a:close/>
                <a:moveTo>
                  <a:pt x="1056707" y="0"/>
                </a:moveTo>
                <a:lnTo>
                  <a:pt x="2472663" y="0"/>
                </a:lnTo>
                <a:lnTo>
                  <a:pt x="2400426" y="75768"/>
                </a:lnTo>
                <a:cubicBezTo>
                  <a:pt x="1595468" y="961418"/>
                  <a:pt x="1104860" y="2137915"/>
                  <a:pt x="1104860" y="3429000"/>
                </a:cubicBezTo>
                <a:cubicBezTo>
                  <a:pt x="1104860" y="4720086"/>
                  <a:pt x="1595468" y="5896583"/>
                  <a:pt x="2400426" y="6782233"/>
                </a:cubicBezTo>
                <a:lnTo>
                  <a:pt x="2472663" y="6858000"/>
                </a:lnTo>
                <a:lnTo>
                  <a:pt x="1056707" y="6858000"/>
                </a:lnTo>
                <a:lnTo>
                  <a:pt x="1040415" y="6835090"/>
                </a:lnTo>
                <a:cubicBezTo>
                  <a:pt x="383550" y="5862802"/>
                  <a:pt x="0" y="4690693"/>
                  <a:pt x="0" y="3429000"/>
                </a:cubicBezTo>
                <a:cubicBezTo>
                  <a:pt x="0" y="2167308"/>
                  <a:pt x="383550" y="995199"/>
                  <a:pt x="1040415" y="22911"/>
                </a:cubicBezTo>
                <a:close/>
              </a:path>
            </a:pathLst>
          </a:custGeom>
        </p:spPr>
      </p:pic>
      <p:sp>
        <p:nvSpPr>
          <p:cNvPr id="7174" name="AutoShape 8" descr="Z">
            <a:extLst>
              <a:ext uri="{FF2B5EF4-FFF2-40B4-BE49-F238E27FC236}">
                <a16:creationId xmlns:a16="http://schemas.microsoft.com/office/drawing/2014/main" xmlns="" id="{24911888-1002-44B9-A72B-ED0C7A3E782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57700" y="331470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350">
              <a:latin typeface="Arial" panose="020B0604020202020204" pitchFamily="34" charset="0"/>
            </a:endParaRPr>
          </a:p>
        </p:txBody>
      </p:sp>
      <p:sp>
        <p:nvSpPr>
          <p:cNvPr id="7175" name="AutoShape 10" descr="Z">
            <a:extLst>
              <a:ext uri="{FF2B5EF4-FFF2-40B4-BE49-F238E27FC236}">
                <a16:creationId xmlns:a16="http://schemas.microsoft.com/office/drawing/2014/main" xmlns="" id="{409378E8-D96B-462B-9D0E-FE383B4B4AF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57700" y="331470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350">
              <a:latin typeface="Arial" panose="020B0604020202020204" pitchFamily="34" charset="0"/>
            </a:endParaRPr>
          </a:p>
        </p:txBody>
      </p:sp>
      <p:sp>
        <p:nvSpPr>
          <p:cNvPr id="7176" name="AutoShape 12" descr="Z">
            <a:extLst>
              <a:ext uri="{FF2B5EF4-FFF2-40B4-BE49-F238E27FC236}">
                <a16:creationId xmlns:a16="http://schemas.microsoft.com/office/drawing/2014/main" xmlns="" id="{128C3FCB-E04E-4FB9-8B1F-7CE007813E4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57700" y="331470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350">
              <a:latin typeface="Arial" panose="020B0604020202020204" pitchFamily="34" charset="0"/>
            </a:endParaRPr>
          </a:p>
        </p:txBody>
      </p:sp>
      <p:sp>
        <p:nvSpPr>
          <p:cNvPr id="7177" name="AutoShape 14" descr="Z">
            <a:extLst>
              <a:ext uri="{FF2B5EF4-FFF2-40B4-BE49-F238E27FC236}">
                <a16:creationId xmlns:a16="http://schemas.microsoft.com/office/drawing/2014/main" xmlns="" id="{D1531C82-CDEA-4797-8B19-B670D17D534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57700" y="331470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350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5BE110A-1DF6-3894-4824-408E3DF171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338" y="3591401"/>
            <a:ext cx="8661185" cy="30042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B7F0B9A-9175-B209-4420-EFA3E3264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092" y="262328"/>
            <a:ext cx="7899816" cy="30042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xmlns="" id="{56126ABD-14BB-5E2A-4B02-C671E5C75091}"/>
              </a:ext>
            </a:extLst>
          </p:cNvPr>
          <p:cNvSpPr/>
          <p:nvPr/>
        </p:nvSpPr>
        <p:spPr>
          <a:xfrm>
            <a:off x="4572000" y="667713"/>
            <a:ext cx="3814995" cy="2193499"/>
          </a:xfrm>
          <a:prstGeom prst="ellipse">
            <a:avLst/>
          </a:prstGeom>
          <a:solidFill>
            <a:srgbClr val="FF0000">
              <a:alpha val="4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9436012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B54F01C2-3B96-8F31-28CE-0AEC5B6673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941" y="210749"/>
            <a:ext cx="8726118" cy="118333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59E32F5F-CD29-1FAA-6836-E12B95B74C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384" y="1643982"/>
            <a:ext cx="8851231" cy="83850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xmlns="" id="{B8205E77-4048-4B22-3037-A4433331D737}"/>
              </a:ext>
            </a:extLst>
          </p:cNvPr>
          <p:cNvSpPr/>
          <p:nvPr/>
        </p:nvSpPr>
        <p:spPr>
          <a:xfrm>
            <a:off x="8130782" y="1643982"/>
            <a:ext cx="720449" cy="467969"/>
          </a:xfrm>
          <a:prstGeom prst="ellipse">
            <a:avLst/>
          </a:prstGeom>
          <a:solidFill>
            <a:srgbClr val="FF0000">
              <a:alpha val="4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CBB9597E-5888-DE82-E37D-A3175A8E11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769" y="2732382"/>
            <a:ext cx="8558462" cy="391486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1245972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FBEF9320-563C-F5FE-BE7D-AD5074CA6B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C78148B-C301-D3F5-030F-16311D3F94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200" y="3822491"/>
            <a:ext cx="8219600" cy="29305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5CF1C28-F9BD-8F20-2858-D65B2D3BB761}"/>
              </a:ext>
            </a:extLst>
          </p:cNvPr>
          <p:cNvSpPr txBox="1"/>
          <p:nvPr/>
        </p:nvSpPr>
        <p:spPr>
          <a:xfrm>
            <a:off x="194872" y="224852"/>
            <a:ext cx="8486928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student will have to fill two forms:</a:t>
            </a:r>
          </a:p>
          <a:p>
            <a:endParaRPr lang="en-US" dirty="0"/>
          </a:p>
          <a:p>
            <a:r>
              <a:rPr lang="en-US" dirty="0"/>
              <a:t>1. </a:t>
            </a:r>
            <a:r>
              <a:rPr lang="en-US" b="1" dirty="0"/>
              <a:t>Entry Form </a:t>
            </a:r>
            <a:r>
              <a:rPr lang="en-US" dirty="0"/>
              <a:t>– This will include all the Personal, Passport, University, English Language test details</a:t>
            </a:r>
          </a:p>
          <a:p>
            <a:endParaRPr lang="en-US" dirty="0"/>
          </a:p>
          <a:p>
            <a:r>
              <a:rPr lang="en-US" dirty="0"/>
              <a:t>2. </a:t>
            </a:r>
            <a:r>
              <a:rPr lang="en-US" b="1" dirty="0"/>
              <a:t>VIDEX Form </a:t>
            </a:r>
            <a:r>
              <a:rPr lang="en-US" dirty="0"/>
              <a:t>– Same as previous the visa application form now has been merged in the CSP portal.</a:t>
            </a:r>
          </a:p>
          <a:p>
            <a:endParaRPr lang="en-US" dirty="0"/>
          </a:p>
          <a:p>
            <a:r>
              <a:rPr lang="en-US" dirty="0"/>
              <a:t>3. </a:t>
            </a:r>
            <a:r>
              <a:rPr lang="en-US" b="1" dirty="0"/>
              <a:t>Document Upload </a:t>
            </a:r>
            <a:r>
              <a:rPr lang="en-US" dirty="0"/>
              <a:t>– The student will have to upload all the visa documents as per checklist in this section.</a:t>
            </a:r>
          </a:p>
          <a:p>
            <a:endParaRPr lang="en-US" dirty="0"/>
          </a:p>
          <a:p>
            <a:pPr algn="ctr"/>
            <a:r>
              <a:rPr lang="en-US" sz="1400" dirty="0"/>
              <a:t>PLEASE NOTE – The documents should not be carried to the VFS as it will be assessed online through the portal.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xmlns="" val="17742891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4B39D86B-6B35-B680-A8A4-01A69233ED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1826" y="0"/>
            <a:ext cx="5839640" cy="466790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9ABB79B-6DD1-FBB9-A448-015935179605}"/>
              </a:ext>
            </a:extLst>
          </p:cNvPr>
          <p:cNvSpPr txBox="1"/>
          <p:nvPr/>
        </p:nvSpPr>
        <p:spPr>
          <a:xfrm>
            <a:off x="162534" y="2623280"/>
            <a:ext cx="29792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DOCUMENTS </a:t>
            </a:r>
          </a:p>
          <a:p>
            <a:pPr algn="ctr"/>
            <a:r>
              <a:rPr lang="en-US" sz="2400" b="1" dirty="0"/>
              <a:t>REQUIREMENT</a:t>
            </a:r>
            <a:endParaRPr lang="en-IN" sz="2400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2C941EF-A623-5BE7-A942-AB8718984C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2708" y="4848676"/>
            <a:ext cx="5137876" cy="2009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243165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92A75E2-F97E-74B3-BF13-571ABCBD70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708" y="1678680"/>
            <a:ext cx="4594732" cy="437734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060727E-EEB3-27B2-269B-0D8A20EB5773}"/>
              </a:ext>
            </a:extLst>
          </p:cNvPr>
          <p:cNvSpPr txBox="1"/>
          <p:nvPr/>
        </p:nvSpPr>
        <p:spPr>
          <a:xfrm>
            <a:off x="2968052" y="254833"/>
            <a:ext cx="55463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APPOINTMENT OVERVIEW</a:t>
            </a:r>
            <a:endParaRPr lang="en-IN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1CC22FB-452C-0896-3836-D72D8E6FC838}"/>
              </a:ext>
            </a:extLst>
          </p:cNvPr>
          <p:cNvSpPr txBox="1"/>
          <p:nvPr/>
        </p:nvSpPr>
        <p:spPr>
          <a:xfrm>
            <a:off x="4956331" y="1381801"/>
            <a:ext cx="3782934" cy="4724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Once you click on</a:t>
            </a:r>
          </a:p>
          <a:p>
            <a:pPr algn="ctr"/>
            <a:r>
              <a:rPr lang="en-US" b="1" dirty="0"/>
              <a:t>“MAKE AN APPOINTMENT</a:t>
            </a:r>
            <a:r>
              <a:rPr lang="en-US" dirty="0"/>
              <a:t>” 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It will be directed to the VFS where the student will have to book an appointment as per the jurisdiction.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>
              <a:lnSpc>
                <a:spcPct val="150000"/>
              </a:lnSpc>
            </a:pPr>
            <a:r>
              <a:rPr lang="en-US" sz="1600" b="1" dirty="0">
                <a:highlight>
                  <a:srgbClr val="FFFF00"/>
                </a:highlight>
              </a:rPr>
              <a:t>GERMAN UNIVERSITIES</a:t>
            </a:r>
          </a:p>
          <a:p>
            <a:pPr algn="ctr">
              <a:lnSpc>
                <a:spcPct val="150000"/>
              </a:lnSpc>
            </a:pPr>
            <a:r>
              <a:rPr lang="en-US" sz="1600" dirty="0"/>
              <a:t>WITH APS – BOOK AT VFS</a:t>
            </a:r>
          </a:p>
          <a:p>
            <a:pPr algn="ctr"/>
            <a:endParaRPr lang="en-US" sz="1600" dirty="0"/>
          </a:p>
          <a:p>
            <a:pPr algn="ctr">
              <a:lnSpc>
                <a:spcPct val="150000"/>
              </a:lnSpc>
            </a:pPr>
            <a:endParaRPr lang="en-US" sz="1600" dirty="0"/>
          </a:p>
          <a:p>
            <a:pPr algn="ctr">
              <a:lnSpc>
                <a:spcPct val="150000"/>
              </a:lnSpc>
            </a:pPr>
            <a:r>
              <a:rPr lang="en-US" sz="1600" b="1" dirty="0">
                <a:highlight>
                  <a:srgbClr val="FFFF00"/>
                </a:highlight>
              </a:rPr>
              <a:t>NON-GERMAN UNIVERSITIES</a:t>
            </a:r>
          </a:p>
          <a:p>
            <a:pPr algn="ctr">
              <a:lnSpc>
                <a:spcPct val="150000"/>
              </a:lnSpc>
            </a:pPr>
            <a:r>
              <a:rPr lang="en-US" sz="1600" dirty="0"/>
              <a:t>WITHOUT APS – BOOK AT CONSULATE/EMBASSY</a:t>
            </a:r>
            <a:endParaRPr lang="en-IN" sz="1600" dirty="0"/>
          </a:p>
        </p:txBody>
      </p:sp>
    </p:spTree>
    <p:extLst>
      <p:ext uri="{BB962C8B-B14F-4D97-AF65-F5344CB8AC3E}">
        <p14:creationId xmlns:p14="http://schemas.microsoft.com/office/powerpoint/2010/main" xmlns="" val="10799936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C8D43C3-2970-A17D-3115-ED57B6B5BB5E}"/>
              </a:ext>
            </a:extLst>
          </p:cNvPr>
          <p:cNvSpPr txBox="1"/>
          <p:nvPr/>
        </p:nvSpPr>
        <p:spPr>
          <a:xfrm>
            <a:off x="4991724" y="2598003"/>
            <a:ext cx="34477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JURISDICTION WISE SEGGREGATION</a:t>
            </a:r>
            <a:endParaRPr lang="en-IN" sz="2400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E543F56C-E726-F3DD-2F79-DC5670C267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927" y="360665"/>
            <a:ext cx="4248743" cy="385816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7A1FB22C-2FB4-B78D-DAB1-2C0BD30C46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468" y="4200154"/>
            <a:ext cx="4172532" cy="2657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214357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D31BBF1B-9D51-7CEF-1CBE-7DC83D8EC11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7985" t="14151" r="9032" b="13349"/>
          <a:stretch/>
        </p:blipFill>
        <p:spPr>
          <a:xfrm>
            <a:off x="118861" y="2632405"/>
            <a:ext cx="2776710" cy="2091995"/>
          </a:xfrm>
          <a:prstGeom prst="rect">
            <a:avLst/>
          </a:prstGeom>
        </p:spPr>
      </p:pic>
      <p:sp>
        <p:nvSpPr>
          <p:cNvPr id="32774" name="AutoShape 8" descr="Z">
            <a:extLst>
              <a:ext uri="{FF2B5EF4-FFF2-40B4-BE49-F238E27FC236}">
                <a16:creationId xmlns:a16="http://schemas.microsoft.com/office/drawing/2014/main" xmlns="" id="{EF891E82-6271-4598-B81B-7C03EBF6A78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57700" y="331470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350">
              <a:latin typeface="Arial" panose="020B0604020202020204" pitchFamily="34" charset="0"/>
            </a:endParaRPr>
          </a:p>
        </p:txBody>
      </p:sp>
      <p:sp>
        <p:nvSpPr>
          <p:cNvPr id="32775" name="AutoShape 10" descr="Z">
            <a:extLst>
              <a:ext uri="{FF2B5EF4-FFF2-40B4-BE49-F238E27FC236}">
                <a16:creationId xmlns:a16="http://schemas.microsoft.com/office/drawing/2014/main" xmlns="" id="{97A55C36-7D96-4882-AA13-F8A6A76D84C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57700" y="331470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350">
              <a:latin typeface="Arial" panose="020B0604020202020204" pitchFamily="34" charset="0"/>
            </a:endParaRPr>
          </a:p>
        </p:txBody>
      </p:sp>
      <p:sp>
        <p:nvSpPr>
          <p:cNvPr id="32776" name="AutoShape 12" descr="Z">
            <a:extLst>
              <a:ext uri="{FF2B5EF4-FFF2-40B4-BE49-F238E27FC236}">
                <a16:creationId xmlns:a16="http://schemas.microsoft.com/office/drawing/2014/main" xmlns="" id="{A60EC1C1-F407-4B54-8CF6-20EAEEFA23F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57700" y="331470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350">
              <a:latin typeface="Arial" panose="020B0604020202020204" pitchFamily="34" charset="0"/>
            </a:endParaRPr>
          </a:p>
        </p:txBody>
      </p:sp>
      <p:sp>
        <p:nvSpPr>
          <p:cNvPr id="32777" name="AutoShape 14" descr="Z">
            <a:extLst>
              <a:ext uri="{FF2B5EF4-FFF2-40B4-BE49-F238E27FC236}">
                <a16:creationId xmlns:a16="http://schemas.microsoft.com/office/drawing/2014/main" xmlns="" id="{54CAA568-CBFC-4598-84BD-49D2C8011B6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57700" y="331470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350">
              <a:latin typeface="Arial" panose="020B0604020202020204" pitchFamily="34" charset="0"/>
            </a:endParaRPr>
          </a:p>
        </p:txBody>
      </p:sp>
      <p:sp>
        <p:nvSpPr>
          <p:cNvPr id="32778" name="AutoShape 14">
            <a:extLst>
              <a:ext uri="{FF2B5EF4-FFF2-40B4-BE49-F238E27FC236}">
                <a16:creationId xmlns:a16="http://schemas.microsoft.com/office/drawing/2014/main" xmlns="" id="{3C3CA0D2-F11E-42E0-BE4A-94777886D8F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59681" y="748903"/>
            <a:ext cx="228600" cy="228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350">
              <a:latin typeface="Arial" panose="020B0604020202020204" pitchFamily="34" charset="0"/>
            </a:endParaRPr>
          </a:p>
        </p:txBody>
      </p:sp>
      <p:sp>
        <p:nvSpPr>
          <p:cNvPr id="32779" name="AutoShape 16">
            <a:extLst>
              <a:ext uri="{FF2B5EF4-FFF2-40B4-BE49-F238E27FC236}">
                <a16:creationId xmlns:a16="http://schemas.microsoft.com/office/drawing/2014/main" xmlns="" id="{69D07B15-6002-46FA-8878-DD68AF12427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373981" y="863204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350">
              <a:latin typeface="Arial" panose="020B0604020202020204" pitchFamily="34" charset="0"/>
            </a:endParaRPr>
          </a:p>
        </p:txBody>
      </p:sp>
      <p:sp>
        <p:nvSpPr>
          <p:cNvPr id="32780" name="AutoShape 18">
            <a:extLst>
              <a:ext uri="{FF2B5EF4-FFF2-40B4-BE49-F238E27FC236}">
                <a16:creationId xmlns:a16="http://schemas.microsoft.com/office/drawing/2014/main" xmlns="" id="{2FFD92B1-1142-4AF3-B250-276741DA3BA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488281" y="977504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350">
              <a:latin typeface="Arial" panose="020B0604020202020204" pitchFamily="34" charset="0"/>
            </a:endParaRPr>
          </a:p>
        </p:txBody>
      </p:sp>
      <p:sp>
        <p:nvSpPr>
          <p:cNvPr id="32781" name="AutoShape 20">
            <a:extLst>
              <a:ext uri="{FF2B5EF4-FFF2-40B4-BE49-F238E27FC236}">
                <a16:creationId xmlns:a16="http://schemas.microsoft.com/office/drawing/2014/main" xmlns="" id="{DFE2B922-29B9-4863-B9C0-6C9A6A35A0E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02581" y="1091804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350">
              <a:latin typeface="Arial" panose="020B0604020202020204" pitchFamily="34" charset="0"/>
            </a:endParaRPr>
          </a:p>
        </p:txBody>
      </p:sp>
      <p:sp>
        <p:nvSpPr>
          <p:cNvPr id="32782" name="AutoShape 22">
            <a:extLst>
              <a:ext uri="{FF2B5EF4-FFF2-40B4-BE49-F238E27FC236}">
                <a16:creationId xmlns:a16="http://schemas.microsoft.com/office/drawing/2014/main" xmlns="" id="{097EA2A4-330A-4313-A7EE-369D3E531FE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716881" y="1206104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350">
              <a:latin typeface="Arial" panose="020B0604020202020204" pitchFamily="34" charset="0"/>
            </a:endParaRPr>
          </a:p>
        </p:txBody>
      </p:sp>
      <p:sp>
        <p:nvSpPr>
          <p:cNvPr id="32783" name="AutoShape 24">
            <a:extLst>
              <a:ext uri="{FF2B5EF4-FFF2-40B4-BE49-F238E27FC236}">
                <a16:creationId xmlns:a16="http://schemas.microsoft.com/office/drawing/2014/main" xmlns="" id="{C6C86375-7AC9-43C4-B73F-F59ECFE5E97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831181" y="1320404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350">
              <a:latin typeface="Arial" panose="020B0604020202020204" pitchFamily="34" charset="0"/>
            </a:endParaRPr>
          </a:p>
        </p:txBody>
      </p:sp>
      <p:sp>
        <p:nvSpPr>
          <p:cNvPr id="32784" name="AutoShape 26">
            <a:extLst>
              <a:ext uri="{FF2B5EF4-FFF2-40B4-BE49-F238E27FC236}">
                <a16:creationId xmlns:a16="http://schemas.microsoft.com/office/drawing/2014/main" xmlns="" id="{4BA3E3C9-921D-432C-94FF-551DEF0AD38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945481" y="1434704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350"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483C0E7-4639-C0EA-7CE1-3453918F1A1A}"/>
              </a:ext>
            </a:extLst>
          </p:cNvPr>
          <p:cNvSpPr txBox="1"/>
          <p:nvPr/>
        </p:nvSpPr>
        <p:spPr>
          <a:xfrm>
            <a:off x="3081539" y="167625"/>
            <a:ext cx="5943600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BLOCKED ACCOUNT</a:t>
            </a:r>
          </a:p>
          <a:p>
            <a:endParaRPr lang="en-US" dirty="0"/>
          </a:p>
          <a:p>
            <a:r>
              <a:rPr lang="en-US" dirty="0"/>
              <a:t>The Blocked Account (</a:t>
            </a:r>
            <a:r>
              <a:rPr lang="en-US" dirty="0" err="1"/>
              <a:t>Sperrkonto</a:t>
            </a:r>
            <a:r>
              <a:rPr lang="en-US" dirty="0"/>
              <a:t>) is a special type of bank account required by German law for many internationals to secure their German visa.</a:t>
            </a:r>
          </a:p>
          <a:p>
            <a:endParaRPr lang="en-US" dirty="0"/>
          </a:p>
          <a:p>
            <a:r>
              <a:rPr lang="en-US" dirty="0">
                <a:highlight>
                  <a:srgbClr val="FFFF00"/>
                </a:highlight>
              </a:rPr>
              <a:t>PARTNERS – FINTIBA, CORACLE and EXPATRIO</a:t>
            </a:r>
          </a:p>
          <a:p>
            <a:endParaRPr lang="en-US" dirty="0"/>
          </a:p>
          <a:p>
            <a:r>
              <a:rPr lang="en-US" dirty="0"/>
              <a:t>The current blocked amount established by the German government is €992 per month of one’s stay in Germany. </a:t>
            </a:r>
          </a:p>
          <a:p>
            <a:endParaRPr lang="en-US" dirty="0"/>
          </a:p>
          <a:p>
            <a:r>
              <a:rPr lang="en-US" dirty="0"/>
              <a:t>Required blocked amount: €992 * 12 months = €11.904</a:t>
            </a:r>
          </a:p>
          <a:p>
            <a:r>
              <a:rPr lang="en-US" dirty="0"/>
              <a:t>One time set-up fee: €49</a:t>
            </a:r>
          </a:p>
          <a:p>
            <a:r>
              <a:rPr lang="en-US" dirty="0"/>
              <a:t>Monthly fee: €5 * 12 = €60</a:t>
            </a:r>
          </a:p>
          <a:p>
            <a:r>
              <a:rPr lang="en-US" dirty="0"/>
              <a:t>Buffer: €100</a:t>
            </a:r>
          </a:p>
          <a:p>
            <a:r>
              <a:rPr lang="en-US" dirty="0"/>
              <a:t>Total: €12.005</a:t>
            </a:r>
          </a:p>
          <a:p>
            <a:endParaRPr lang="en-US" dirty="0">
              <a:highlight>
                <a:srgbClr val="FFFF00"/>
              </a:highlight>
            </a:endParaRPr>
          </a:p>
          <a:p>
            <a:r>
              <a:rPr lang="en-US" dirty="0">
                <a:highlight>
                  <a:srgbClr val="FFFF00"/>
                </a:highlight>
              </a:rPr>
              <a:t>HEALTH INSURANCE</a:t>
            </a:r>
          </a:p>
          <a:p>
            <a:endParaRPr lang="en-US" dirty="0"/>
          </a:p>
          <a:p>
            <a:r>
              <a:rPr lang="en-US" dirty="0"/>
              <a:t>Everyone living in Germany is required by law to have healthcare coverage. </a:t>
            </a:r>
          </a:p>
          <a:p>
            <a:r>
              <a:rPr lang="en-US" dirty="0"/>
              <a:t>It is issued as complimentary with the blocked account.</a:t>
            </a:r>
          </a:p>
          <a:p>
            <a:endParaRPr lang="en-US" dirty="0"/>
          </a:p>
          <a:p>
            <a:endParaRPr lang="en-US" dirty="0"/>
          </a:p>
          <a:p>
            <a:endParaRPr lang="en-IN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07CCFD0-333C-AA53-7457-2341DE1F3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4">
            <a:extLst>
              <a:ext uri="{FF2B5EF4-FFF2-40B4-BE49-F238E27FC236}">
                <a16:creationId xmlns:a16="http://schemas.microsoft.com/office/drawing/2014/main" xmlns="" id="{61D91372-E981-6165-CD8B-E362FF3C35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8406" y="122179"/>
            <a:ext cx="4400550" cy="524969"/>
          </a:xfrm>
          <a:prstGeom prst="rect">
            <a:avLst/>
          </a:prstGeom>
          <a:noFill/>
          <a:ln>
            <a:noFill/>
          </a:ln>
          <a:effectLst/>
        </p:spPr>
        <p:txBody>
          <a:bodyPr lIns="91440" tIns="45720" rIns="91440" bIns="45720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2000" b="1" dirty="0">
                <a:solidFill>
                  <a:srgbClr val="003399"/>
                </a:solidFill>
                <a:latin typeface="+mn-lt"/>
              </a:rPr>
              <a:t>Germany Offer Flowchart</a:t>
            </a:r>
          </a:p>
        </p:txBody>
      </p:sp>
      <p:sp>
        <p:nvSpPr>
          <p:cNvPr id="33795" name="AutoShape 11" descr="Z">
            <a:extLst>
              <a:ext uri="{FF2B5EF4-FFF2-40B4-BE49-F238E27FC236}">
                <a16:creationId xmlns:a16="http://schemas.microsoft.com/office/drawing/2014/main" xmlns="" id="{447DC724-BADA-A720-578B-37366EC0782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57700" y="331470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33796" name="AutoShape 13" descr="Z">
            <a:extLst>
              <a:ext uri="{FF2B5EF4-FFF2-40B4-BE49-F238E27FC236}">
                <a16:creationId xmlns:a16="http://schemas.microsoft.com/office/drawing/2014/main" xmlns="" id="{0DF351E7-CDE0-49EF-1F0A-A86E7A7B468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57700" y="331470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40967" name="Rectangle 18">
            <a:extLst>
              <a:ext uri="{FF2B5EF4-FFF2-40B4-BE49-F238E27FC236}">
                <a16:creationId xmlns:a16="http://schemas.microsoft.com/office/drawing/2014/main" xmlns="" id="{F97B7B63-A35F-0DB8-F3F3-4ABAFD89E9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4239" y="890353"/>
            <a:ext cx="5748338" cy="578644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1440" tIns="45720" rIns="91440" bIns="45720" anchor="ctr"/>
          <a:lstStyle/>
          <a:p>
            <a:pPr algn="ctr">
              <a:defRPr/>
            </a:pPr>
            <a:r>
              <a:rPr lang="en-US" sz="1600" dirty="0">
                <a:latin typeface="Arial"/>
                <a:cs typeface="Arial"/>
              </a:rPr>
              <a:t>Unconditional Offer Received from the Institution</a:t>
            </a:r>
            <a:endParaRPr lang="en-US" dirty="0"/>
          </a:p>
        </p:txBody>
      </p:sp>
      <p:sp>
        <p:nvSpPr>
          <p:cNvPr id="40968" name="Rectangle 20">
            <a:extLst>
              <a:ext uri="{FF2B5EF4-FFF2-40B4-BE49-F238E27FC236}">
                <a16:creationId xmlns:a16="http://schemas.microsoft.com/office/drawing/2014/main" xmlns="" id="{191F909C-A668-C204-6A75-4D5834B2CF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7489" y="2482124"/>
            <a:ext cx="5765006" cy="391268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1440" tIns="45720" rIns="91440" bIns="45720" anchor="ctr"/>
          <a:lstStyle/>
          <a:p>
            <a:pPr algn="ctr" eaLnBrk="1" hangingPunct="1">
              <a:defRPr/>
            </a:pPr>
            <a:r>
              <a:rPr lang="en-US" sz="1600" dirty="0">
                <a:latin typeface="Arial"/>
                <a:cs typeface="Arial"/>
              </a:rPr>
              <a:t>Pay 1st Year Fees (Mandatory)</a:t>
            </a:r>
            <a:endParaRPr lang="en-US" sz="1600" dirty="0">
              <a:cs typeface="Arial"/>
            </a:endParaRPr>
          </a:p>
        </p:txBody>
      </p:sp>
      <p:sp>
        <p:nvSpPr>
          <p:cNvPr id="40969" name="Rectangle 21">
            <a:extLst>
              <a:ext uri="{FF2B5EF4-FFF2-40B4-BE49-F238E27FC236}">
                <a16:creationId xmlns:a16="http://schemas.microsoft.com/office/drawing/2014/main" xmlns="" id="{5316993B-D751-88DB-1137-D089C78E83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268" y="3092402"/>
            <a:ext cx="8511170" cy="815081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1440" tIns="45720" rIns="91440" bIns="45720" anchor="ctr"/>
          <a:lstStyle/>
          <a:p>
            <a:pPr algn="ctr" eaLnBrk="1" hangingPunct="1">
              <a:defRPr/>
            </a:pPr>
            <a:r>
              <a:rPr lang="en-US" sz="1600" dirty="0">
                <a:latin typeface="Arial"/>
                <a:cs typeface="Arial"/>
              </a:rPr>
              <a:t>Prepare for APS Certificate (Only for German Universities)</a:t>
            </a:r>
          </a:p>
          <a:p>
            <a:pPr algn="ctr">
              <a:defRPr/>
            </a:pPr>
            <a:r>
              <a:rPr lang="en-US" sz="1600" dirty="0">
                <a:latin typeface="Arial"/>
                <a:cs typeface="Arial"/>
              </a:rPr>
              <a:t>The student can start the APS Process anytime as it is an academic evaluation of documents </a:t>
            </a:r>
            <a:endParaRPr lang="en-US" sz="1600" dirty="0">
              <a:cs typeface="Arial"/>
            </a:endParaRPr>
          </a:p>
        </p:txBody>
      </p:sp>
      <p:sp>
        <p:nvSpPr>
          <p:cNvPr id="33804" name="Line 27">
            <a:extLst>
              <a:ext uri="{FF2B5EF4-FFF2-40B4-BE49-F238E27FC236}">
                <a16:creationId xmlns:a16="http://schemas.microsoft.com/office/drawing/2014/main" xmlns="" id="{DBF58C6B-1F5D-3E7D-32AB-5A78B2AB7890}"/>
              </a:ext>
            </a:extLst>
          </p:cNvPr>
          <p:cNvSpPr>
            <a:spLocks noChangeShapeType="1"/>
          </p:cNvSpPr>
          <p:nvPr/>
        </p:nvSpPr>
        <p:spPr bwMode="auto">
          <a:xfrm>
            <a:off x="4187344" y="1719238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IN" sz="1600"/>
          </a:p>
        </p:txBody>
      </p:sp>
      <p:sp>
        <p:nvSpPr>
          <p:cNvPr id="40978" name="TextBox 1">
            <a:extLst>
              <a:ext uri="{FF2B5EF4-FFF2-40B4-BE49-F238E27FC236}">
                <a16:creationId xmlns:a16="http://schemas.microsoft.com/office/drawing/2014/main" xmlns="" id="{EC503C6E-2B62-8305-D687-7752E4433F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3301" y="1947838"/>
            <a:ext cx="5765006" cy="33855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91440" tIns="45720" rIns="91440" bIns="45720" anchor="t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1600" dirty="0">
                <a:latin typeface="+mn-lt"/>
              </a:rPr>
              <a:t>Sign the Study Agreement and share with the University</a:t>
            </a:r>
            <a:endParaRPr lang="en-US" sz="1600" dirty="0">
              <a:latin typeface="+mn-lt"/>
              <a:ea typeface="Calibri"/>
              <a:cs typeface="Calibri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0B65627D-B8F7-0A96-032B-D76A09461D14}"/>
              </a:ext>
            </a:extLst>
          </p:cNvPr>
          <p:cNvCxnSpPr>
            <a:cxnSpLocks/>
          </p:cNvCxnSpPr>
          <p:nvPr/>
        </p:nvCxnSpPr>
        <p:spPr>
          <a:xfrm>
            <a:off x="4194271" y="2881691"/>
            <a:ext cx="0" cy="19669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B96B6551-678E-5EFF-6CE1-BF06032DBB22}"/>
              </a:ext>
            </a:extLst>
          </p:cNvPr>
          <p:cNvCxnSpPr>
            <a:cxnSpLocks/>
          </p:cNvCxnSpPr>
          <p:nvPr/>
        </p:nvCxnSpPr>
        <p:spPr>
          <a:xfrm>
            <a:off x="4243674" y="2285428"/>
            <a:ext cx="0" cy="19669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D6A9804-6AEB-DB16-B587-05226DE71CF1}"/>
              </a:ext>
            </a:extLst>
          </p:cNvPr>
          <p:cNvSpPr txBox="1"/>
          <p:nvPr/>
        </p:nvSpPr>
        <p:spPr>
          <a:xfrm>
            <a:off x="420738" y="4137238"/>
            <a:ext cx="8723261" cy="246221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b="1" dirty="0">
                <a:latin typeface="Arial"/>
                <a:cs typeface="Arial"/>
              </a:rPr>
              <a:t>APS PROCESS</a:t>
            </a:r>
          </a:p>
          <a:p>
            <a:endParaRPr lang="en-US" sz="1400" dirty="0"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US" sz="1400" dirty="0">
                <a:latin typeface="Arial"/>
                <a:cs typeface="Arial"/>
              </a:rPr>
              <a:t>Register Online at </a:t>
            </a:r>
            <a:r>
              <a:rPr lang="en-US" sz="1400" dirty="0">
                <a:latin typeface="Arial"/>
                <a:cs typeface="Arial"/>
                <a:hlinkClick r:id="rId2"/>
              </a:rPr>
              <a:t>https://aps-india.de/aps-process/</a:t>
            </a:r>
            <a:endParaRPr lang="en-US" sz="1400" dirty="0">
              <a:cs typeface="Arial"/>
            </a:endParaRPr>
          </a:p>
          <a:p>
            <a:pPr marL="285750" indent="-285750">
              <a:buFont typeface="Arial"/>
              <a:buChar char="•"/>
            </a:pPr>
            <a:endParaRPr lang="en-US" sz="1400" dirty="0"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US" sz="1400" dirty="0">
                <a:latin typeface="Arial"/>
                <a:cs typeface="Arial"/>
              </a:rPr>
              <a:t>Pay INR 18,000 after registering</a:t>
            </a:r>
          </a:p>
          <a:p>
            <a:pPr marL="285750" indent="-285750">
              <a:buFont typeface="Arial"/>
              <a:buChar char="•"/>
            </a:pPr>
            <a:endParaRPr lang="en-US" sz="1400" dirty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US" sz="1400" dirty="0">
                <a:latin typeface="Arial"/>
                <a:cs typeface="Arial"/>
              </a:rPr>
              <a:t>Courier academic documents to new Delhi (Gate No. 3, DLTA Complex, R.K. Khanna Stadium, 1 Africa Avenue,  110029 New Delhi, India)</a:t>
            </a:r>
          </a:p>
          <a:p>
            <a:pPr marL="285750" indent="-285750">
              <a:buFont typeface="Arial"/>
              <a:buChar char="•"/>
            </a:pPr>
            <a:endParaRPr lang="en-US" sz="1400" dirty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US" sz="1400" dirty="0">
                <a:latin typeface="Arial"/>
                <a:cs typeface="Arial"/>
              </a:rPr>
              <a:t>TAT- 2-3 months (The student will receive the APS Certificate on the registered email)</a:t>
            </a:r>
          </a:p>
          <a:p>
            <a:pPr marL="285750" indent="-285750">
              <a:buFont typeface="Arial"/>
              <a:buChar char="•"/>
            </a:pPr>
            <a:endParaRPr lang="en-US" sz="1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553727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4">
            <a:extLst>
              <a:ext uri="{FF2B5EF4-FFF2-40B4-BE49-F238E27FC236}">
                <a16:creationId xmlns:a16="http://schemas.microsoft.com/office/drawing/2014/main" xmlns="" id="{C0F316EE-AE81-4B96-8634-BF9E2E3D8C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5597" y="276449"/>
            <a:ext cx="4400550" cy="524969"/>
          </a:xfrm>
          <a:prstGeom prst="rect">
            <a:avLst/>
          </a:prstGeom>
          <a:noFill/>
          <a:ln>
            <a:noFill/>
          </a:ln>
          <a:effectLst/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2000" b="1">
                <a:solidFill>
                  <a:srgbClr val="003399"/>
                </a:solidFill>
                <a:latin typeface="+mn-lt"/>
              </a:rPr>
              <a:t>Germany Student Visa Flowchart</a:t>
            </a:r>
          </a:p>
        </p:txBody>
      </p:sp>
      <p:sp>
        <p:nvSpPr>
          <p:cNvPr id="33795" name="AutoShape 11" descr="Z">
            <a:extLst>
              <a:ext uri="{FF2B5EF4-FFF2-40B4-BE49-F238E27FC236}">
                <a16:creationId xmlns:a16="http://schemas.microsoft.com/office/drawing/2014/main" xmlns="" id="{206EDD0D-7A5C-4825-83FB-860B238BAF1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57700" y="331470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33796" name="AutoShape 13" descr="Z">
            <a:extLst>
              <a:ext uri="{FF2B5EF4-FFF2-40B4-BE49-F238E27FC236}">
                <a16:creationId xmlns:a16="http://schemas.microsoft.com/office/drawing/2014/main" xmlns="" id="{37E38E8D-269D-4C2D-94E8-0C0D7FA3D82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57700" y="331470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40967" name="Rectangle 18">
            <a:extLst>
              <a:ext uri="{FF2B5EF4-FFF2-40B4-BE49-F238E27FC236}">
                <a16:creationId xmlns:a16="http://schemas.microsoft.com/office/drawing/2014/main" xmlns="" id="{701D72C5-0EBF-4430-8C52-AA8ACD94EC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3994" y="1002549"/>
            <a:ext cx="5748338" cy="578644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1440" tIns="45720" rIns="91440" bIns="45720" anchor="ctr"/>
          <a:lstStyle/>
          <a:p>
            <a:pPr algn="ctr" eaLnBrk="1" hangingPunct="1">
              <a:defRPr/>
            </a:pPr>
            <a:r>
              <a:rPr lang="en-US" sz="1600" dirty="0">
                <a:latin typeface="Arial"/>
                <a:cs typeface="Arial"/>
              </a:rPr>
              <a:t>Open an account in the German Bank</a:t>
            </a:r>
          </a:p>
          <a:p>
            <a:pPr algn="ctr" eaLnBrk="1" hangingPunct="1">
              <a:defRPr/>
            </a:pPr>
            <a:r>
              <a:rPr lang="en-US" sz="1600" dirty="0">
                <a:latin typeface="Arial"/>
                <a:cs typeface="Arial"/>
              </a:rPr>
              <a:t> as soon as the student process the 1st year fee payment</a:t>
            </a:r>
          </a:p>
        </p:txBody>
      </p:sp>
      <p:sp>
        <p:nvSpPr>
          <p:cNvPr id="40968" name="Rectangle 20">
            <a:extLst>
              <a:ext uri="{FF2B5EF4-FFF2-40B4-BE49-F238E27FC236}">
                <a16:creationId xmlns:a16="http://schemas.microsoft.com/office/drawing/2014/main" xmlns="" id="{1546E8F3-7308-4516-B70C-3F62D66C47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8580" y="2818713"/>
            <a:ext cx="7405876" cy="405292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1440" tIns="45720" rIns="91440" bIns="45720" anchor="ctr"/>
          <a:lstStyle/>
          <a:p>
            <a:pPr algn="ctr" eaLnBrk="1" hangingPunct="1">
              <a:defRPr/>
            </a:pPr>
            <a:r>
              <a:rPr lang="en-US" sz="1500" dirty="0">
                <a:latin typeface="Arial"/>
                <a:cs typeface="Arial"/>
              </a:rPr>
              <a:t>Register at Germany Consular Service Portal </a:t>
            </a:r>
            <a:endParaRPr lang="en-US" sz="1500">
              <a:cs typeface="Arial"/>
            </a:endParaRPr>
          </a:p>
        </p:txBody>
      </p:sp>
      <p:sp>
        <p:nvSpPr>
          <p:cNvPr id="40969" name="Rectangle 21">
            <a:extLst>
              <a:ext uri="{FF2B5EF4-FFF2-40B4-BE49-F238E27FC236}">
                <a16:creationId xmlns:a16="http://schemas.microsoft.com/office/drawing/2014/main" xmlns="" id="{1CBD8509-0B8A-48C1-8BFE-C7745A1F9B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1224" y="3428992"/>
            <a:ext cx="7403232" cy="534591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1440" tIns="45720" rIns="91440" bIns="45720" anchor="ctr"/>
          <a:lstStyle/>
          <a:p>
            <a:pPr algn="ctr" eaLnBrk="1" hangingPunct="1">
              <a:defRPr/>
            </a:pPr>
            <a:r>
              <a:rPr lang="en-US" sz="1500" dirty="0">
                <a:latin typeface="Arial"/>
                <a:cs typeface="Arial"/>
              </a:rPr>
              <a:t>Fill up the Entry Form and VISA application form and upload documents </a:t>
            </a:r>
          </a:p>
          <a:p>
            <a:pPr algn="ctr" eaLnBrk="1" hangingPunct="1">
              <a:defRPr/>
            </a:pPr>
            <a:r>
              <a:rPr lang="en-US" sz="1500" dirty="0">
                <a:latin typeface="Arial"/>
                <a:cs typeface="Arial"/>
              </a:rPr>
              <a:t>as per VISA checklist in portal</a:t>
            </a:r>
          </a:p>
        </p:txBody>
      </p:sp>
      <p:sp>
        <p:nvSpPr>
          <p:cNvPr id="40970" name="Rectangle 24">
            <a:extLst>
              <a:ext uri="{FF2B5EF4-FFF2-40B4-BE49-F238E27FC236}">
                <a16:creationId xmlns:a16="http://schemas.microsoft.com/office/drawing/2014/main" xmlns="" id="{10FCC66D-5FE7-4D3F-BB36-899671290E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6915" y="4188322"/>
            <a:ext cx="7403232" cy="409712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1440" tIns="45720" rIns="91440" bIns="45720" anchor="ctr"/>
          <a:lstStyle/>
          <a:p>
            <a:pPr algn="ctr">
              <a:defRPr/>
            </a:pPr>
            <a:r>
              <a:rPr lang="en-US" sz="1500" dirty="0">
                <a:latin typeface="Arial"/>
                <a:cs typeface="Arial"/>
              </a:rPr>
              <a:t>Once the verification is done. Book an appointment at VFS or Consulate/Embassy</a:t>
            </a:r>
            <a:endParaRPr lang="en-US" sz="1500">
              <a:cs typeface="Arial"/>
            </a:endParaRPr>
          </a:p>
        </p:txBody>
      </p:sp>
      <p:sp>
        <p:nvSpPr>
          <p:cNvPr id="40971" name="Rectangle 25">
            <a:extLst>
              <a:ext uri="{FF2B5EF4-FFF2-40B4-BE49-F238E27FC236}">
                <a16:creationId xmlns:a16="http://schemas.microsoft.com/office/drawing/2014/main" xmlns="" id="{D81A22DD-C138-4392-8B16-E859363EBA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2057" y="4768807"/>
            <a:ext cx="7412947" cy="538828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1440" tIns="45720" rIns="91440" bIns="45720" anchor="ctr"/>
          <a:lstStyle/>
          <a:p>
            <a:pPr algn="ctr" eaLnBrk="1" hangingPunct="1">
              <a:defRPr/>
            </a:pPr>
            <a:r>
              <a:rPr lang="en-US" sz="1600" dirty="0">
                <a:latin typeface="Arial"/>
                <a:cs typeface="Arial"/>
              </a:rPr>
              <a:t>Submit Biometrics and visa documents at </a:t>
            </a:r>
            <a:r>
              <a:rPr lang="en-US" sz="1500" dirty="0">
                <a:latin typeface="Arial"/>
                <a:cs typeface="Arial"/>
              </a:rPr>
              <a:t>VFS or Consulate/Embassy</a:t>
            </a:r>
          </a:p>
          <a:p>
            <a:pPr algn="ctr">
              <a:defRPr/>
            </a:pPr>
            <a:r>
              <a:rPr lang="en-US" sz="1600" dirty="0">
                <a:latin typeface="Arial"/>
                <a:cs typeface="Arial"/>
              </a:rPr>
              <a:t>Pay the Visa Fees (EUR 75)</a:t>
            </a:r>
            <a:endParaRPr lang="en-US"/>
          </a:p>
        </p:txBody>
      </p:sp>
      <p:sp>
        <p:nvSpPr>
          <p:cNvPr id="40972" name="Rectangle 26">
            <a:extLst>
              <a:ext uri="{FF2B5EF4-FFF2-40B4-BE49-F238E27FC236}">
                <a16:creationId xmlns:a16="http://schemas.microsoft.com/office/drawing/2014/main" xmlns="" id="{8B78397F-6404-4518-9FF8-A043558D28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3950" y="5530509"/>
            <a:ext cx="5803106" cy="382732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1440" tIns="45720" rIns="91440" bIns="45720" anchor="ctr"/>
          <a:lstStyle/>
          <a:p>
            <a:pPr algn="ctr" eaLnBrk="1" hangingPunct="1">
              <a:defRPr/>
            </a:pPr>
            <a:r>
              <a:rPr lang="en-US" sz="1600" dirty="0">
                <a:latin typeface="Arial"/>
                <a:cs typeface="Arial"/>
              </a:rPr>
              <a:t>VISA Issued via Courier (TAT – 3-4 weeks)</a:t>
            </a:r>
            <a:endParaRPr lang="en-US" sz="1600" dirty="0"/>
          </a:p>
        </p:txBody>
      </p:sp>
      <p:sp>
        <p:nvSpPr>
          <p:cNvPr id="33804" name="Line 27">
            <a:extLst>
              <a:ext uri="{FF2B5EF4-FFF2-40B4-BE49-F238E27FC236}">
                <a16:creationId xmlns:a16="http://schemas.microsoft.com/office/drawing/2014/main" xmlns="" id="{87C3B12C-C421-43B4-97ED-50649E460FF5}"/>
              </a:ext>
            </a:extLst>
          </p:cNvPr>
          <p:cNvSpPr>
            <a:spLocks noChangeShapeType="1"/>
          </p:cNvSpPr>
          <p:nvPr/>
        </p:nvSpPr>
        <p:spPr bwMode="auto">
          <a:xfrm>
            <a:off x="4243442" y="1789361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IN" sz="1600"/>
          </a:p>
        </p:txBody>
      </p:sp>
      <p:sp>
        <p:nvSpPr>
          <p:cNvPr id="33807" name="Line 31">
            <a:extLst>
              <a:ext uri="{FF2B5EF4-FFF2-40B4-BE49-F238E27FC236}">
                <a16:creationId xmlns:a16="http://schemas.microsoft.com/office/drawing/2014/main" xmlns="" id="{BF4AD6FE-91F1-4392-8AEB-E73549FFDB33}"/>
              </a:ext>
            </a:extLst>
          </p:cNvPr>
          <p:cNvSpPr>
            <a:spLocks noChangeShapeType="1"/>
          </p:cNvSpPr>
          <p:nvPr/>
        </p:nvSpPr>
        <p:spPr bwMode="auto">
          <a:xfrm>
            <a:off x="4287874" y="4581442"/>
            <a:ext cx="0" cy="18736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IN" sz="1600"/>
          </a:p>
        </p:txBody>
      </p:sp>
      <p:sp>
        <p:nvSpPr>
          <p:cNvPr id="33808" name="Line 32">
            <a:extLst>
              <a:ext uri="{FF2B5EF4-FFF2-40B4-BE49-F238E27FC236}">
                <a16:creationId xmlns:a16="http://schemas.microsoft.com/office/drawing/2014/main" xmlns="" id="{801E4F67-BE18-4EDC-A625-E4166CB49310}"/>
              </a:ext>
            </a:extLst>
          </p:cNvPr>
          <p:cNvSpPr>
            <a:spLocks noChangeShapeType="1"/>
          </p:cNvSpPr>
          <p:nvPr/>
        </p:nvSpPr>
        <p:spPr bwMode="auto">
          <a:xfrm>
            <a:off x="4287874" y="5301909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IN" sz="1600"/>
          </a:p>
        </p:txBody>
      </p:sp>
      <p:sp>
        <p:nvSpPr>
          <p:cNvPr id="40978" name="TextBox 1">
            <a:extLst>
              <a:ext uri="{FF2B5EF4-FFF2-40B4-BE49-F238E27FC236}">
                <a16:creationId xmlns:a16="http://schemas.microsoft.com/office/drawing/2014/main" xmlns="" id="{E8564917-BF7A-486C-A6F8-26D08FCA70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4271" y="2017961"/>
            <a:ext cx="7405876" cy="59879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91440" tIns="45720" rIns="91440" bIns="45720" anchor="t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1600" dirty="0">
                <a:latin typeface="+mn-lt"/>
              </a:rPr>
              <a:t>After opening Blocked  Account, deposit 11,904 EUR + 100 EUR bank charges = 12004 on the given bank details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7BF56BAD-9997-4226-8BBD-FEFD065EE904}"/>
              </a:ext>
            </a:extLst>
          </p:cNvPr>
          <p:cNvCxnSpPr>
            <a:cxnSpLocks/>
          </p:cNvCxnSpPr>
          <p:nvPr/>
        </p:nvCxnSpPr>
        <p:spPr>
          <a:xfrm>
            <a:off x="4250369" y="3232304"/>
            <a:ext cx="0" cy="19669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C445810A-A547-433B-A784-3697F45E9913}"/>
              </a:ext>
            </a:extLst>
          </p:cNvPr>
          <p:cNvCxnSpPr>
            <a:cxnSpLocks/>
          </p:cNvCxnSpPr>
          <p:nvPr/>
        </p:nvCxnSpPr>
        <p:spPr>
          <a:xfrm>
            <a:off x="4255186" y="3977607"/>
            <a:ext cx="0" cy="21071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86658FFE-EAD7-782A-081F-E89CC20D1E4B}"/>
              </a:ext>
            </a:extLst>
          </p:cNvPr>
          <p:cNvCxnSpPr>
            <a:cxnSpLocks/>
          </p:cNvCxnSpPr>
          <p:nvPr/>
        </p:nvCxnSpPr>
        <p:spPr>
          <a:xfrm>
            <a:off x="4215625" y="2622017"/>
            <a:ext cx="0" cy="19669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6" name="Text Box 4">
            <a:extLst>
              <a:ext uri="{FF2B5EF4-FFF2-40B4-BE49-F238E27FC236}">
                <a16:creationId xmlns:a16="http://schemas.microsoft.com/office/drawing/2014/main" xmlns="" id="{F07018DD-0E2D-4006-98DB-EFC3BDD961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7273" y="1930531"/>
            <a:ext cx="2805302" cy="299693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68580" tIns="34290" rIns="68580" bIns="34290" rtlCol="0" anchor="ctr">
            <a:norm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450"/>
              </a:spcAft>
              <a:buNone/>
            </a:pPr>
            <a:r>
              <a:rPr lang="en-US" altLang="en-US" sz="33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DOCUMENTS REQUIRED</a:t>
            </a:r>
          </a:p>
        </p:txBody>
      </p:sp>
      <p:sp>
        <p:nvSpPr>
          <p:cNvPr id="48134" name="Rectangle 8">
            <a:extLst>
              <a:ext uri="{FF2B5EF4-FFF2-40B4-BE49-F238E27FC236}">
                <a16:creationId xmlns:a16="http://schemas.microsoft.com/office/drawing/2014/main" xmlns="" id="{7A66D5AA-ABD6-436E-B503-0B4BD92A80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776" y="150660"/>
            <a:ext cx="6597680" cy="6707340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Below mentioned documents are required for a Student Visa Application: </a:t>
            </a:r>
          </a:p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You can also refer the checklist here</a:t>
            </a:r>
          </a:p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hlinkClick r:id="rId2"/>
              </a:rPr>
              <a:t>https://india.diplo.de/in-en/service/-/2552164</a:t>
            </a: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257175" indent="-171450"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Valid passport (issued within the last 10 years and with at least 12 months validity left after the scheduled return)</a:t>
            </a:r>
          </a:p>
          <a:p>
            <a:pPr marL="257175" indent="-171450">
              <a:buFont typeface="Arial" panose="020B0604020202020204" pitchFamily="34" charset="0"/>
              <a:buChar char="•"/>
              <a:defRPr/>
            </a:pP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257175" indent="-171450"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Application form</a:t>
            </a:r>
          </a:p>
          <a:p>
            <a:pPr marL="257175" indent="-171450">
              <a:buFont typeface="Arial" panose="020B0604020202020204" pitchFamily="34" charset="0"/>
              <a:buChar char="•"/>
              <a:defRPr/>
            </a:pP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257175" indent="-171450"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1 copy of your passport’s data page </a:t>
            </a:r>
          </a:p>
          <a:p>
            <a:pPr marL="257175" indent="-171450">
              <a:buFont typeface="Arial" panose="020B0604020202020204" pitchFamily="34" charset="0"/>
              <a:buChar char="•"/>
              <a:defRPr/>
            </a:pP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257175" indent="-171450"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3 passport pictures according to biometric specifications 	</a:t>
            </a:r>
          </a:p>
          <a:p>
            <a:pPr marL="257175" indent="-171450"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Cover letter from applicant explaining the exact purpose and duration of stay</a:t>
            </a:r>
          </a:p>
          <a:p>
            <a:pPr marL="257175" indent="-171450">
              <a:buFont typeface="Arial" panose="020B0604020202020204" pitchFamily="34" charset="0"/>
              <a:buChar char="•"/>
              <a:defRPr/>
            </a:pP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257175" indent="-171450"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Letter of admission from German university (electronic version)</a:t>
            </a:r>
          </a:p>
          <a:p>
            <a:pPr marL="257175" indent="-171450">
              <a:buFont typeface="Arial" panose="020B0604020202020204" pitchFamily="34" charset="0"/>
              <a:buChar char="•"/>
              <a:defRPr/>
            </a:pP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257175" indent="-171450"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Proof of payment of 1 year tuition fees 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	</a:t>
            </a:r>
          </a:p>
          <a:p>
            <a:pPr indent="-1714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lnSpc>
                <a:spcPct val="90000"/>
              </a:lnSpc>
              <a:defRPr/>
            </a:pPr>
            <a:endParaRPr lang="en-US" sz="9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indent="-171450">
              <a:lnSpc>
                <a:spcPct val="90000"/>
              </a:lnSpc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endParaRPr lang="en-US" sz="9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indent="-171450">
              <a:lnSpc>
                <a:spcPct val="90000"/>
              </a:lnSpc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endParaRPr lang="en-US" sz="9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xmlns="" id="{26789E0E-F5E4-4289-A69E-6DE899EC3F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830" y="685800"/>
            <a:ext cx="3071192" cy="1135376"/>
          </a:xfrm>
        </p:spPr>
        <p:txBody>
          <a:bodyPr anchor="b">
            <a:normAutofit fontScale="90000"/>
          </a:bodyPr>
          <a:lstStyle/>
          <a:p>
            <a:pPr eaLnBrk="1" hangingPunct="1"/>
            <a:r>
              <a:rPr lang="en-US" altLang="en-US" sz="4050" b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About Germany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xmlns="" id="{55BDCBFD-44F3-4688-AEDD-3B1B6F2BAD6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32937" y="1950034"/>
            <a:ext cx="4239063" cy="4273529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en-US" sz="200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German is the official and predominant spoken language in Germany.</a:t>
            </a:r>
          </a:p>
          <a:p>
            <a:pPr marL="0" indent="0">
              <a:buNone/>
              <a:defRPr/>
            </a:pPr>
            <a:endParaRPr lang="en-US" sz="200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pPr eaLnBrk="1" hangingPunct="1">
              <a:defRPr/>
            </a:pPr>
            <a:r>
              <a:rPr lang="en-US" sz="200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Euro is the official currency of Germany.</a:t>
            </a:r>
          </a:p>
          <a:p>
            <a:pPr marL="0" indent="0">
              <a:buNone/>
              <a:defRPr/>
            </a:pPr>
            <a:endParaRPr lang="en-US" sz="200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pPr eaLnBrk="1" hangingPunct="1">
              <a:defRPr/>
            </a:pPr>
            <a:r>
              <a:rPr lang="en-US" sz="200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Some of the famous cities in Germany are</a:t>
            </a:r>
            <a:endParaRPr lang="en-US" sz="200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lvl="1" eaLnBrk="1" hangingPunct="1">
              <a:buFont typeface="Wingdings" pitchFamily="2" charset="2"/>
              <a:buChar char="Ø"/>
              <a:defRPr/>
            </a:pPr>
            <a:r>
              <a:rPr lang="en-US" sz="2000">
                <a:solidFill>
                  <a:schemeClr val="tx1">
                    <a:lumMod val="85000"/>
                    <a:lumOff val="15000"/>
                  </a:schemeClr>
                </a:solidFill>
              </a:rPr>
              <a:t>Berlin </a:t>
            </a:r>
          </a:p>
          <a:p>
            <a:pPr lvl="1" eaLnBrk="1" hangingPunct="1">
              <a:buFont typeface="Wingdings" pitchFamily="2" charset="2"/>
              <a:buChar char="Ø"/>
              <a:defRPr/>
            </a:pPr>
            <a:r>
              <a:rPr lang="en-US" sz="2000">
                <a:solidFill>
                  <a:schemeClr val="tx1">
                    <a:lumMod val="85000"/>
                    <a:lumOff val="15000"/>
                  </a:schemeClr>
                </a:solidFill>
              </a:rPr>
              <a:t>Munich </a:t>
            </a:r>
          </a:p>
          <a:p>
            <a:pPr lvl="1" eaLnBrk="1" hangingPunct="1">
              <a:buFont typeface="Wingdings" pitchFamily="2" charset="2"/>
              <a:buChar char="Ø"/>
              <a:defRPr/>
            </a:pPr>
            <a:r>
              <a:rPr lang="en-US" sz="2000">
                <a:solidFill>
                  <a:schemeClr val="tx1">
                    <a:lumMod val="85000"/>
                    <a:lumOff val="15000"/>
                  </a:schemeClr>
                </a:solidFill>
              </a:rPr>
              <a:t>Frankfurt </a:t>
            </a:r>
          </a:p>
          <a:p>
            <a:pPr lvl="1" eaLnBrk="1" hangingPunct="1">
              <a:buFont typeface="Wingdings" pitchFamily="2" charset="2"/>
              <a:buChar char="Ø"/>
              <a:defRPr/>
            </a:pPr>
            <a:r>
              <a:rPr lang="en-US" sz="2000">
                <a:solidFill>
                  <a:schemeClr val="tx1">
                    <a:lumMod val="85000"/>
                    <a:lumOff val="15000"/>
                  </a:schemeClr>
                </a:solidFill>
              </a:rPr>
              <a:t>Hamburg </a:t>
            </a:r>
          </a:p>
          <a:p>
            <a:pPr lvl="1" eaLnBrk="1" hangingPunct="1">
              <a:buFont typeface="Wingdings" pitchFamily="2" charset="2"/>
              <a:buChar char="Ø"/>
              <a:defRPr/>
            </a:pPr>
            <a:r>
              <a:rPr lang="en-US" sz="2000">
                <a:solidFill>
                  <a:schemeClr val="tx1">
                    <a:lumMod val="85000"/>
                    <a:lumOff val="15000"/>
                  </a:schemeClr>
                </a:solidFill>
              </a:rPr>
              <a:t>Heidelberg</a:t>
            </a:r>
          </a:p>
          <a:p>
            <a:pPr eaLnBrk="1" hangingPunct="1">
              <a:defRPr/>
            </a:pPr>
            <a:endParaRPr lang="en-US" sz="105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pPr eaLnBrk="1" hangingPunct="1">
              <a:defRPr/>
            </a:pPr>
            <a:endParaRPr lang="en-US" sz="105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eaLnBrk="1" hangingPunct="1">
              <a:defRPr/>
            </a:pPr>
            <a:endParaRPr lang="en-US" sz="105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eaLnBrk="1" hangingPunct="1">
              <a:defRPr/>
            </a:pPr>
            <a:endParaRPr lang="en-US" sz="105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eaLnBrk="1" hangingPunct="1">
              <a:defRPr/>
            </a:pPr>
            <a:endParaRPr lang="en-US" sz="105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eaLnBrk="1" hangingPunct="1">
              <a:defRPr/>
            </a:pPr>
            <a:endParaRPr lang="en-US" sz="105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eaLnBrk="1" hangingPunct="1">
              <a:defRPr/>
            </a:pPr>
            <a:endParaRPr lang="en-US" sz="105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eaLnBrk="1" hangingPunct="1">
              <a:defRPr/>
            </a:pPr>
            <a:endParaRPr lang="en-US" sz="105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9AA393B5-5261-4853-BE82-FB5911678E0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prstClr val="white"/>
            </a:duotone>
          </a:blip>
          <a:srcRect l="41429" r="26794"/>
          <a:stretch/>
        </p:blipFill>
        <p:spPr>
          <a:xfrm>
            <a:off x="4572000" y="857257"/>
            <a:ext cx="4572000" cy="5143493"/>
          </a:xfrm>
          <a:custGeom>
            <a:avLst/>
            <a:gdLst/>
            <a:ahLst/>
            <a:cxnLst/>
            <a:rect l="l" t="t" r="r" b="b"/>
            <a:pathLst>
              <a:path w="6096000" h="6858000">
                <a:moveTo>
                  <a:pt x="3068432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3068431" y="6858000"/>
                </a:lnTo>
                <a:lnTo>
                  <a:pt x="3064426" y="6854853"/>
                </a:lnTo>
                <a:cubicBezTo>
                  <a:pt x="2077725" y="6040555"/>
                  <a:pt x="1448804" y="4808224"/>
                  <a:pt x="1448804" y="3429000"/>
                </a:cubicBezTo>
                <a:cubicBezTo>
                  <a:pt x="1448804" y="2049777"/>
                  <a:pt x="2077725" y="817446"/>
                  <a:pt x="3064426" y="3148"/>
                </a:cubicBezTo>
                <a:close/>
                <a:moveTo>
                  <a:pt x="1056707" y="0"/>
                </a:moveTo>
                <a:lnTo>
                  <a:pt x="2472663" y="0"/>
                </a:lnTo>
                <a:lnTo>
                  <a:pt x="2400426" y="75768"/>
                </a:lnTo>
                <a:cubicBezTo>
                  <a:pt x="1595468" y="961418"/>
                  <a:pt x="1104860" y="2137915"/>
                  <a:pt x="1104860" y="3429000"/>
                </a:cubicBezTo>
                <a:cubicBezTo>
                  <a:pt x="1104860" y="4720086"/>
                  <a:pt x="1595468" y="5896583"/>
                  <a:pt x="2400426" y="6782233"/>
                </a:cubicBezTo>
                <a:lnTo>
                  <a:pt x="2472663" y="6858000"/>
                </a:lnTo>
                <a:lnTo>
                  <a:pt x="1056707" y="6858000"/>
                </a:lnTo>
                <a:lnTo>
                  <a:pt x="1040415" y="6835090"/>
                </a:lnTo>
                <a:cubicBezTo>
                  <a:pt x="383550" y="5862802"/>
                  <a:pt x="0" y="4690693"/>
                  <a:pt x="0" y="3429000"/>
                </a:cubicBezTo>
                <a:cubicBezTo>
                  <a:pt x="0" y="2167308"/>
                  <a:pt x="383550" y="995199"/>
                  <a:pt x="1040415" y="22911"/>
                </a:cubicBezTo>
                <a:close/>
              </a:path>
            </a:pathLst>
          </a:cu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8" name="Text Box 4">
            <a:extLst>
              <a:ext uri="{FF2B5EF4-FFF2-40B4-BE49-F238E27FC236}">
                <a16:creationId xmlns:a16="http://schemas.microsoft.com/office/drawing/2014/main" xmlns="" id="{3B4F0FB0-A08A-4F97-8C96-D52B143D8C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41432" y="1930532"/>
            <a:ext cx="2397597" cy="299693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68580" tIns="34290" rIns="68580" bIns="34290" rtlCol="0" anchor="ctr">
            <a:norm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450"/>
              </a:spcAft>
              <a:buNone/>
            </a:pPr>
            <a:r>
              <a:rPr lang="en-US" altLang="en-US" sz="33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DOCUMENTS REQUIRED</a:t>
            </a:r>
          </a:p>
        </p:txBody>
      </p:sp>
      <p:sp>
        <p:nvSpPr>
          <p:cNvPr id="34821" name="Rectangle 6">
            <a:extLst>
              <a:ext uri="{FF2B5EF4-FFF2-40B4-BE49-F238E27FC236}">
                <a16:creationId xmlns:a16="http://schemas.microsoft.com/office/drawing/2014/main" xmlns="" id="{1FA057C4-7A4A-4AD0-9A50-658D1168DF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971" y="384904"/>
            <a:ext cx="6664798" cy="5848350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57175" indent="-171450">
              <a:lnSpc>
                <a:spcPct val="90000"/>
              </a:lnSpc>
              <a:defRPr/>
            </a:pP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Proof of language proficiency in English (only IELTS/TOEFL) </a:t>
            </a:r>
          </a:p>
          <a:p>
            <a:pPr marL="85725">
              <a:lnSpc>
                <a:spcPct val="90000"/>
              </a:lnSpc>
              <a:buNone/>
              <a:defRPr/>
            </a:pP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	</a:t>
            </a:r>
          </a:p>
          <a:p>
            <a:pPr marL="272654" indent="-171450">
              <a:lnSpc>
                <a:spcPct val="90000"/>
              </a:lnSpc>
              <a:defRPr/>
            </a:pP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APS and TestAS (if required)</a:t>
            </a:r>
          </a:p>
          <a:p>
            <a:pPr marL="101204">
              <a:lnSpc>
                <a:spcPct val="90000"/>
              </a:lnSpc>
              <a:buNone/>
              <a:defRPr/>
            </a:pP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	</a:t>
            </a:r>
          </a:p>
          <a:p>
            <a:pPr marL="272654" indent="-171450">
              <a:lnSpc>
                <a:spcPct val="90000"/>
              </a:lnSpc>
              <a:defRPr/>
            </a:pP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Proof of financial means to cover the costs for the time of your studies (Blocked Account for Living expenses)</a:t>
            </a:r>
          </a:p>
          <a:p>
            <a:pPr marL="272654" indent="-171450">
              <a:lnSpc>
                <a:spcPct val="90000"/>
              </a:lnSpc>
              <a:defRPr/>
            </a:pPr>
            <a:endParaRPr lang="en-US" sz="18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  <a:p>
            <a:pPr marL="272654" indent="-171450">
              <a:lnSpc>
                <a:spcPct val="90000"/>
              </a:lnSpc>
              <a:defRPr/>
            </a:pP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The remaining balance tuition fees must be shown in the form of savings, FD, sponsorship or Education loan. </a:t>
            </a:r>
          </a:p>
          <a:p>
            <a:pPr marL="272654" indent="-171450">
              <a:lnSpc>
                <a:spcPct val="90000"/>
              </a:lnSpc>
              <a:defRPr/>
            </a:pPr>
            <a:endParaRPr lang="en-US" sz="18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  <a:p>
            <a:pPr marL="272654" indent="-171450">
              <a:lnSpc>
                <a:spcPct val="90000"/>
              </a:lnSpc>
              <a:defRPr/>
            </a:pP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Travel health insurance covering the period from your departure to the date of enrolment at the university (Euro 30,000 coverage)</a:t>
            </a:r>
          </a:p>
          <a:p>
            <a:pPr marL="101204">
              <a:lnSpc>
                <a:spcPct val="90000"/>
              </a:lnSpc>
              <a:buNone/>
              <a:defRPr/>
            </a:pPr>
            <a:endParaRPr lang="en-US" altLang="en-US" sz="18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  <a:p>
            <a:pPr>
              <a:lnSpc>
                <a:spcPct val="90000"/>
              </a:lnSpc>
              <a:spcBef>
                <a:spcPct val="50000"/>
              </a:spcBef>
              <a:buNone/>
              <a:defRPr/>
            </a:pPr>
            <a:endParaRPr lang="en-US" altLang="en-US" sz="1800" b="1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  <a:p>
            <a:pPr>
              <a:lnSpc>
                <a:spcPct val="90000"/>
              </a:lnSpc>
              <a:spcBef>
                <a:spcPct val="50000"/>
              </a:spcBef>
              <a:buNone/>
              <a:defRPr/>
            </a:pPr>
            <a:r>
              <a:rPr lang="en-US" altLang="en-US" sz="1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There would be a brief interview of the student by an officer at the consulate to assess the genuineness of the student – case to case basis</a:t>
            </a:r>
            <a:r>
              <a:rPr lang="en-US" alt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1197"/>
    </mc:Choice>
    <mc:Fallback>
      <p:transition spd="slow" advTm="1197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text on a white background&#10;&#10;Description automatically generated">
            <a:extLst>
              <a:ext uri="{FF2B5EF4-FFF2-40B4-BE49-F238E27FC236}">
                <a16:creationId xmlns:a16="http://schemas.microsoft.com/office/drawing/2014/main" xmlns="" id="{1DDA62DF-A3C3-1F2A-3A67-18B0A46CFC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6479" y="1929275"/>
            <a:ext cx="7957984" cy="214850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31" name="Picture 20" descr="Text&#10;&#10;Description automatically generated">
            <a:extLst>
              <a:ext uri="{FF2B5EF4-FFF2-40B4-BE49-F238E27FC236}">
                <a16:creationId xmlns:a16="http://schemas.microsoft.com/office/drawing/2014/main" xmlns="" id="{B0587BEA-F919-4AFD-9F10-C0AB59FD1C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638089" y="1116875"/>
            <a:ext cx="1772058" cy="119171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32" name="Picture 21">
            <a:extLst>
              <a:ext uri="{FF2B5EF4-FFF2-40B4-BE49-F238E27FC236}">
                <a16:creationId xmlns:a16="http://schemas.microsoft.com/office/drawing/2014/main" xmlns="" id="{66AFA812-1D95-4B3C-B554-1866BAD3A6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3310949" y="1078838"/>
            <a:ext cx="1512623" cy="1346935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29" name="Picture 16" descr="Logo&#10;&#10;Description automatically generated">
            <a:extLst>
              <a:ext uri="{FF2B5EF4-FFF2-40B4-BE49-F238E27FC236}">
                <a16:creationId xmlns:a16="http://schemas.microsoft.com/office/drawing/2014/main" xmlns="" id="{EA7ACE9E-BBB8-470C-8313-8073BF6B2E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5545815" y="1147829"/>
            <a:ext cx="1189747" cy="1189747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6" descr="Logo&#10;&#10;Description automatically generated">
            <a:extLst>
              <a:ext uri="{FF2B5EF4-FFF2-40B4-BE49-F238E27FC236}">
                <a16:creationId xmlns:a16="http://schemas.microsoft.com/office/drawing/2014/main" xmlns="" id="{ECF4F854-30D5-49C5-9C37-DDFF027EAF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540566" y="3179670"/>
            <a:ext cx="2217117" cy="1191701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28" name="Picture 14" descr="A white sign with black text&#10;&#10;Description automatically generated with low confidence">
            <a:extLst>
              <a:ext uri="{FF2B5EF4-FFF2-40B4-BE49-F238E27FC236}">
                <a16:creationId xmlns:a16="http://schemas.microsoft.com/office/drawing/2014/main" xmlns="" id="{B84D8AFC-A261-4E18-AB75-F526B7FF29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540566" y="5035153"/>
            <a:ext cx="2419328" cy="912205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218" name="Rectangle 2">
            <a:extLst>
              <a:ext uri="{FF2B5EF4-FFF2-40B4-BE49-F238E27FC236}">
                <a16:creationId xmlns:a16="http://schemas.microsoft.com/office/drawing/2014/main" xmlns="" id="{0494EA4E-E155-4629-8031-DFF3389C1B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2806" y="3577813"/>
            <a:ext cx="5151465" cy="1346935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en-US" sz="3600" b="1">
                <a:solidFill>
                  <a:srgbClr val="003399"/>
                </a:solidFill>
                <a:highlight>
                  <a:srgbClr val="00FFFF"/>
                </a:highlight>
                <a:latin typeface="+mn-lt"/>
              </a:rPr>
              <a:t>Renowned German based Companies</a:t>
            </a:r>
            <a:endParaRPr lang="en-US" altLang="en-US" sz="3600" b="1">
              <a:solidFill>
                <a:srgbClr val="FFFFFF"/>
              </a:solidFill>
              <a:highlight>
                <a:srgbClr val="00FFFF"/>
              </a:highlight>
              <a:latin typeface="+mn-lt"/>
            </a:endParaRPr>
          </a:p>
        </p:txBody>
      </p:sp>
      <p:pic>
        <p:nvPicPr>
          <p:cNvPr id="9227" name="Picture 12" descr="Logo&#10;&#10;Description automatically generated">
            <a:extLst>
              <a:ext uri="{FF2B5EF4-FFF2-40B4-BE49-F238E27FC236}">
                <a16:creationId xmlns:a16="http://schemas.microsoft.com/office/drawing/2014/main" xmlns="" id="{C7E4AF48-7694-45AA-8DE1-107FB8C943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7409493" y="1059634"/>
            <a:ext cx="1328570" cy="1366139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222" name="AutoShape 2">
            <a:extLst>
              <a:ext uri="{FF2B5EF4-FFF2-40B4-BE49-F238E27FC236}">
                <a16:creationId xmlns:a16="http://schemas.microsoft.com/office/drawing/2014/main" xmlns="" id="{65F2C304-425A-4F0D-98D1-C8DA5C137F7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59681" y="297656"/>
            <a:ext cx="2185988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350">
              <a:latin typeface="Arial" panose="020B0604020202020204" pitchFamily="34" charset="0"/>
            </a:endParaRPr>
          </a:p>
        </p:txBody>
      </p:sp>
      <p:sp>
        <p:nvSpPr>
          <p:cNvPr id="9225" name="AutoShape 8">
            <a:extLst>
              <a:ext uri="{FF2B5EF4-FFF2-40B4-BE49-F238E27FC236}">
                <a16:creationId xmlns:a16="http://schemas.microsoft.com/office/drawing/2014/main" xmlns="" id="{CA8FC5FD-20C7-486C-B7C7-92671FAEB41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59681" y="79772"/>
            <a:ext cx="1585913" cy="1628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350">
              <a:latin typeface="Arial" panose="020B0604020202020204" pitchFamily="34" charset="0"/>
            </a:endParaRPr>
          </a:p>
        </p:txBody>
      </p:sp>
      <p:sp>
        <p:nvSpPr>
          <p:cNvPr id="9226" name="AutoShape 10">
            <a:extLst>
              <a:ext uri="{FF2B5EF4-FFF2-40B4-BE49-F238E27FC236}">
                <a16:creationId xmlns:a16="http://schemas.microsoft.com/office/drawing/2014/main" xmlns="" id="{824211B9-B60C-4E13-9BEF-68EEDEA6DCA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373981" y="194072"/>
            <a:ext cx="1585913" cy="1628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350">
              <a:latin typeface="Arial" panose="020B0604020202020204" pitchFamily="34" charset="0"/>
            </a:endParaRPr>
          </a:p>
        </p:txBody>
      </p:sp>
      <p:sp>
        <p:nvSpPr>
          <p:cNvPr id="9230" name="AutoShape 18" descr="data:image/jpeg;base64,/9j/4AAQSkZJRgABAQAAAQABAAD/2wCEAAkGBhAPERAPEBIUEA8QEBEPEBQUEhEQDw8QFBcXFBUQFBQXGyYeFxkjGRQUHy8gIycpLCwsFR4xNTAqNSYrLCkBCQoKDgwOGg8PGiwkHyQpKiwqKiosLCwpLCksLCwsLCksKiwsKSwsLCwpKSksLCwsKSwsKSwsLCwpLCkpLCwsLP/AABEIAKgBLAMBIgACEQEDEQH/xAAbAAABBQEBAAAAAAAAAAAAAAAAAQIDBAUGB//EAEIQAAECAgYFCQYEBQQDAAAAAAEAAgMRBAUSITFRBhNBcZEUFiIyYXKBscEVM1KhwtEjQoKyB0NzkuEkNKTxROLw/8QAGgEAAwEBAQEAAAAAAAAAAAAAAAECAwQFBv/EADQRAAIBAwIFAgUCBAcAAAAAAAABAgMREiFRBBMUMUEVYQUycaHwIlKBweHxIyQzQpGx0f/aAAwDAQACEQMRAD8A6fXuzPEo17szxKAL+KRxmPEr0T5G73F17szxK3NFIpMV0zPoHb2hc+rVCjuZacxxabOI3hTJXVjWhUwqKT8HRVy864SP5W+ZXOUqM62689Y7Tmpo1YROi4uJcRiZE4nsT6nhiJGFsWgbRIOBuJUxWK1Nqs+dOy8so652Z4lGvdmeJWzXlHYGsc1oaSXAy2ys/dYpCuLurmFSDpyxuGvdmeJS692Z4lI0ynuQ4zkexMzu9xdc7M8SjXOzPEp1EAtXidxxwwKfSJFoMgLzgJZIKV7XuRa92Z4lGvdmeJTE1xQRkyTXuzPEo17szxKjaU5MMmO17szxKNe7M8So2umPFKgMmP17szxKNe7M8SoyUAosGTJNe7M8Sl17szxKiJSQ3TRYMmTa92Z4lGvdmeJUZRBdjtu9UrBkyTXOzPEo17szxKJzlcEsLHCePkUD13E17szxKNc7M8SnRHTaDIC84eCdQmAxGA3guaDxQPVu1yPWvzPEoMZ2Z4lbVMLGzlDYJOlhvWdWTR0CAGzZMyuE5kT+SlO5rOm431K2vdmeJW3UkQlkS84t9ViQMc7j5FWIFPewdA2Zm+QF8v8AtEldWFRnhLJnaUA/gjun1UsE+S5GhVvGL2stGyXASulIlblKpDmzs3dKXhf9lzSg0z2aXExlG68GTpTEIiiRPVHqsXXuzPErWrx03MJvJht8ystmOGa6YfKeTxDbqtia92Z4lJr3ZniU6IZtBkBecPBLDYJKjDW/cQ4nxUf5fE+ieXSdxTXOEpAIENVij4P7vqFXVuhw5h/d+pqGOGrI6Rgzu+pVyoPfN3O/aVXpUOQZ3fUoq6lap4fKcgbpyncVL1iaQeNRN+xq197uH3n/AErCK0KxrPWtb0bIBdtnOcuxZxciCaWpXETUp3XsGw7vVGwblaq+hCLaBJADZ3CZxF3zRWNDEItAJILQbxI4m75J3V7GXLljl4IaJ1vB3kU6L1Bvd6KSqqPrIgZOU534yuKs1rV4hNZJxcCXYgCUpdqV1excYSdNy8f2MtMfgnpr1aMGIxOP3SMVur6IIrwwmQM75TldNJuw4xcmkinDw8U5aNZVU2C1pa4uDicQBKUu3tWchNPVDlBweMhrsEoV6raA2KXWiQGttXCZN4EvmkrGgiEQGkkFodeJG+d3yRkr2HypY5+Ck7BNhYKzRaOHuskyEiczcCU+PQ2saHNJMyReAJSl90X8CwbWRWKSF+bd6hKUMkJ7Zpk+R7didCx8D5FKwAy2KarqLrYgZOU5ieMrik2aRi20kVz1RvPopav94zvt8wrlcVTycNFq1atHCUsFn0eLYc12MiDwvSvdaFSi6c7S8WNasdvf+6o1jhD7n1OViPWsN+LCL59b/HaqdMpQfZkJBrZYz2kz+amKZrVlF3syKDt3O8ikbh4n0UtFh2jLsd5FLFgBrQZzmT6K7nOou1xaB71neb5hdJTtvf8AuuYoz5Pa7JwPzWzErsOmTDwdf0zjf2b1nNNs6+HnGMGmytXXWZ/Tb5lZjcTuPkrVYU8RXAhtkBoaBOeE/um1dRta8MnZnO/GVxKpaLUxn+up+nyVz1RvPopIOCt1jVohNZJxcHF2IAIlLtVWELk73WhLg4SsyGJiUwJjqS0nEcU3lDcwqsYOSJlcq/CJ3fqas3lTcxxVmh1hDbbBcBNshtvmDs3JNMunOKl3LNOwZ3fUqvBx8D5FNplZQzZAcDJsjjmTtUEKnsBvOw+SEnYJVI5dy07qDvHyChKjfWMOyBaBvJ29ii5ezNVZkSqR3N2pP5ncPm1Fd4w+4PNyp1TW8JhfadZm2QMib5g7NyK2raE8tsOmA0Am8XzOe9Z4vI6ebDk2uvxluoPfN/V+0q5pB1Ie9/0rFqet4UOK1znSbfM3mVxGxW67ruA9rGsfaItE3ESnKWI7EnF5rQuFWHTyV1+WKCa9V/aDM0GnMO1a4s4c47lhq06h983x8isQU1g2q9VFbwocVrnOk2+ZvMrjkplF2ZpRqRU43fk2a+93D3v+lYK0K6ruA9rGseHEFxNzhKcsx2LG9oMzShF2NeJqwdTRrwb9R/zO59TU2vcYf9NvmVUqit4LC+24NtMkDeb5g7NxRW9awnubYcCAwCd4vmc96WLyL5sORa6/GOq7r/pd+0qSl+7b3neTVQoNZw2vvMhJw25EKWl1pCsNaHAm047dss9yeLuZRqQ5b1/NCNNcoeWszTXU5matJmGcdy/BwG9Xqg/3DN58isaFWUMDHb2q3VNcQocZr3GTQTPE7DkplF2ZvSqwU4tvyjoNLcIf6vRc0tHSHSKBGsWHTlancRjLNYvL2ZqacWol8XVhKq2miwhVvaDM0CnszWmLOXmR3NOg9b9Lv2lPpPUb3neQVKiVlDa6ZdISd8wQnUmtIRaAHTMyTjtlnuU4u5uqkMO/5oPg9Zu8eamidV/eHqqEKsGAgz2hTxKfDkRaBmQdvb90NMmM427jStGoffDc79pWPytuYV+qKxhw4gc50hI9uII2IknZjoziqid/Jq171Ie9/osuHgrNbVrCe1ga4GVqeIxlms5tMaNqmKdjatUi6l0zFBSEp1goMMrpPGsREpCU8wzkkMI5JktMiKQqQwjkkME5J3JsyGaJqTUOyRqHZJk2Y0oBTjBdklEF2SB2ZGlT+TuyS6h2SAxZCSnMKk5I/GyUrKM7JK4YvYieUk1M6iuyTeSuyKLg4vYjmial5M7IpOSuyKLoMXsMKc3BPdRX5FK2julgi48XsQjHilcVK2hvn1Tt2JXUN/wlF0PCWxEmlWBQ3/CU00KJ8JRdBhLYrpyk5I/4Sl5K/IouTi9iCaWam5FE+E8EGhv+EougwlsQTSgp3J3ZJRBdkncVmIU1qlMF2SaIDskrjsxAnTS6l2SXUnJA7MQKWaaIRyT9Wcki0mICpMk0QynSSKR6PzeZkjm8zJbiF5XMkfbdNT2MPm8zJHN5mS3EI5kg6ansYfN5mSObzMluIRzJB0tPYw+bzMkc3mZLcQjmSDpaexh83mZI5vMyC3EI5kg6ansY/sRqPYrVS0z0ndQ2sZCAMWLaIJEwxolfLab/AJLGoMKuY8Nsdkdtl4tNBLASN1iQWsYyccm7HFUrUYVHSjBya72XY7aFQ2hgbIYSwCpw6qAw3KjTaZSoNXPixTZpTGTcZMMjbkDIdHqyWfoHX9IpT44jvthjWFvRY2RJM+qBkpUJYuV+xrLiKXNhScXdq69vr76HQ+z/AP65NNVBcPTdKaeaXEo8KL/5D4UMWIXxlrRMt3YrSEGvfib/AMf7LR0pLu0c0eNpTbUKcnZ20V/5nTCrE4VaLp4Ag8FzmnWkFJosSC2C+wHMcXCyx0yDIdYFSaC6TxKSYsKO61EAERhk1s2YOEgBgZcVOE8M/BsuKodR09nf7b7nS02gte0CQBDg4XDZNV21XdLisTTvSaJRdVCgOsxXTe4ya6TBcBIgi8z/ALVBoJpBSKVEitjRLYbDDm9FjZEmU+iAkqc8M/A5cVQfEcizy+3a52LYDQAJDDIJdS3IcAvOKy0qp/K4tHhRZDlDoUMWIXxWWiZbuvK0dTXvxN/4/wBk3Qa7tEx+Iwk2oU5Oztok/wCZ22qbkOARqm5DgFx+nNfUmimAIL7Ftjy/osdMgtzBzKk0H0pfSbcGO61FHTYZNbaZgRICUwfPsU8qWGfg166lz+nad/t2udHHoILpiQulgE2HQAHAm+XYMlz1XV7SH1nFoznzgt1lltlt0gJXyn81nVzpfSo1JNFohEOUQwgZNtPcDImbphomDh/hUqUm7e1zKfG0IxzafzY28to73VNyHAJr4DSCJC8SwC5Oh0KuIcSGXxWxIWsZrACwmxMWsWg4TwXYrKUcfNzto1eaneDj9UYh0eZkEnN5mS3EI5khdNT2MPm8zJHN5mS3EI5kg6ansYfN5mSObrMluIRzJB01PYw+bzMkc3mZLcQjmSDpqexh83mZI5usyW4hHMkHTU9gQhCg6QQhCABCEIAEIQgAQhCAOe0v0X5axpY4Niw52Z9VwMptMsMBeuEbGrCrHS6cNpOB6cB+7Fs91673Sh9PaYTqELQFvWj8Mz6tm51/xYLmKxZW9NaIMSDZZaDj0WMBIwm4u8l20ZPGzat7nzvxCnF1XKnGanulo/zsalLr8U2q6RElZe0BkRowtWmmY7CCs/8Ahf7yk9yH5uWozRSJAq6PR2fiR4snOkZAum3ogmVwAxPaotAqipFGfHMeHYD2sDekwzIJn1Sc0m4KnJJ+f/ClTrviqM6id8dXbS+pyVKET2jE1UhF5Y/VzlK3rDZnPtXaUCHXGth610MwrbdZLVzsTvlIZLnqdozTxS4lIhQj/uHxYbrUL4y5pkXbsVo8or34Bwo/3WlRqSVnHt5OXhoypSk5xqfNf9Kdn9Rn8RGg0miA3giRGYLxMLCNqrKftswov90F3/qeIXV6YVJSKRHor4UMvbDAtmbBLpg7Tkk080aiUkwo0BluIJw3gEAlmLXXkYGf9wU06kUoxfZpmnFcNUlOpVgneMotad9NbHOxgafFp1LMzCgwXuZwLYQ4Au3hX/4Y++j/ANJv7ls1bo6+DVsWDZ/1EaG9zmzE7bhJrJzlcANuM1V0DqGkUaJGdGhlgdDaGm0wzM5yuJRKpFwkk/oFHhqkOIpTknd3cnby7nK1lb9oxdVLWcsOrnKVvWdGc9k5Ls6FDrnWQ9a6EYVtuslq52Ji1KQymsCs9GKdyuLHhQSf9Q6LDdahy61ppkXbsVocor34Bwo/3VTaklZx7eTPh4ypTm5xqfNdYp2f1GfxLE4tEByf+5qw61okSrKbOHg12thHY6Gfynwm0rqdNKkpNJfRXQoZfYadZewSJLTtIyOC0dMtHzS4PQE40M2oeAtA9ZkzmPmAphUUVFPtrc24nhJ1alWpFNSTi4vfTW353Ob0apbY1axIrOrEbEeMxNrbj2qTSjQWMYr6RRumHuMRzJgPa43mzO4id+e9GhmjVKo9KESLCLGWHidphvMpYEq7T6XXEOLF1cMRIJiOMPow3SZM2RcQcM0OVp/oa7E06alw3+YhK7k3otV7/Qwqp0zpdEeIdItPY0ye2IDrWDsJv8D8l6fDeHAOF4IBBzBvBXnPNin0+OItKaITZBribIIYPytaJmd5xXo0OGGgNFwaAB2AXBZV8dLd/Nju+FqslJTvj/ty7jkIQuY9gEIQgAQhCABCEIAEIQgDD5wMzRzgbmvNhEKDEOa7+nR8v6rU2PSecDM0c4G5rzMxTmkMU5p9OherT2PTecDc0c4WZrzAxnZpDGdmUdMherz2PUOcLM0c4WZry3XuzKOUOzKOmQvWJ7HqXOFmaBpA3NeXGO7NAjuzKOmQ/WJ7HqvtpqX20F5Vyl2ZRyl+ZR0yH6xLY9lhUkOYHzukSqcOtAcMpryfl0TC0eKVlLfmVPS+5o/jV7Wj9z1n2gcimmtF5Q6mP+IpvK3/ABFPpfcl/GX+37nrPtPsKcKxwncCQOK8l5Y/4ijlj/iKOl9w9Zf7fuew06mCG0HNwaN5n9lWbWd05b15Q+mvOLjxStpb5dYpLhfcp/GbvSP3PZmxAQD2JbQXjLafEnK0eKV1PifEeKnpHuaetx/Z9/6HstoItBeNcvifEeKQ1hE+I8UdI9w9bj+z7/0PXKRTA11kX3TuSQqbNwBun9l5Dy2J8R4peWP+I8VXS+5n61rfH7ntFoJHxAATPATXjPtGJ8R4oNPifEeKXSPc09cj+z7/AND052kDM0nOFma8t5Q7MoEd2ZV9Mjl9Ynsepc4WZo5wszXl5jOzKQR3Zo6ZD9Ynseo84WZo5wszXl4jOzKXXOzR0yD1eex6fzgZmjnA3NeZCK7NP1hzR06H6tPY9K5wNzRzhZmvNhEOadNLp0P1WpsMASFarqK0bEnJm5Bb5I83ksyCE0hbHJG5BWaHV0N1q02cmzGIvmBs3ozSBcPKTsc4UhXR0yrIYskNlNszeTtI2qCHVzCbxsPkjmIT4WSdjAkiS331bDsggSvIxPYovZzMk80Q+GkjGKULqKqqaE8vttmA2YEyL5gbN6K1qeEwtsNkC0EiZN8znuS5qvY16KeGd0cslXTVRU0KJFa1wm0zmJkTuJxVuuqhgQ2scxtmdqd5OEpY70c1J2BcDUcHO6sjjCE5i2PZzMkGgMGxVmjLp5GO8JsltcgYdiu1TU0KJFa1wm0zmJkTuJxSdRJXKjws5ySXk5kIkuxrmoYDGscxtkkuB6TjhLPesf2czJJVU1cdThJ05YuxjlObgunqmpoLy+22YayYEyL5gbN6K2qeFDLbDZAsDpTJvmc9yOar2K6KeGd1Y5YY8Url0FBqqG594mJOOJ2AlSUuqYQY1wbI2nA3k4Sz3o5ivYlcJNxuc4mlbXIGZJrqAzJVmiHQkYsk4rchVXDIw29qt1VUsKJFaxw6JJneRsO1J1Eio8JOTSXk5ZLJdnpBo1Ag2LAItWpzJOEs1jezmZJRqpq6HU4OdOWMrGJJKAtn2czJHs9mSrNGfTyMgprV0VFquG50iJiRO0YAlOpFUwg0ENkSSDeThLPelzEadLNq5zoSrbhVcwkCW0KeJV0OTiGykQNvb9kcxAuGk0c+FIVqcjZkr1U1ZDiRA1wmJHswBOKTmlqVDhpSaic8FJkumraqIUNrCxsrVqd5OEs96z20Jp2KVUT1NJcLKDxY6JiUwKQtmSmlolMFQbNCK5V+ETu/U1UlbocSQf3fqak+xVP5h1OwZ3fUqvBx8D5FTUuJMM7vqUVdRjFeGAymDebwLijsi2sppIid1B3j6KErSrCrDCa3pBwJdgCJSlms8tTTT7E1IuLszSqT+Z3D5tRXeMPuDzcoKupghWi4EgtldKYvF9+5FY0wRS0tBADQL5TN5vu3qLPI2zjycb6k1Qe+b+r9pVzSDqQ97/pWbVNI1cQOlOU7hccCrNbVg2K1ga0gAuxIM5yySaeaZcJxVBx8/wBjKTXpya9aI4QatOoPfN8fIrMYrdXUsQnh5EwJzAxwkiXY1otRmm9zVr73cPe/6VgLSrOtWRmta0EBpOJBnOWW5ZqmCaWpfESUp3ia1R/zO59TU2vcYf8ATHmVBVlPbCLrQJDm2bpTF4O3cis6a2KWloIAaG3yndO+7elZ5XLzjycb6jat6/g79pUlL923vO8mqtRKQGOtEEiRF2N4IUkemNe0NaCJEkzltlluTtqZxksLfngrJrkpKGCc9klaMSaDgN6vVB/uGbz5FUWECW1T1bStVFD5TlMyw2FTLVM3pNRnFvc2dLcIf6vRc0tWua2FIDCGltm0LyDPBZ0CDbcG5kDipgrR1L4mSqVW4+SJC1Y1UsZjE2y6pVOmUUQ7MjaDhaF0tpHoqUkzGVKUe4tB636XftKfSeo3vO8goqLEk6fY7yKdFjBzQACJE+iLalJrC354IoPWbvHmponVf3h6qOjMm9rdpcB81sRKkkCDEF7r+i7G/wDylJpFU6cpLQwStGoffDc79pUVPq/VOAtWgWhwMiMf+klW0kQogeRMCdwuOBCb1joKCwqLLwzSr3qQ97/RZcPBWqyrFsVrLLSA0uxIM5yyVSGblMVZF1ZKVS6IzifFR/l8T6J8+lxSFsh4lWc4xWKPg/u+oVdWqHBc+0GtLiW4ATOIQxw1YykYM7vqVcqD3zdzv2lRxqDENlthwIF4IkcSn1M8MjC2Q2VoGdwBkRepesWbQTVSLe6L1fe7h95/0rCK269jMLIYa5riC4mRnKdn7LEKVPsPin/iP+H/AEJsO71QcBuStE57kOEpblocw+idbwd5FOi9Qb3eibROteZXHG4YFSUgANAmDe7Ag5KfJovlKyY/BPTXBUjJiMTj90jQnIEhkPDxTkjWyHilQCGuwShBCAEB5B2CbCwTiEkNskB5HFJC/Nu9QlKILcd3qgfke3YlhY+B8iiUpXjilhC/HPyKRS8CHqjefRS1f7xnfb5hMiNk0CYN5wIOSdQXgRGE3AOaTxSfYpaSX8DTrDb3/uqVY4Q+59TloU1jXTk9hm6fWHas+siOgAQZMkZGYnMmSiJ01l3KsHbud5FI3DxPolgY5XHyKngUF7x0Rakb5XymtGzljFvsJQPes7zfMLpKdt7/AN1jUKqooe11g2Q4EmV0gVu0uAXTs39Kd2V9/wA1jNq56HDQkoO6MSuusz+m3zKzG4ncfJateNk5gNxENuO8rLYL+O5aR7HJW/1GIeqN59FJBwTIjZNAmMTgZ5JYTrlRktGR6soMMoQi48BdWcluaJs/FdP4D5hCFnU+VnRwsbVYl2uW/jDut8yubpTDbd3j5pUJU+xrxcbyf1IbBRqykQtbnFgGrKXVlIhFwwF1ZSWChCLhgLqzkk1ZyQhAYBqzkjVnJIhFwwF1ZRqzkkQi4YC6s5I1ZySIRcMBdWckas5IQi4YC6s5JNWckIQGAurKTVlCEXDALBS6spEIuGAtl3agwyhCLhiJqytypGmxE3t9UIUTeh0cPG0/+ToqAPwR3T6qWCMNyELkfk92HZfQ5bSlp1o7g9Vi2ChC64P9KPC4mN6svqFgo1ZSIV3OfA//2Q==">
            <a:extLst>
              <a:ext uri="{FF2B5EF4-FFF2-40B4-BE49-F238E27FC236}">
                <a16:creationId xmlns:a16="http://schemas.microsoft.com/office/drawing/2014/main" xmlns="" id="{B87F9D9C-7EB8-421F-90AE-2CBC126A1FE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59681" y="285750"/>
            <a:ext cx="21431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35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xmlns="" id="{4CFB3F1C-D6CC-4E0B-89AA-54372032C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3071192" cy="1198357"/>
          </a:xfrm>
        </p:spPr>
        <p:txBody>
          <a:bodyPr anchor="b">
            <a:normAutofit fontScale="90000"/>
          </a:bodyPr>
          <a:lstStyle/>
          <a:p>
            <a:pPr eaLnBrk="1" hangingPunct="1"/>
            <a:r>
              <a:rPr lang="en-US" altLang="en-US" sz="405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Why Study in Germany?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xmlns="" id="{C43B3C33-3149-4889-AD11-6494D72057C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2505" y="1852863"/>
            <a:ext cx="5149516" cy="4724400"/>
          </a:xfrm>
        </p:spPr>
        <p:txBody>
          <a:bodyPr rtlCol="0">
            <a:normAutofit/>
          </a:bodyPr>
          <a:lstStyle/>
          <a:p>
            <a:pPr>
              <a:buNone/>
              <a:defRPr/>
            </a:pPr>
            <a:endParaRPr lang="en-US" sz="1100" dirty="0">
              <a:solidFill>
                <a:schemeClr val="tx1">
                  <a:lumMod val="85000"/>
                  <a:lumOff val="15000"/>
                </a:schemeClr>
              </a:solidFill>
              <a:cs typeface="Arial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charset="0"/>
              </a:rPr>
              <a:t>Affordable cost of education.</a:t>
            </a:r>
            <a:r>
              <a:rPr lang="en-US" alt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endParaRPr lang="en-US" altLang="en-US" sz="2000" dirty="0">
              <a:solidFill>
                <a:schemeClr val="tx1">
                  <a:lumMod val="85000"/>
                  <a:lumOff val="15000"/>
                </a:schemeClr>
              </a:solidFill>
              <a:cs typeface="Arial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charset="0"/>
              </a:rPr>
              <a:t>Quality of Education. </a:t>
            </a:r>
          </a:p>
          <a:p>
            <a:pPr>
              <a:lnSpc>
                <a:spcPct val="150000"/>
              </a:lnSpc>
              <a:defRPr/>
            </a:pPr>
            <a:r>
              <a:rPr lang="en-US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charset="0"/>
              </a:rPr>
              <a:t>Education in Germany is one of the oldest and best in the world. </a:t>
            </a:r>
          </a:p>
          <a:p>
            <a:pPr>
              <a:lnSpc>
                <a:spcPct val="150000"/>
              </a:lnSpc>
              <a:defRPr/>
            </a:pPr>
            <a:r>
              <a:rPr lang="en-US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charset="0"/>
              </a:rPr>
              <a:t>German Education guarantees practical knowledge in addition to solid theoretical foundation. </a:t>
            </a:r>
          </a:p>
          <a:p>
            <a:pPr>
              <a:lnSpc>
                <a:spcPct val="150000"/>
              </a:lnSpc>
              <a:defRPr/>
            </a:pP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charset="0"/>
              </a:rPr>
              <a:t>Good Job Prospects.</a:t>
            </a:r>
          </a:p>
          <a:p>
            <a:pPr marL="0" indent="0">
              <a:lnSpc>
                <a:spcPct val="150000"/>
              </a:lnSpc>
              <a:buNone/>
              <a:defRPr/>
            </a:pPr>
            <a:endParaRPr lang="en-US" sz="1100" dirty="0">
              <a:solidFill>
                <a:schemeClr val="tx1">
                  <a:lumMod val="85000"/>
                  <a:lumOff val="15000"/>
                </a:schemeClr>
              </a:solidFill>
              <a:cs typeface="Arial" charset="0"/>
            </a:endParaRPr>
          </a:p>
          <a:p>
            <a:pPr marL="0" indent="0">
              <a:buNone/>
              <a:defRPr/>
            </a:pPr>
            <a:endParaRPr lang="en-US" sz="1100" dirty="0">
              <a:solidFill>
                <a:schemeClr val="tx1">
                  <a:lumMod val="85000"/>
                  <a:lumOff val="15000"/>
                </a:schemeClr>
              </a:solidFill>
              <a:cs typeface="Arial" charset="0"/>
            </a:endParaRPr>
          </a:p>
          <a:p>
            <a:pPr>
              <a:defRPr/>
            </a:pPr>
            <a:endParaRPr lang="en-US" sz="11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defRPr/>
            </a:pPr>
            <a:endParaRPr lang="en-US" sz="11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defRPr/>
            </a:pPr>
            <a:endParaRPr lang="en-US" sz="11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defRPr/>
            </a:pPr>
            <a:endParaRPr lang="en-US" sz="11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defRPr/>
            </a:pPr>
            <a:endParaRPr lang="en-US" sz="11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defRPr/>
            </a:pPr>
            <a:endParaRPr lang="en-US" sz="11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defRPr/>
            </a:pPr>
            <a:endParaRPr lang="en-US" sz="11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5295DD86-F567-4CFC-98D1-8262C12A4B1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prstClr val="white"/>
            </a:duotone>
          </a:blip>
          <a:srcRect l="24649" r="16016" b="-1"/>
          <a:stretch/>
        </p:blipFill>
        <p:spPr>
          <a:xfrm>
            <a:off x="5454316" y="857257"/>
            <a:ext cx="3689684" cy="5143493"/>
          </a:xfrm>
          <a:custGeom>
            <a:avLst/>
            <a:gdLst/>
            <a:ahLst/>
            <a:cxnLst/>
            <a:rect l="l" t="t" r="r" b="b"/>
            <a:pathLst>
              <a:path w="6096000" h="6858000">
                <a:moveTo>
                  <a:pt x="3068432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3068431" y="6858000"/>
                </a:lnTo>
                <a:lnTo>
                  <a:pt x="3064426" y="6854853"/>
                </a:lnTo>
                <a:cubicBezTo>
                  <a:pt x="2077725" y="6040555"/>
                  <a:pt x="1448804" y="4808224"/>
                  <a:pt x="1448804" y="3429000"/>
                </a:cubicBezTo>
                <a:cubicBezTo>
                  <a:pt x="1448804" y="2049777"/>
                  <a:pt x="2077725" y="817446"/>
                  <a:pt x="3064426" y="3148"/>
                </a:cubicBezTo>
                <a:close/>
                <a:moveTo>
                  <a:pt x="1056707" y="0"/>
                </a:moveTo>
                <a:lnTo>
                  <a:pt x="2472663" y="0"/>
                </a:lnTo>
                <a:lnTo>
                  <a:pt x="2400426" y="75768"/>
                </a:lnTo>
                <a:cubicBezTo>
                  <a:pt x="1595468" y="961418"/>
                  <a:pt x="1104860" y="2137915"/>
                  <a:pt x="1104860" y="3429000"/>
                </a:cubicBezTo>
                <a:cubicBezTo>
                  <a:pt x="1104860" y="4720086"/>
                  <a:pt x="1595468" y="5896583"/>
                  <a:pt x="2400426" y="6782233"/>
                </a:cubicBezTo>
                <a:lnTo>
                  <a:pt x="2472663" y="6858000"/>
                </a:lnTo>
                <a:lnTo>
                  <a:pt x="1056707" y="6858000"/>
                </a:lnTo>
                <a:lnTo>
                  <a:pt x="1040415" y="6835090"/>
                </a:lnTo>
                <a:cubicBezTo>
                  <a:pt x="383550" y="5862802"/>
                  <a:pt x="0" y="4690693"/>
                  <a:pt x="0" y="3429000"/>
                </a:cubicBezTo>
                <a:cubicBezTo>
                  <a:pt x="0" y="2167308"/>
                  <a:pt x="383550" y="995199"/>
                  <a:pt x="1040415" y="22911"/>
                </a:cubicBezTo>
                <a:close/>
              </a:path>
            </a:pathLst>
          </a:cu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xmlns="" id="{D3492E49-D08C-4BBB-AC89-0C6BF630D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600" y="457200"/>
            <a:ext cx="3071192" cy="1170365"/>
          </a:xfrm>
        </p:spPr>
        <p:txBody>
          <a:bodyPr anchor="b">
            <a:normAutofit fontScale="90000"/>
          </a:bodyPr>
          <a:lstStyle/>
          <a:p>
            <a:pPr eaLnBrk="1" hangingPunct="1"/>
            <a:r>
              <a:rPr lang="en-US" altLang="en-US" sz="4050" b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Why Study in Germany?</a:t>
            </a: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xmlns="" id="{6226FE31-3E64-4A87-9197-6352557513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734" y="2133600"/>
            <a:ext cx="5599466" cy="4267200"/>
          </a:xfrm>
        </p:spPr>
        <p:txBody>
          <a:bodyPr>
            <a:normAutofit lnSpcReduction="10000"/>
          </a:bodyPr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anose="020B0604020202020204" pitchFamily="34" charset="0"/>
              </a:rPr>
              <a:t>Part Time work/Student Jobs</a:t>
            </a:r>
          </a:p>
          <a:p>
            <a:pPr eaLnBrk="1" hangingPunct="1">
              <a:buFont typeface="Calibri" panose="020F0502020204030204" pitchFamily="34" charset="0"/>
              <a:buChar char="•"/>
            </a:pPr>
            <a:r>
              <a:rPr lang="en-US" altLang="en-US" sz="2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anose="020B0604020202020204" pitchFamily="34" charset="0"/>
              </a:rPr>
              <a:t>International students are allowed to work for 20 hours per week.</a:t>
            </a:r>
          </a:p>
          <a:p>
            <a:pPr eaLnBrk="1" hangingPunct="1">
              <a:buFont typeface="Calibri" panose="020F0502020204030204" pitchFamily="34" charset="0"/>
              <a:buChar char="•"/>
            </a:pPr>
            <a:endParaRPr lang="en-US" altLang="en-US" sz="2200" dirty="0">
              <a:solidFill>
                <a:schemeClr val="tx1">
                  <a:lumMod val="85000"/>
                  <a:lumOff val="15000"/>
                </a:schemeClr>
              </a:solidFill>
              <a:cs typeface="Arial" panose="020B0604020202020204" pitchFamily="34" charset="0"/>
            </a:endParaRPr>
          </a:p>
          <a:p>
            <a:pPr eaLnBrk="1" hangingPunct="1">
              <a:buFont typeface="Calibri" panose="020F0502020204030204" pitchFamily="34" charset="0"/>
              <a:buChar char="•"/>
            </a:pPr>
            <a:r>
              <a:rPr lang="en-US" altLang="en-US" sz="2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anose="020B0604020202020204" pitchFamily="34" charset="0"/>
              </a:rPr>
              <a:t>Typically, the student wages range from 12.83 Euros an hour. Students can work on campus or outside the campus.</a:t>
            </a:r>
          </a:p>
          <a:p>
            <a:pPr eaLnBrk="1" hangingPunct="1">
              <a:buFont typeface="Calibri" panose="020F0502020204030204" pitchFamily="34" charset="0"/>
              <a:buChar char="•"/>
            </a:pPr>
            <a:endParaRPr lang="en-US" altLang="en-US" sz="2200" dirty="0">
              <a:solidFill>
                <a:schemeClr val="tx1">
                  <a:lumMod val="85000"/>
                  <a:lumOff val="15000"/>
                </a:schemeClr>
              </a:solidFill>
              <a:cs typeface="Arial" panose="020B0604020202020204" pitchFamily="34" charset="0"/>
            </a:endParaRPr>
          </a:p>
          <a:p>
            <a:pPr eaLnBrk="1" hangingPunct="1">
              <a:buFont typeface="Calibri" panose="020F0502020204030204" pitchFamily="34" charset="0"/>
              <a:buChar char="•"/>
            </a:pPr>
            <a:r>
              <a:rPr lang="en-US" altLang="en-US" sz="2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anose="020B0604020202020204" pitchFamily="34" charset="0"/>
              </a:rPr>
              <a:t>Students with German language skills  are entitled for higher wages as compared to the students having no skills.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anose="020B0604020202020204" pitchFamily="34" charset="0"/>
              </a:rPr>
              <a:t>	</a:t>
            </a:r>
          </a:p>
          <a:p>
            <a:pPr eaLnBrk="1" hangingPunct="1"/>
            <a:endParaRPr lang="en-US" altLang="en-US" sz="1100" dirty="0">
              <a:solidFill>
                <a:schemeClr val="tx1">
                  <a:lumMod val="85000"/>
                  <a:lumOff val="1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en-US" altLang="en-US" sz="1100" dirty="0">
              <a:solidFill>
                <a:schemeClr val="tx1">
                  <a:lumMod val="85000"/>
                  <a:lumOff val="15000"/>
                </a:schemeClr>
              </a:solidFill>
              <a:cs typeface="Arial" panose="020B0604020202020204" pitchFamily="34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1100" b="1" dirty="0">
              <a:solidFill>
                <a:schemeClr val="tx1">
                  <a:lumMod val="85000"/>
                  <a:lumOff val="15000"/>
                </a:schemeClr>
              </a:solidFill>
              <a:cs typeface="Arial" panose="020B0604020202020204" pitchFamily="34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1100" b="1" dirty="0">
              <a:solidFill>
                <a:schemeClr val="tx1">
                  <a:lumMod val="85000"/>
                  <a:lumOff val="15000"/>
                </a:schemeClr>
              </a:solidFill>
              <a:cs typeface="Arial" panose="020B0604020202020204" pitchFamily="34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1100" b="1" dirty="0">
              <a:solidFill>
                <a:schemeClr val="tx1">
                  <a:lumMod val="85000"/>
                  <a:lumOff val="15000"/>
                </a:schemeClr>
              </a:solidFill>
              <a:cs typeface="Arial" panose="020B0604020202020204" pitchFamily="34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1100" b="1" dirty="0">
              <a:solidFill>
                <a:schemeClr val="tx1">
                  <a:lumMod val="85000"/>
                  <a:lumOff val="15000"/>
                </a:schemeClr>
              </a:solidFill>
              <a:cs typeface="Arial" panose="020B0604020202020204" pitchFamily="34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1100" b="1" dirty="0">
              <a:solidFill>
                <a:schemeClr val="tx1">
                  <a:lumMod val="85000"/>
                  <a:lumOff val="15000"/>
                </a:schemeClr>
              </a:solidFill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752FCC65-1D5D-446B-B7D8-B713ADE4140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prstClr val="white"/>
            </a:duotone>
          </a:blip>
          <a:srcRect l="29674" r="16770" b="-1"/>
          <a:stretch/>
        </p:blipFill>
        <p:spPr>
          <a:xfrm>
            <a:off x="5791200" y="857257"/>
            <a:ext cx="3352800" cy="5143493"/>
          </a:xfrm>
          <a:custGeom>
            <a:avLst/>
            <a:gdLst/>
            <a:ahLst/>
            <a:cxnLst/>
            <a:rect l="l" t="t" r="r" b="b"/>
            <a:pathLst>
              <a:path w="6096000" h="6858000">
                <a:moveTo>
                  <a:pt x="3068432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3068431" y="6858000"/>
                </a:lnTo>
                <a:lnTo>
                  <a:pt x="3064426" y="6854853"/>
                </a:lnTo>
                <a:cubicBezTo>
                  <a:pt x="2077725" y="6040555"/>
                  <a:pt x="1448804" y="4808224"/>
                  <a:pt x="1448804" y="3429000"/>
                </a:cubicBezTo>
                <a:cubicBezTo>
                  <a:pt x="1448804" y="2049777"/>
                  <a:pt x="2077725" y="817446"/>
                  <a:pt x="3064426" y="3148"/>
                </a:cubicBezTo>
                <a:close/>
                <a:moveTo>
                  <a:pt x="1056707" y="0"/>
                </a:moveTo>
                <a:lnTo>
                  <a:pt x="2472663" y="0"/>
                </a:lnTo>
                <a:lnTo>
                  <a:pt x="2400426" y="75768"/>
                </a:lnTo>
                <a:cubicBezTo>
                  <a:pt x="1595468" y="961418"/>
                  <a:pt x="1104860" y="2137915"/>
                  <a:pt x="1104860" y="3429000"/>
                </a:cubicBezTo>
                <a:cubicBezTo>
                  <a:pt x="1104860" y="4720086"/>
                  <a:pt x="1595468" y="5896583"/>
                  <a:pt x="2400426" y="6782233"/>
                </a:cubicBezTo>
                <a:lnTo>
                  <a:pt x="2472663" y="6858000"/>
                </a:lnTo>
                <a:lnTo>
                  <a:pt x="1056707" y="6858000"/>
                </a:lnTo>
                <a:lnTo>
                  <a:pt x="1040415" y="6835090"/>
                </a:lnTo>
                <a:cubicBezTo>
                  <a:pt x="383550" y="5862802"/>
                  <a:pt x="0" y="4690693"/>
                  <a:pt x="0" y="3429000"/>
                </a:cubicBezTo>
                <a:cubicBezTo>
                  <a:pt x="0" y="2167308"/>
                  <a:pt x="383550" y="995199"/>
                  <a:pt x="1040415" y="22911"/>
                </a:cubicBezTo>
                <a:close/>
              </a:path>
            </a:pathLst>
          </a:custGeom>
        </p:spPr>
      </p:pic>
      <p:sp>
        <p:nvSpPr>
          <p:cNvPr id="13317" name="AutoShape 7" descr="Z">
            <a:extLst>
              <a:ext uri="{FF2B5EF4-FFF2-40B4-BE49-F238E27FC236}">
                <a16:creationId xmlns:a16="http://schemas.microsoft.com/office/drawing/2014/main" xmlns="" id="{DD1EF2FD-3EFB-4733-A248-2F81A08BAC1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57700" y="331470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350">
              <a:latin typeface="Arial" panose="020B0604020202020204" pitchFamily="34" charset="0"/>
            </a:endParaRPr>
          </a:p>
        </p:txBody>
      </p:sp>
      <p:sp>
        <p:nvSpPr>
          <p:cNvPr id="13318" name="AutoShape 8" descr="Z">
            <a:extLst>
              <a:ext uri="{FF2B5EF4-FFF2-40B4-BE49-F238E27FC236}">
                <a16:creationId xmlns:a16="http://schemas.microsoft.com/office/drawing/2014/main" xmlns="" id="{68C85092-776B-4819-8452-7060488C46B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57700" y="331470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350">
              <a:latin typeface="Arial" panose="020B0604020202020204" pitchFamily="34" charset="0"/>
            </a:endParaRPr>
          </a:p>
        </p:txBody>
      </p:sp>
      <p:sp>
        <p:nvSpPr>
          <p:cNvPr id="13319" name="AutoShape 9" descr="Z">
            <a:extLst>
              <a:ext uri="{FF2B5EF4-FFF2-40B4-BE49-F238E27FC236}">
                <a16:creationId xmlns:a16="http://schemas.microsoft.com/office/drawing/2014/main" xmlns="" id="{E3F143F7-B7DD-4E21-AF48-BED09612A9B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57700" y="331470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350">
              <a:latin typeface="Arial" panose="020B0604020202020204" pitchFamily="34" charset="0"/>
            </a:endParaRPr>
          </a:p>
        </p:txBody>
      </p:sp>
      <p:sp>
        <p:nvSpPr>
          <p:cNvPr id="13320" name="AutoShape 10" descr="Z">
            <a:extLst>
              <a:ext uri="{FF2B5EF4-FFF2-40B4-BE49-F238E27FC236}">
                <a16:creationId xmlns:a16="http://schemas.microsoft.com/office/drawing/2014/main" xmlns="" id="{3C03849D-D991-48A6-9011-6647495E2BD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57700" y="331470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350">
              <a:latin typeface="Arial" panose="020B0604020202020204" pitchFamily="34" charset="0"/>
            </a:endParaRPr>
          </a:p>
        </p:txBody>
      </p:sp>
      <p:sp>
        <p:nvSpPr>
          <p:cNvPr id="13321" name="AutoShape 11" descr="Z">
            <a:extLst>
              <a:ext uri="{FF2B5EF4-FFF2-40B4-BE49-F238E27FC236}">
                <a16:creationId xmlns:a16="http://schemas.microsoft.com/office/drawing/2014/main" xmlns="" id="{6B9CC3BF-25F5-4BB5-8354-84165E6DA25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57700" y="331470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35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xmlns="" id="{5182FF73-C34A-4012-BDD6-9F6D707AB3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903" y="304800"/>
            <a:ext cx="5775023" cy="1175822"/>
          </a:xfrm>
        </p:spPr>
        <p:txBody>
          <a:bodyPr anchor="b">
            <a:normAutofit/>
          </a:bodyPr>
          <a:lstStyle/>
          <a:p>
            <a:pPr eaLnBrk="1" hangingPunct="1"/>
            <a:r>
              <a:rPr lang="en-US" altLang="en-US" sz="3600" b="1">
                <a:solidFill>
                  <a:schemeClr val="tx1">
                    <a:lumMod val="85000"/>
                    <a:lumOff val="15000"/>
                  </a:schemeClr>
                </a:solidFill>
              </a:rPr>
              <a:t>Why Study in Germany?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xmlns="" id="{02F856BE-2AAF-4F43-AF05-0C6CDC4CA0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0862" y="1961536"/>
            <a:ext cx="5910005" cy="4267200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2200" b="1">
                <a:solidFill>
                  <a:schemeClr val="tx1">
                    <a:lumMod val="85000"/>
                    <a:lumOff val="15000"/>
                  </a:schemeClr>
                </a:solidFill>
                <a:cs typeface="Arial" panose="020B0604020202020204" pitchFamily="34" charset="0"/>
              </a:rPr>
              <a:t>Job Prospects </a:t>
            </a:r>
          </a:p>
          <a:p>
            <a:pPr eaLnBrk="1" hangingPunct="1">
              <a:buFont typeface="Calibri" panose="020F0502020204030204" pitchFamily="34" charset="0"/>
              <a:buChar char="•"/>
            </a:pPr>
            <a:r>
              <a:rPr lang="en-US" altLang="en-US" sz="1800" b="1">
                <a:solidFill>
                  <a:schemeClr val="tx1">
                    <a:lumMod val="85000"/>
                    <a:lumOff val="15000"/>
                  </a:schemeClr>
                </a:solidFill>
                <a:cs typeface="Arial" panose="020B0604020202020204" pitchFamily="34" charset="0"/>
              </a:rPr>
              <a:t>Germany is home to many of the Fortune 500 companies like Volkswagen, Audi AG, BMW,  Bentley Motors Limited,  </a:t>
            </a:r>
            <a:r>
              <a:rPr lang="en-US" altLang="en-US" sz="1800" b="1" err="1">
                <a:solidFill>
                  <a:schemeClr val="tx1">
                    <a:lumMod val="85000"/>
                    <a:lumOff val="15000"/>
                  </a:schemeClr>
                </a:solidFill>
                <a:cs typeface="Arial" panose="020B0604020202020204" pitchFamily="34" charset="0"/>
              </a:rPr>
              <a:t>Škoda</a:t>
            </a:r>
            <a:r>
              <a:rPr lang="en-US" altLang="en-US" sz="1800" b="1">
                <a:solidFill>
                  <a:schemeClr val="tx1">
                    <a:lumMod val="85000"/>
                    <a:lumOff val="15000"/>
                  </a:schemeClr>
                </a:solidFill>
                <a:cs typeface="Arial" panose="020B0604020202020204" pitchFamily="34" charset="0"/>
              </a:rPr>
              <a:t> Auto, Siemens etc.</a:t>
            </a:r>
          </a:p>
          <a:p>
            <a:pPr eaLnBrk="1" hangingPunct="1">
              <a:buFont typeface="Calibri" panose="020F0502020204030204" pitchFamily="34" charset="0"/>
              <a:buChar char="•"/>
            </a:pPr>
            <a:endParaRPr lang="en-US" altLang="en-US" sz="1800">
              <a:solidFill>
                <a:schemeClr val="tx1">
                  <a:lumMod val="85000"/>
                  <a:lumOff val="15000"/>
                </a:schemeClr>
              </a:solidFill>
              <a:cs typeface="Arial" panose="020B0604020202020204" pitchFamily="34" charset="0"/>
            </a:endParaRPr>
          </a:p>
          <a:p>
            <a:pPr eaLnBrk="1" hangingPunct="1">
              <a:buFont typeface="Calibri" panose="020F0502020204030204" pitchFamily="34" charset="0"/>
              <a:buChar char="•"/>
            </a:pPr>
            <a:r>
              <a:rPr lang="en-US" altLang="en-US" sz="1800">
                <a:solidFill>
                  <a:schemeClr val="tx1">
                    <a:lumMod val="85000"/>
                    <a:lumOff val="15000"/>
                  </a:schemeClr>
                </a:solidFill>
              </a:rPr>
              <a:t>The German economy is Europe’s strongest. It is the European leader in terms of growth, employment and export.</a:t>
            </a:r>
          </a:p>
          <a:p>
            <a:pPr eaLnBrk="1" hangingPunct="1">
              <a:buFont typeface="Calibri" panose="020F0502020204030204" pitchFamily="34" charset="0"/>
              <a:buChar char="•"/>
            </a:pPr>
            <a:endParaRPr lang="en-US" altLang="en-US" sz="180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eaLnBrk="1" hangingPunct="1">
              <a:buFont typeface="Calibri" panose="020F0502020204030204" pitchFamily="34" charset="0"/>
              <a:buChar char="•"/>
            </a:pPr>
            <a:r>
              <a:rPr lang="en-US" altLang="en-US" sz="1800" b="1">
                <a:solidFill>
                  <a:schemeClr val="tx1">
                    <a:lumMod val="85000"/>
                    <a:lumOff val="15000"/>
                  </a:schemeClr>
                </a:solidFill>
                <a:cs typeface="Arial" panose="020B0604020202020204" pitchFamily="34" charset="0"/>
              </a:rPr>
              <a:t>Non-EU students are allowed to stay up to 1.5 years (18 months) after the completion of the study to search for a job.</a:t>
            </a:r>
          </a:p>
          <a:p>
            <a:pPr eaLnBrk="1" hangingPunct="1">
              <a:buFont typeface="Calibri" panose="020F0502020204030204" pitchFamily="34" charset="0"/>
              <a:buChar char="•"/>
            </a:pPr>
            <a:endParaRPr lang="en-US" altLang="en-US" sz="1800">
              <a:solidFill>
                <a:schemeClr val="tx1">
                  <a:lumMod val="85000"/>
                  <a:lumOff val="15000"/>
                </a:schemeClr>
              </a:solidFill>
              <a:cs typeface="Arial" panose="020B0604020202020204" pitchFamily="34" charset="0"/>
            </a:endParaRPr>
          </a:p>
          <a:p>
            <a:pPr eaLnBrk="1" hangingPunct="1">
              <a:buFont typeface="Calibri" panose="020F0502020204030204" pitchFamily="34" charset="0"/>
              <a:buChar char="•"/>
            </a:pPr>
            <a:r>
              <a:rPr lang="en-US" altLang="en-US" sz="1800">
                <a:solidFill>
                  <a:schemeClr val="tx1">
                    <a:lumMod val="85000"/>
                    <a:lumOff val="15000"/>
                  </a:schemeClr>
                </a:solidFill>
                <a:cs typeface="Calibri" panose="020F0502020204030204" pitchFamily="34" charset="0"/>
              </a:rPr>
              <a:t>Indefinite right of residence to graduates after 5 years of working in Germany.</a:t>
            </a:r>
            <a:endParaRPr lang="en-US" altLang="en-US" sz="1800">
              <a:solidFill>
                <a:schemeClr val="tx1">
                  <a:lumMod val="85000"/>
                  <a:lumOff val="15000"/>
                </a:schemeClr>
              </a:solidFill>
              <a:cs typeface="Arial" panose="020B0604020202020204" pitchFamily="34" charset="0"/>
            </a:endParaRPr>
          </a:p>
          <a:p>
            <a:pPr eaLnBrk="1" hangingPunct="1">
              <a:buClr>
                <a:schemeClr val="hlink"/>
              </a:buClr>
            </a:pPr>
            <a:endParaRPr lang="en-US" altLang="en-US" sz="1000" b="1">
              <a:solidFill>
                <a:schemeClr val="tx1">
                  <a:lumMod val="85000"/>
                  <a:lumOff val="15000"/>
                </a:schemeClr>
              </a:solidFill>
              <a:cs typeface="Arial" panose="020B0604020202020204" pitchFamily="34" charset="0"/>
            </a:endParaRPr>
          </a:p>
        </p:txBody>
      </p:sp>
      <p:pic>
        <p:nvPicPr>
          <p:cNvPr id="14346" name="Picture 13" descr="ANd9GcRIdJF8RFYjpSWQdGyc9AVVjhlOUg97dUTL-3om9oTB-DUAzICVkQ">
            <a:extLst>
              <a:ext uri="{FF2B5EF4-FFF2-40B4-BE49-F238E27FC236}">
                <a16:creationId xmlns:a16="http://schemas.microsoft.com/office/drawing/2014/main" xmlns="" id="{EF9477D1-0EE3-4252-A20E-80DAA9A6DE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duotone>
              <a:prstClr val="black"/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886" r="3168"/>
          <a:stretch/>
        </p:blipFill>
        <p:spPr bwMode="auto">
          <a:xfrm>
            <a:off x="6112041" y="1553557"/>
            <a:ext cx="3038885" cy="3750886"/>
          </a:xfrm>
          <a:custGeom>
            <a:avLst/>
            <a:gdLst/>
            <a:ahLst/>
            <a:cxnLst/>
            <a:rect l="l" t="t" r="r" b="b"/>
            <a:pathLst>
              <a:path w="4639824" h="4639824">
                <a:moveTo>
                  <a:pt x="2319912" y="0"/>
                </a:moveTo>
                <a:cubicBezTo>
                  <a:pt x="3601164" y="0"/>
                  <a:pt x="4639824" y="1038660"/>
                  <a:pt x="4639824" y="2319912"/>
                </a:cubicBezTo>
                <a:cubicBezTo>
                  <a:pt x="4639824" y="3601164"/>
                  <a:pt x="3601164" y="4639824"/>
                  <a:pt x="2319912" y="4639824"/>
                </a:cubicBezTo>
                <a:cubicBezTo>
                  <a:pt x="1038660" y="4639824"/>
                  <a:pt x="0" y="3601164"/>
                  <a:pt x="0" y="2319912"/>
                </a:cubicBezTo>
                <a:cubicBezTo>
                  <a:pt x="0" y="1038660"/>
                  <a:pt x="1038660" y="0"/>
                  <a:pt x="2319912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1" name="AutoShape 6" descr="Z">
            <a:extLst>
              <a:ext uri="{FF2B5EF4-FFF2-40B4-BE49-F238E27FC236}">
                <a16:creationId xmlns:a16="http://schemas.microsoft.com/office/drawing/2014/main" xmlns="" id="{D9E74E69-B4E7-4460-8107-3372397C940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57700" y="331470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350">
              <a:latin typeface="Arial" panose="020B0604020202020204" pitchFamily="34" charset="0"/>
            </a:endParaRPr>
          </a:p>
        </p:txBody>
      </p:sp>
      <p:sp>
        <p:nvSpPr>
          <p:cNvPr id="14342" name="AutoShape 7" descr="Z">
            <a:extLst>
              <a:ext uri="{FF2B5EF4-FFF2-40B4-BE49-F238E27FC236}">
                <a16:creationId xmlns:a16="http://schemas.microsoft.com/office/drawing/2014/main" xmlns="" id="{127E8643-76BB-4AFF-BF23-349E453B47F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57700" y="331470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350">
              <a:latin typeface="Arial" panose="020B0604020202020204" pitchFamily="34" charset="0"/>
            </a:endParaRPr>
          </a:p>
        </p:txBody>
      </p:sp>
      <p:sp>
        <p:nvSpPr>
          <p:cNvPr id="14343" name="AutoShape 8" descr="Z">
            <a:extLst>
              <a:ext uri="{FF2B5EF4-FFF2-40B4-BE49-F238E27FC236}">
                <a16:creationId xmlns:a16="http://schemas.microsoft.com/office/drawing/2014/main" xmlns="" id="{188F26E0-AD04-4B8C-965F-9BC0BD60354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57700" y="331470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350">
              <a:latin typeface="Arial" panose="020B0604020202020204" pitchFamily="34" charset="0"/>
            </a:endParaRPr>
          </a:p>
        </p:txBody>
      </p:sp>
      <p:sp>
        <p:nvSpPr>
          <p:cNvPr id="14344" name="AutoShape 9" descr="Z">
            <a:extLst>
              <a:ext uri="{FF2B5EF4-FFF2-40B4-BE49-F238E27FC236}">
                <a16:creationId xmlns:a16="http://schemas.microsoft.com/office/drawing/2014/main" xmlns="" id="{A91FE431-13FD-4707-886B-D2D6B2DC4F4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57700" y="331470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350">
              <a:latin typeface="Arial" panose="020B0604020202020204" pitchFamily="34" charset="0"/>
            </a:endParaRPr>
          </a:p>
        </p:txBody>
      </p:sp>
      <p:sp>
        <p:nvSpPr>
          <p:cNvPr id="14345" name="AutoShape 10" descr="Z">
            <a:extLst>
              <a:ext uri="{FF2B5EF4-FFF2-40B4-BE49-F238E27FC236}">
                <a16:creationId xmlns:a16="http://schemas.microsoft.com/office/drawing/2014/main" xmlns="" id="{934ADDF4-00B1-44CF-B5D7-224F5CBF3AC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57700" y="331470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35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xmlns="" id="{249A089E-AA4F-4AAE-AEF5-11E66DA1F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378" y="551755"/>
            <a:ext cx="5194107" cy="1163367"/>
          </a:xfrm>
        </p:spPr>
        <p:txBody>
          <a:bodyPr anchor="b">
            <a:normAutofit/>
          </a:bodyPr>
          <a:lstStyle/>
          <a:p>
            <a:pPr eaLnBrk="1" hangingPunct="1"/>
            <a:r>
              <a:rPr lang="en-US" altLang="en-US" sz="4050" b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Intakes &amp; Deadlines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xmlns="" id="{00457081-3331-4A84-9DD7-E1288412BC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612" y="2011156"/>
            <a:ext cx="4572000" cy="4101888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buFont typeface="Wingdings" panose="05000000000000000000" pitchFamily="2" charset="2"/>
              <a:buNone/>
            </a:pPr>
            <a:endParaRPr lang="en-US" altLang="en-US" sz="1100" b="1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2000" b="1" u="sng">
                <a:solidFill>
                  <a:schemeClr val="tx1">
                    <a:lumMod val="85000"/>
                    <a:lumOff val="15000"/>
                  </a:schemeClr>
                </a:solidFill>
              </a:rPr>
              <a:t>Two Intakes: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en-US" sz="2000">
                <a:solidFill>
                  <a:schemeClr val="tx1">
                    <a:lumMod val="85000"/>
                    <a:lumOff val="15000"/>
                  </a:schemeClr>
                </a:solidFill>
              </a:rPr>
              <a:t> Winter  – </a:t>
            </a:r>
            <a:r>
              <a:rPr lang="en-US" altLang="en-US" sz="2000" b="1">
                <a:solidFill>
                  <a:schemeClr val="tx1">
                    <a:lumMod val="85000"/>
                    <a:lumOff val="15000"/>
                  </a:schemeClr>
                </a:solidFill>
              </a:rPr>
              <a:t>September / October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en-US" sz="2000">
                <a:solidFill>
                  <a:schemeClr val="tx1">
                    <a:lumMod val="85000"/>
                    <a:lumOff val="15000"/>
                  </a:schemeClr>
                </a:solidFill>
              </a:rPr>
              <a:t> Summer –  </a:t>
            </a:r>
            <a:r>
              <a:rPr lang="en-US" altLang="en-US" sz="2000" b="1">
                <a:solidFill>
                  <a:schemeClr val="tx1">
                    <a:lumMod val="85000"/>
                    <a:lumOff val="15000"/>
                  </a:schemeClr>
                </a:solidFill>
              </a:rPr>
              <a:t>March / April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2000">
                <a:solidFill>
                  <a:schemeClr val="tx1">
                    <a:lumMod val="85000"/>
                    <a:lumOff val="15000"/>
                  </a:schemeClr>
                </a:solidFill>
              </a:rPr>
              <a:t>		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2000" b="1" u="sng">
                <a:solidFill>
                  <a:schemeClr val="tx1">
                    <a:lumMod val="85000"/>
                    <a:lumOff val="15000"/>
                  </a:schemeClr>
                </a:solidFill>
              </a:rPr>
              <a:t>Deadlines for Applications: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en-US" sz="2000" b="1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en-US" sz="2000">
                <a:solidFill>
                  <a:schemeClr val="tx1">
                    <a:lumMod val="85000"/>
                    <a:lumOff val="15000"/>
                  </a:schemeClr>
                </a:solidFill>
              </a:rPr>
              <a:t>Winter – </a:t>
            </a:r>
            <a:r>
              <a:rPr lang="en-US" altLang="en-US" sz="2000" b="1">
                <a:solidFill>
                  <a:schemeClr val="tx1">
                    <a:lumMod val="85000"/>
                    <a:lumOff val="15000"/>
                  </a:schemeClr>
                </a:solidFill>
              </a:rPr>
              <a:t>Starts from 15</a:t>
            </a:r>
            <a:r>
              <a:rPr lang="en-US" altLang="en-US" sz="2000" b="1" baseline="30000">
                <a:solidFill>
                  <a:schemeClr val="tx1">
                    <a:lumMod val="85000"/>
                    <a:lumOff val="15000"/>
                  </a:schemeClr>
                </a:solidFill>
              </a:rPr>
              <a:t>th</a:t>
            </a:r>
            <a:r>
              <a:rPr lang="en-US" altLang="en-US" sz="2000" b="1">
                <a:solidFill>
                  <a:schemeClr val="tx1">
                    <a:lumMod val="85000"/>
                    <a:lumOff val="15000"/>
                  </a:schemeClr>
                </a:solidFill>
              </a:rPr>
              <a:t> December to 31</a:t>
            </a:r>
            <a:r>
              <a:rPr lang="en-US" altLang="en-US" sz="2000" b="1" baseline="30000">
                <a:solidFill>
                  <a:schemeClr val="tx1">
                    <a:lumMod val="85000"/>
                    <a:lumOff val="15000"/>
                  </a:schemeClr>
                </a:solidFill>
              </a:rPr>
              <a:t>st</a:t>
            </a:r>
            <a:r>
              <a:rPr lang="en-US" altLang="en-US" sz="2000" b="1">
                <a:solidFill>
                  <a:schemeClr val="tx1">
                    <a:lumMod val="85000"/>
                    <a:lumOff val="15000"/>
                  </a:schemeClr>
                </a:solidFill>
              </a:rPr>
              <a:t> March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en-US" sz="2000">
                <a:solidFill>
                  <a:schemeClr val="tx1">
                    <a:lumMod val="85000"/>
                    <a:lumOff val="15000"/>
                  </a:schemeClr>
                </a:solidFill>
              </a:rPr>
              <a:t> Summer – </a:t>
            </a:r>
            <a:r>
              <a:rPr lang="en-US" altLang="en-US" sz="2000" b="1">
                <a:solidFill>
                  <a:schemeClr val="tx1">
                    <a:lumMod val="85000"/>
                    <a:lumOff val="15000"/>
                  </a:schemeClr>
                </a:solidFill>
              </a:rPr>
              <a:t>Starts from 15</a:t>
            </a:r>
            <a:r>
              <a:rPr lang="en-US" altLang="en-US" sz="2000" b="1" baseline="30000">
                <a:solidFill>
                  <a:schemeClr val="tx1">
                    <a:lumMod val="85000"/>
                    <a:lumOff val="15000"/>
                  </a:schemeClr>
                </a:solidFill>
              </a:rPr>
              <a:t>th</a:t>
            </a:r>
            <a:r>
              <a:rPr lang="en-US" altLang="en-US" sz="2000" b="1">
                <a:solidFill>
                  <a:schemeClr val="tx1">
                    <a:lumMod val="85000"/>
                    <a:lumOff val="15000"/>
                  </a:schemeClr>
                </a:solidFill>
              </a:rPr>
              <a:t> August to 15</a:t>
            </a:r>
            <a:r>
              <a:rPr lang="en-US" altLang="en-US" sz="2000" b="1" baseline="30000">
                <a:solidFill>
                  <a:schemeClr val="tx1">
                    <a:lumMod val="85000"/>
                    <a:lumOff val="15000"/>
                  </a:schemeClr>
                </a:solidFill>
              </a:rPr>
              <a:t>th</a:t>
            </a:r>
            <a:r>
              <a:rPr lang="en-US" altLang="en-US" sz="2000" b="1">
                <a:solidFill>
                  <a:schemeClr val="tx1">
                    <a:lumMod val="85000"/>
                    <a:lumOff val="15000"/>
                  </a:schemeClr>
                </a:solidFill>
              </a:rPr>
              <a:t> January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endParaRPr lang="en-US" altLang="en-US" sz="2000" b="1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Char char="Ø"/>
            </a:pPr>
            <a:endParaRPr lang="en-US" altLang="en-US" sz="2000" b="1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en-US" sz="2000" b="1">
                <a:solidFill>
                  <a:schemeClr val="tx1">
                    <a:lumMod val="85000"/>
                    <a:lumOff val="15000"/>
                  </a:schemeClr>
                </a:solidFill>
              </a:rPr>
              <a:t>The above deadlines are generic and can vary university and course wise</a:t>
            </a:r>
          </a:p>
        </p:txBody>
      </p:sp>
      <p:pic>
        <p:nvPicPr>
          <p:cNvPr id="5" name="Picture 4" descr="A picture containing text, clock, vector graphics&#10;&#10;Description automatically generated">
            <a:extLst>
              <a:ext uri="{FF2B5EF4-FFF2-40B4-BE49-F238E27FC236}">
                <a16:creationId xmlns:a16="http://schemas.microsoft.com/office/drawing/2014/main" xmlns="" id="{22565F28-F0D1-4BB8-9854-A1EC0B013A9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357" r="25087"/>
          <a:stretch/>
        </p:blipFill>
        <p:spPr>
          <a:xfrm>
            <a:off x="5513009" y="969551"/>
            <a:ext cx="3630991" cy="5143493"/>
          </a:xfrm>
          <a:custGeom>
            <a:avLst/>
            <a:gdLst/>
            <a:ahLst/>
            <a:cxnLst/>
            <a:rect l="l" t="t" r="r" b="b"/>
            <a:pathLst>
              <a:path w="6096000" h="6858000">
                <a:moveTo>
                  <a:pt x="3068432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3068431" y="6858000"/>
                </a:lnTo>
                <a:lnTo>
                  <a:pt x="3064426" y="6854853"/>
                </a:lnTo>
                <a:cubicBezTo>
                  <a:pt x="2077725" y="6040555"/>
                  <a:pt x="1448804" y="4808224"/>
                  <a:pt x="1448804" y="3429000"/>
                </a:cubicBezTo>
                <a:cubicBezTo>
                  <a:pt x="1448804" y="2049777"/>
                  <a:pt x="2077725" y="817446"/>
                  <a:pt x="3064426" y="3148"/>
                </a:cubicBezTo>
                <a:close/>
                <a:moveTo>
                  <a:pt x="1056707" y="0"/>
                </a:moveTo>
                <a:lnTo>
                  <a:pt x="2472663" y="0"/>
                </a:lnTo>
                <a:lnTo>
                  <a:pt x="2400426" y="75768"/>
                </a:lnTo>
                <a:cubicBezTo>
                  <a:pt x="1595468" y="961418"/>
                  <a:pt x="1104860" y="2137915"/>
                  <a:pt x="1104860" y="3429000"/>
                </a:cubicBezTo>
                <a:cubicBezTo>
                  <a:pt x="1104860" y="4720086"/>
                  <a:pt x="1595468" y="5896583"/>
                  <a:pt x="2400426" y="6782233"/>
                </a:cubicBezTo>
                <a:lnTo>
                  <a:pt x="2472663" y="6858000"/>
                </a:lnTo>
                <a:lnTo>
                  <a:pt x="1056707" y="6858000"/>
                </a:lnTo>
                <a:lnTo>
                  <a:pt x="1040415" y="6835090"/>
                </a:lnTo>
                <a:cubicBezTo>
                  <a:pt x="383550" y="5862802"/>
                  <a:pt x="0" y="4690693"/>
                  <a:pt x="0" y="3429000"/>
                </a:cubicBezTo>
                <a:cubicBezTo>
                  <a:pt x="0" y="2167308"/>
                  <a:pt x="383550" y="995199"/>
                  <a:pt x="1040415" y="22911"/>
                </a:cubicBezTo>
                <a:close/>
              </a:path>
            </a:pathLst>
          </a:cu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flag flying over a city&#10;&#10;Description automatically generated with low confidence">
            <a:extLst>
              <a:ext uri="{FF2B5EF4-FFF2-40B4-BE49-F238E27FC236}">
                <a16:creationId xmlns:a16="http://schemas.microsoft.com/office/drawing/2014/main" xmlns="" id="{7FF88ECB-FBCF-474F-9493-CC068301C90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4351" r="5855" b="-1"/>
          <a:stretch/>
        </p:blipFill>
        <p:spPr>
          <a:xfrm>
            <a:off x="-36731" y="857250"/>
            <a:ext cx="2812016" cy="5143493"/>
          </a:xfrm>
          <a:prstGeom prst="rect">
            <a:avLst/>
          </a:prstGeom>
        </p:spPr>
      </p:pic>
      <p:sp>
        <p:nvSpPr>
          <p:cNvPr id="24578" name="Rectangle 2">
            <a:extLst>
              <a:ext uri="{FF2B5EF4-FFF2-40B4-BE49-F238E27FC236}">
                <a16:creationId xmlns:a16="http://schemas.microsoft.com/office/drawing/2014/main" xmlns="" id="{699B1E36-1231-48B6-B83A-8C05DAC143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8085" y="183807"/>
            <a:ext cx="5301779" cy="464234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2800" b="1">
                <a:latin typeface="+mn-lt"/>
              </a:rPr>
              <a:t>Entry requirements for Bachelor’s</a:t>
            </a:r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xmlns="" id="{DD00773E-C0CE-4B8C-8913-201437C8EF4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939206" y="995758"/>
            <a:ext cx="5919536" cy="5467350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en-US" sz="1800" b="1"/>
              <a:t>12 years of education </a:t>
            </a:r>
            <a:r>
              <a:rPr lang="en-US" sz="1800"/>
              <a:t>is required for entry in a Bachelors program in Germany. </a:t>
            </a:r>
            <a:r>
              <a:rPr lang="en-US" sz="1800" b="1"/>
              <a:t>Some universities needs 13 years of education. </a:t>
            </a:r>
          </a:p>
          <a:p>
            <a:pPr marL="0" indent="0">
              <a:buNone/>
              <a:defRPr/>
            </a:pPr>
            <a:endParaRPr lang="en-US" sz="1800"/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en-US" sz="1800"/>
              <a:t>This can be achieved by successfully completing the first year of a Bachelors program from a recognized university in India in the relevant subject field.</a:t>
            </a:r>
          </a:p>
          <a:p>
            <a:pPr marL="0" indent="0">
              <a:buNone/>
              <a:defRPr/>
            </a:pPr>
            <a:r>
              <a:rPr lang="en-US" sz="1800" b="1"/>
              <a:t>OR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en-US" sz="1800"/>
              <a:t>Successfully completing a Foundation year at a university in Germany to compensate for the 13</a:t>
            </a:r>
            <a:r>
              <a:rPr lang="en-US" sz="1800" baseline="30000"/>
              <a:t>th</a:t>
            </a:r>
            <a:r>
              <a:rPr lang="en-US" sz="1800"/>
              <a:t> year of education.</a:t>
            </a:r>
          </a:p>
          <a:p>
            <a:pPr marL="0" indent="0">
              <a:buNone/>
              <a:defRPr/>
            </a:pPr>
            <a:endParaRPr lang="en-US" sz="1800"/>
          </a:p>
          <a:p>
            <a:pPr>
              <a:buFont typeface="Arial" charset="0"/>
              <a:buChar char="•"/>
              <a:defRPr/>
            </a:pPr>
            <a:r>
              <a:rPr lang="en-US" sz="2000" b="1"/>
              <a:t>Academic percentage </a:t>
            </a:r>
            <a:r>
              <a:rPr lang="en-US" sz="2000"/>
              <a:t>– Minimum 60% &amp; above in 12</a:t>
            </a:r>
            <a:r>
              <a:rPr lang="en-US" sz="2000" baseline="30000"/>
              <a:t>th</a:t>
            </a:r>
            <a:endParaRPr lang="en-US" sz="2000"/>
          </a:p>
          <a:p>
            <a:pPr>
              <a:buFont typeface="Arial" charset="0"/>
              <a:buChar char="•"/>
              <a:defRPr/>
            </a:pPr>
            <a:r>
              <a:rPr lang="en-US" sz="2000" b="1"/>
              <a:t>IELTS</a:t>
            </a:r>
            <a:r>
              <a:rPr lang="en-US" sz="2000"/>
              <a:t> – Overall 6.5 with no band less than 6</a:t>
            </a:r>
          </a:p>
          <a:p>
            <a:pPr marL="0" indent="0">
              <a:buNone/>
              <a:defRPr/>
            </a:pPr>
            <a:endParaRPr lang="en-US" sz="1800" b="1"/>
          </a:p>
          <a:p>
            <a:pPr marL="0" indent="0">
              <a:buNone/>
              <a:defRPr/>
            </a:pPr>
            <a:r>
              <a:rPr lang="en-US" sz="1800" b="1"/>
              <a:t>SAT score requirement in Constructor University is 1200 </a:t>
            </a:r>
          </a:p>
          <a:p>
            <a:pPr>
              <a:buFont typeface="Arial" charset="0"/>
              <a:buChar char="•"/>
              <a:defRPr/>
            </a:pPr>
            <a:endParaRPr lang="en-US" sz="20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3F1AAB62-24C6-49D2-8E01-B56FAC9A3DC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b6b24143-0de2-4c5a-b05e-2e6859d8ef3d">
      <UserInfo>
        <DisplayName>Minal Jaiswal</DisplayName>
        <AccountId>102</AccountId>
        <AccountType/>
      </UserInfo>
      <UserInfo>
        <DisplayName>Akanksha Meshram</DisplayName>
        <AccountId>123</AccountId>
        <AccountType/>
      </UserInfo>
      <UserInfo>
        <DisplayName>Shrunga  Sharma</DisplayName>
        <AccountId>156</AccountId>
        <AccountType/>
      </UserInfo>
    </SharedWithUsers>
    <lcf76f155ced4ddcb4097134ff3c332f xmlns="0fe6e073-fbcf-4c9f-9467-c4294a786ad2">
      <Terms xmlns="http://schemas.microsoft.com/office/infopath/2007/PartnerControls"/>
    </lcf76f155ced4ddcb4097134ff3c332f>
    <TaxCatchAll xmlns="b6b24143-0de2-4c5a-b05e-2e6859d8ef3d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8B8F660E2FD5A4F9C25F557691C2E7B" ma:contentTypeVersion="18" ma:contentTypeDescription="Create a new document." ma:contentTypeScope="" ma:versionID="2b6e7451337707153dddbd59e71609d2">
  <xsd:schema xmlns:xsd="http://www.w3.org/2001/XMLSchema" xmlns:xs="http://www.w3.org/2001/XMLSchema" xmlns:p="http://schemas.microsoft.com/office/2006/metadata/properties" xmlns:ns2="0fe6e073-fbcf-4c9f-9467-c4294a786ad2" xmlns:ns3="b6b24143-0de2-4c5a-b05e-2e6859d8ef3d" targetNamespace="http://schemas.microsoft.com/office/2006/metadata/properties" ma:root="true" ma:fieldsID="1110e2f18a3268e8660b82b3e61dd9d2" ns2:_="" ns3:_="">
    <xsd:import namespace="0fe6e073-fbcf-4c9f-9467-c4294a786ad2"/>
    <xsd:import namespace="b6b24143-0de2-4c5a-b05e-2e6859d8ef3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e6e073-fbcf-4c9f-9467-c4294a786a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dd4bf3da-1bef-4c25-a990-26166b052b3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b24143-0de2-4c5a-b05e-2e6859d8ef3d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4713a8a8-ae84-42fb-8a83-2ec816f39085}" ma:internalName="TaxCatchAll" ma:showField="CatchAllData" ma:web="b6b24143-0de2-4c5a-b05e-2e6859d8ef3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D5A3C70-FC6E-4B32-B8E6-44E26F0DF2AA}">
  <ds:schemaRefs>
    <ds:schemaRef ds:uri="http://schemas.microsoft.com/office/2006/documentManagement/types"/>
    <ds:schemaRef ds:uri="http://purl.org/dc/dcmitype/"/>
    <ds:schemaRef ds:uri="b6b24143-0de2-4c5a-b05e-2e6859d8ef3d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schemas.microsoft.com/office/infopath/2007/PartnerControls"/>
    <ds:schemaRef ds:uri="0fe6e073-fbcf-4c9f-9467-c4294a786ad2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05552BEF-0E34-402C-A7DF-66B738B6731E}">
  <ds:schemaRefs>
    <ds:schemaRef ds:uri="0fe6e073-fbcf-4c9f-9467-c4294a786ad2"/>
    <ds:schemaRef ds:uri="b6b24143-0de2-4c5a-b05e-2e6859d8ef3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4C7851D3-E0E7-4D12-9227-F43B41F022F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695</TotalTime>
  <Words>1549</Words>
  <Application>Microsoft Office PowerPoint</Application>
  <PresentationFormat>On-screen Show (4:3)</PresentationFormat>
  <Paragraphs>321</Paragraphs>
  <Slides>31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31</vt:i4>
      </vt:variant>
    </vt:vector>
  </HeadingPairs>
  <TitlesOfParts>
    <vt:vector size="33" baseType="lpstr">
      <vt:lpstr>Office Theme</vt:lpstr>
      <vt:lpstr>Retrospect</vt:lpstr>
      <vt:lpstr>Slide 1</vt:lpstr>
      <vt:lpstr>About Germany</vt:lpstr>
      <vt:lpstr>About Germany</vt:lpstr>
      <vt:lpstr>Renowned German based Companies</vt:lpstr>
      <vt:lpstr>Why Study in Germany?</vt:lpstr>
      <vt:lpstr>Why Study in Germany?</vt:lpstr>
      <vt:lpstr>Why Study in Germany?</vt:lpstr>
      <vt:lpstr>Intakes &amp; Deadlines</vt:lpstr>
      <vt:lpstr>Entry requirements for Bachelor’s</vt:lpstr>
      <vt:lpstr>Entry requirements for Master’s</vt:lpstr>
      <vt:lpstr>Duration &amp; Tuition Fees</vt:lpstr>
      <vt:lpstr>Slide 12</vt:lpstr>
      <vt:lpstr>Germany student visa Updates</vt:lpstr>
      <vt:lpstr>Proof of financial means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</vt:vector>
  </TitlesOfParts>
  <Company>Onimusha9x@ymail.com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GERMANY</dc:title>
  <dc:creator>Nguyen Anh Duong</dc:creator>
  <cp:lastModifiedBy>DELL</cp:lastModifiedBy>
  <cp:revision>111</cp:revision>
  <cp:lastPrinted>2019-05-07T09:03:06Z</cp:lastPrinted>
  <dcterms:created xsi:type="dcterms:W3CDTF">2011-08-10T09:17:23Z</dcterms:created>
  <dcterms:modified xsi:type="dcterms:W3CDTF">2026-06-08T08:11:05Z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0x01010008B8F660E2FD5A4F9C25F557691C2E7B</vt:lpwstr>
  </property>
  <property fmtid="{D5CDD505-2E9C-101B-9397-08002B2CF9AE}" pid="3" name="Order">
    <vt:r8>20400</vt:r8>
  </property>
  <property fmtid="{D5CDD505-2E9C-101B-9397-08002B2CF9AE}" pid="4" name="MediaServiceImageTags">
    <vt:lpwstr/>
  </property>
</Properties>
</file>