
<file path=[Content_Types].xml><?xml version="1.0" encoding="utf-8"?>
<Types xmlns="http://schemas.openxmlformats.org/package/2006/content-types">
  <Override PartName="/ppt/slides/slide47.xml" ContentType="application/vnd.openxmlformats-officedocument.presentationml.slide+xml"/>
  <Override PartName="/ppt/notesSlides/notesSlide2.xml" ContentType="application/vnd.openxmlformats-officedocument.presentationml.notesSlide+xml"/>
  <Override PartName="/ppt/diagrams/colors22.xml" ContentType="application/vnd.openxmlformats-officedocument.drawingml.diagramColors+xml"/>
  <Override PartName="/ppt/slides/slide36.xml" ContentType="application/vnd.openxmlformats-officedocument.presentationml.slide+xml"/>
  <Override PartName="/ppt/diagrams/colors11.xml" ContentType="application/vnd.openxmlformats-officedocument.drawingml.diagramColors+xml"/>
  <Override PartName="/ppt/notesSlides/notesSlide38.xml" ContentType="application/vnd.openxmlformats-officedocument.presentationml.notesSlide+xml"/>
  <Override PartName="/ppt/diagrams/data24.xml" ContentType="application/vnd.openxmlformats-officedocument.drawingml.diagramData+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notesSlides/notesSlide27.xml" ContentType="application/vnd.openxmlformats-officedocument.presentationml.notesSlide+xml"/>
  <Override PartName="/ppt/diagrams/data13.xml" ContentType="application/vnd.openxmlformats-officedocument.drawingml.diagramData+xml"/>
  <Override PartName="/ppt/diagrams/quickStyle28.xml" ContentType="application/vnd.openxmlformats-officedocument.drawingml.diagramStyl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diagrams/quickStyle17.xml" ContentType="application/vnd.openxmlformats-officedocument.drawingml.diagramStyle+xml"/>
  <Override PartName="/ppt/diagrams/drawing18.xml" ContentType="application/vnd.ms-office.drawingml.diagramDrawing+xml"/>
  <Override PartName="/ppt/tableStyles.xml" ContentType="application/vnd.openxmlformats-officedocument.presentationml.tableStyles+xml"/>
  <Override PartName="/ppt/diagrams/layout17.xml" ContentType="application/vnd.openxmlformats-officedocument.drawingml.diagramLayout+xml"/>
  <Override PartName="/ppt/notesSlides/notesSlide41.xml" ContentType="application/vnd.openxmlformats-officedocument.presentationml.notesSlide+xml"/>
  <Override PartName="/ppt/diagrams/layout28.xml" ContentType="application/vnd.openxmlformats-officedocument.drawingml.diagramLayout+xml"/>
  <Override PartName="/ppt/notesSlides/notesSlide3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quickStyle20.xml" ContentType="application/vnd.openxmlformats-officedocument.drawingml.diagramStyle+xml"/>
  <Override PartName="/ppt/diagrams/colors27.xml" ContentType="application/vnd.openxmlformats-officedocument.drawingml.diagramColors+xml"/>
  <Override PartName="/ppt/diagrams/drawing21.xml" ContentType="application/vnd.ms-office.drawingml.diagramDrawing+xml"/>
  <Override PartName="/ppt/changesInfos/changesInfo1.xml" ContentType="application/vnd.ms-powerpoint.changesinfo+xml"/>
  <Override PartName="/ppt/diagrams/colors4.xml" ContentType="application/vnd.openxmlformats-officedocument.drawingml.diagramColors+xml"/>
  <Override PartName="/ppt/diagrams/colors16.xml" ContentType="application/vnd.openxmlformats-officedocument.drawingml.diagramColors+xml"/>
  <Override PartName="/ppt/diagrams/data18.xml" ContentType="application/vnd.openxmlformats-officedocument.drawingml.diagramData+xml"/>
  <Override PartName="/ppt/diagrams/drawing10.xml" ContentType="application/vnd.ms-office.drawingml.diagramDrawing+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layout20.xml" ContentType="application/vnd.openxmlformats-officedocument.drawingml.diagramLayout+xml"/>
  <Override PartName="/ppt/diagrams/drawing3.xml" ContentType="application/vnd.ms-office.drawingml.diagramDrawing+xml"/>
  <Override PartName="/ppt/theme/theme2.xml" ContentType="application/vnd.openxmlformats-officedocument.theme+xml"/>
  <Override PartName="/ppt/diagrams/quickStyle3.xml" ContentType="application/vnd.openxmlformats-officedocument.drawingml.diagramStyle+xml"/>
  <Override PartName="/ppt/slides/slide33.xml" ContentType="application/vnd.openxmlformats-officedocument.presentationml.slide+xml"/>
  <Override PartName="/ppt/slides/slide44.xml" ContentType="application/vnd.openxmlformats-officedocument.presentationml.slide+xml"/>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quickStyle25.xml" ContentType="application/vnd.openxmlformats-officedocument.drawingml.diagramStyle+xml"/>
  <Override PartName="/ppt/diagrams/drawing15.xml" ContentType="application/vnd.ms-office.drawingml.diagramDrawing+xml"/>
  <Override PartName="/ppt/diagrams/drawing26.xml" ContentType="application/vnd.ms-office.drawingml.diagramDrawing+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layout25.xml" ContentType="application/vnd.openxmlformats-officedocument.drawingml.diagramLayout+xml"/>
  <Override PartName="/ppt/diagrams/colors28.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diagrams/drawing11.xml" ContentType="application/vnd.ms-office.drawingml.diagramDrawing+xml"/>
  <Override PartName="/ppt/slides/slide49.xml" ContentType="application/vnd.openxmlformats-officedocument.presentationml.slide+xml"/>
  <Override PartName="/ppt/notesSlides/notesSlide4.xml" ContentType="application/vnd.openxmlformats-officedocument.presentationml.notesSlide+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diagrams/data11.xml" ContentType="application/vnd.openxmlformats-officedocument.drawingml.diagramData+xml"/>
  <Override PartName="/ppt/notesSlides/notesSlide36.xml" ContentType="application/vnd.openxmlformats-officedocument.presentationml.notesSlide+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25.xml" ContentType="application/vnd.openxmlformats-officedocument.presentationml.notesSlide+xml"/>
  <Override PartName="/ppt/diagrams/quickStyle26.xml" ContentType="application/vnd.openxmlformats-officedocument.drawingml.diagramStyle+xml"/>
  <Override PartName="/ppt/notesSlides/notesSlide43.xml" ContentType="application/vnd.openxmlformats-officedocument.presentationml.notesSlide+xml"/>
  <Override PartName="/ppt/diagrams/drawing27.xml" ContentType="application/vnd.ms-office.drawingml.diagramDrawing+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quickStyle15.xml" ContentType="application/vnd.openxmlformats-officedocument.drawingml.diagramStyle+xml"/>
  <Override PartName="/ppt/notesSlides/notesSlide32.xml" ContentType="application/vnd.openxmlformats-officedocument.presentationml.notesSlide+xml"/>
  <Override PartName="/ppt/diagrams/layout19.xml" ContentType="application/vnd.openxmlformats-officedocument.drawingml.diagramLayout+xml"/>
  <Override PartName="/ppt/diagrams/drawing16.xml" ContentType="application/vnd.ms-office.drawingml.diagramDrawing+xml"/>
  <Override PartName="/ppt/diagrams/layout3.xml" ContentType="application/vnd.openxmlformats-officedocument.drawingml.diagramLayout+xml"/>
  <Override PartName="/ppt/notesSlides/notesSlide9.xml" ContentType="application/vnd.openxmlformats-officedocument.presentationml.notesSlide+xml"/>
  <Override PartName="/ppt/diagrams/data4.xml" ContentType="application/vnd.openxmlformats-officedocument.drawingml.diagramData+xml"/>
  <Override PartName="/ppt/notesSlides/notesSlide21.xml" ContentType="application/vnd.openxmlformats-officedocument.presentationml.notesSlide+xml"/>
  <Override PartName="/ppt/diagrams/layout15.xml" ContentType="application/vnd.openxmlformats-officedocument.drawingml.diagramLayout+xml"/>
  <Override PartName="/ppt/diagrams/quickStyle22.xml" ContentType="application/vnd.openxmlformats-officedocument.drawingml.diagramStyle+xml"/>
  <Override PartName="/ppt/diagrams/layout26.xml" ContentType="application/vnd.openxmlformats-officedocument.drawingml.diagramLayout+xml"/>
  <Override PartName="/ppt/diagrams/drawing23.xml" ContentType="application/vnd.ms-office.drawingml.diagramDrawing+xml"/>
  <Override PartName="/ppt/diagrams/drawing9.xml" ContentType="application/vnd.ms-office.drawingml.diagramDrawing+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diagrams/drawing12.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diagrams/data9.xml" ContentType="application/vnd.openxmlformats-officedocument.drawingml.diagramData+xml"/>
  <Override PartName="/ppt/notesSlides/notesSlide26.xml" ContentType="application/vnd.openxmlformats-officedocument.presentationml.notesSlide+xml"/>
  <Override PartName="/ppt/diagrams/quickStyle16.xml" ContentType="application/vnd.openxmlformats-officedocument.drawingml.diagramStyle+xml"/>
  <Override PartName="/ppt/diagrams/quickStyle27.xml" ContentType="application/vnd.openxmlformats-officedocument.drawingml.diagramStyle+xml"/>
  <Override PartName="/ppt/notesSlides/notesSlide44.xml" ContentType="application/vnd.openxmlformats-officedocument.presentationml.notesSlide+xml"/>
  <Override PartName="/ppt/diagrams/drawing28.xml" ContentType="application/vnd.ms-office.drawingml.diagramDrawing+xml"/>
  <Override PartName="/ppt/diagrams/drawing17.xml" ContentType="application/vnd.ms-office.drawingml.diagramDrawing+xml"/>
  <Override PartName="/ppt/authors.xml" ContentType="application/vnd.ms-powerpoint.authors+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diagrams/layout27.xml" ContentType="application/vnd.openxmlformats-officedocument.drawingml.diagramLayout+xml"/>
  <Default Extension="tiff" ContentType="image/tiff"/>
  <Override PartName="/ppt/diagrams/data5.xml" ContentType="application/vnd.openxmlformats-officedocument.drawingml.diagramData+xml"/>
  <Override PartName="/ppt/notesSlides/notesSlide11.xml" ContentType="application/vnd.openxmlformats-officedocument.presentationml.notesSlide+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notesSlides/notesSlide40.xml" ContentType="application/vnd.openxmlformats-officedocument.presentationml.notesSlide+xml"/>
  <Override PartName="/ppt/diagrams/drawing24.xml" ContentType="application/vnd.ms-office.drawingml.diagramDrawing+xml"/>
  <Override PartName="/ppt/diagrams/drawing13.xml" ContentType="application/vnd.ms-office.drawingml.diagramDrawing+xml"/>
  <Override PartName="/ppt/notesSlides/notesSlide6.xml" ContentType="application/vnd.openxmlformats-officedocument.presentationml.notesSlide+xml"/>
  <Override PartName="/ppt/diagrams/layout23.xml" ContentType="application/vnd.openxmlformats-officedocument.drawingml.diagramLayout+xml"/>
  <Override PartName="/ppt/diagrams/colors26.xml" ContentType="application/vnd.openxmlformats-officedocument.drawingml.diagramColors+xml"/>
  <Override PartName="/ppt/diagrams/drawing6.xml" ContentType="application/vnd.ms-office.drawingml.diagramDrawing+xml"/>
  <Override PartName="/ppt/diagrams/drawing20.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28.xml" ContentType="application/vnd.openxmlformats-officedocument.drawingml.diagramData+xml"/>
  <Override PartName="/ppt/slides/slide29.xml" ContentType="application/vnd.openxmlformats-officedocument.presentationml.slide+xml"/>
  <Override PartName="/ppt/diagrams/data17.xml" ContentType="application/vnd.openxmlformats-officedocument.drawingml.diagramData+xml"/>
  <Override PartName="/ppt/diagrams/drawing2.xml" ContentType="application/vnd.ms-office.drawingml.diagramDrawing+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notesSlides/notesSlide34.xml" ContentType="application/vnd.openxmlformats-officedocument.presentationml.notesSlid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23.xml" ContentType="application/vnd.openxmlformats-officedocument.presentationml.notesSlide+xml"/>
  <Override PartName="/ppt/diagrams/quickStyle24.xml" ContentType="application/vnd.openxmlformats-officedocument.drawingml.diagramStyle+xml"/>
  <Override PartName="/docProps/custom.xml" ContentType="application/vnd.openxmlformats-officedocument.custom-properties+xml"/>
  <Override PartName="/ppt/diagrams/drawing25.xml" ContentType="application/vnd.ms-office.drawingml.diagramDrawing+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3.xml" ContentType="application/vnd.openxmlformats-officedocument.drawingml.diagramLayout+xml"/>
  <Override PartName="/ppt/diagrams/layout24.xml" ContentType="application/vnd.openxmlformats-officedocument.drawingml.diagramLayout+xml"/>
  <Override PartName="/ppt/diagrams/drawing7.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diagrams/colors23.xml" ContentType="application/vnd.openxmlformats-officedocument.drawingml.diagramColors+xml"/>
  <Override PartName="/ppt/diagrams/data25.xml" ContentType="application/vnd.openxmlformats-officedocument.drawingml.diagramData+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notesSlides/notesSlide39.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diagrams/drawing19.xml" ContentType="application/vnd.ms-office.drawingml.diagramDrawing+xml"/>
  <Override PartName="/ppt/diagrams/quickStyle18.xml" ContentType="application/vnd.openxmlformats-officedocument.drawingml.diagramStyle+xml"/>
  <Override PartName="/ppt/slides/slide40.xml" ContentType="application/vnd.openxmlformats-officedocument.presentationml.slide+xml"/>
  <Override PartName="/ppt/diagrams/layout18.xml" ContentType="application/vnd.openxmlformats-officedocument.drawingml.diagramLayout+xml"/>
  <Override PartName="/ppt/notesSlides/notesSlide42.xml" ContentType="application/vnd.openxmlformats-officedocument.presentationml.notesSlide+xml"/>
  <Default Extension="wdp" ContentType="image/vnd.ms-photo"/>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7" r:id="rId4"/>
  </p:sldMasterIdLst>
  <p:notesMasterIdLst>
    <p:notesMasterId r:id="rId55"/>
  </p:notesMasterIdLst>
  <p:sldIdLst>
    <p:sldId id="475" r:id="rId5"/>
    <p:sldId id="3836" r:id="rId6"/>
    <p:sldId id="3835" r:id="rId7"/>
    <p:sldId id="3891" r:id="rId8"/>
    <p:sldId id="3890" r:id="rId9"/>
    <p:sldId id="3837" r:id="rId10"/>
    <p:sldId id="257" r:id="rId11"/>
    <p:sldId id="3859" r:id="rId12"/>
    <p:sldId id="3838" r:id="rId13"/>
    <p:sldId id="3839" r:id="rId14"/>
    <p:sldId id="3841" r:id="rId15"/>
    <p:sldId id="3842" r:id="rId16"/>
    <p:sldId id="3843" r:id="rId17"/>
    <p:sldId id="3851" r:id="rId18"/>
    <p:sldId id="3887" r:id="rId19"/>
    <p:sldId id="258" r:id="rId20"/>
    <p:sldId id="259" r:id="rId21"/>
    <p:sldId id="260" r:id="rId22"/>
    <p:sldId id="256" r:id="rId23"/>
    <p:sldId id="3844" r:id="rId24"/>
    <p:sldId id="3848" r:id="rId25"/>
    <p:sldId id="3855" r:id="rId26"/>
    <p:sldId id="261" r:id="rId27"/>
    <p:sldId id="262" r:id="rId28"/>
    <p:sldId id="263" r:id="rId29"/>
    <p:sldId id="3845" r:id="rId30"/>
    <p:sldId id="3846" r:id="rId31"/>
    <p:sldId id="3847" r:id="rId32"/>
    <p:sldId id="3849" r:id="rId33"/>
    <p:sldId id="3850" r:id="rId34"/>
    <p:sldId id="3852" r:id="rId35"/>
    <p:sldId id="3853" r:id="rId36"/>
    <p:sldId id="3854" r:id="rId37"/>
    <p:sldId id="3856" r:id="rId38"/>
    <p:sldId id="3857" r:id="rId39"/>
    <p:sldId id="3858" r:id="rId40"/>
    <p:sldId id="3892" r:id="rId41"/>
    <p:sldId id="321" r:id="rId42"/>
    <p:sldId id="274" r:id="rId43"/>
    <p:sldId id="280" r:id="rId44"/>
    <p:sldId id="272" r:id="rId45"/>
    <p:sldId id="377" r:id="rId46"/>
    <p:sldId id="264" r:id="rId47"/>
    <p:sldId id="374" r:id="rId48"/>
    <p:sldId id="3860" r:id="rId49"/>
    <p:sldId id="3861" r:id="rId50"/>
    <p:sldId id="3862" r:id="rId51"/>
    <p:sldId id="3863" r:id="rId52"/>
    <p:sldId id="3864" r:id="rId53"/>
    <p:sldId id="266"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200" userDrawn="1">
          <p15:clr>
            <a:srgbClr val="A4A3A4"/>
          </p15:clr>
        </p15:guide>
        <p15:guide id="2" orient="horz" pos="3408" userDrawn="1">
          <p15:clr>
            <a:srgbClr val="A4A3A4"/>
          </p15:clr>
        </p15:guide>
        <p15:guide id="3" pos="6936" userDrawn="1">
          <p15:clr>
            <a:srgbClr val="A4A3A4"/>
          </p15:clr>
        </p15:guide>
        <p15:guide id="4" pos="74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9E5D0D23-0826-2083-6C18-560C0081AE6C}" name="Sonika Shroff" initials="SS" userId="S::sshroff@kcoverseas.com::8e801a4b-065e-4279-92ee-96925c38392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E612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A4641A-85FB-40B9-8D35-DE0CB946F940}" v="3" dt="2026-04-04T07:05:06.7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59" autoAdjust="0"/>
    <p:restoredTop sz="91016" autoAdjust="0"/>
  </p:normalViewPr>
  <p:slideViewPr>
    <p:cSldViewPr snapToGrid="0">
      <p:cViewPr varScale="1">
        <p:scale>
          <a:sx n="62" d="100"/>
          <a:sy n="62" d="100"/>
        </p:scale>
        <p:origin x="-820" y="-76"/>
      </p:cViewPr>
      <p:guideLst>
        <p:guide orient="horz" pos="1200"/>
        <p:guide orient="horz" pos="3408"/>
        <p:guide pos="6936"/>
        <p:guide pos="744"/>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79"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77"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hagyashri Sahu (UK)" userId="f327155b-8f2f-489b-af07-b5b6ba24eded" providerId="ADAL" clId="{01988BD6-4417-40E8-A1C0-1C9463EA3959}"/>
    <pc:docChg chg="undo redo custSel addSld modSld">
      <pc:chgData name="Bhagyashri Sahu (UK)" userId="f327155b-8f2f-489b-af07-b5b6ba24eded" providerId="ADAL" clId="{01988BD6-4417-40E8-A1C0-1C9463EA3959}" dt="2026-04-04T10:06:41.292" v="1329" actId="14100"/>
      <pc:docMkLst>
        <pc:docMk/>
      </pc:docMkLst>
      <pc:sldChg chg="modSp mod">
        <pc:chgData name="Bhagyashri Sahu (UK)" userId="f327155b-8f2f-489b-af07-b5b6ba24eded" providerId="ADAL" clId="{01988BD6-4417-40E8-A1C0-1C9463EA3959}" dt="2026-04-04T10:06:41.292" v="1329" actId="14100"/>
        <pc:sldMkLst>
          <pc:docMk/>
          <pc:sldMk cId="1520653698" sldId="475"/>
        </pc:sldMkLst>
        <pc:spChg chg="mod">
          <ac:chgData name="Bhagyashri Sahu (UK)" userId="f327155b-8f2f-489b-af07-b5b6ba24eded" providerId="ADAL" clId="{01988BD6-4417-40E8-A1C0-1C9463EA3959}" dt="2026-04-04T07:05:46.292" v="1328" actId="20577"/>
          <ac:spMkLst>
            <pc:docMk/>
            <pc:sldMk cId="1520653698" sldId="475"/>
            <ac:spMk id="5" creationId="{5F6EB3B5-075D-9E29-FBF7-520465DEB3AD}"/>
          </ac:spMkLst>
        </pc:spChg>
        <pc:grpChg chg="mod">
          <ac:chgData name="Bhagyashri Sahu (UK)" userId="f327155b-8f2f-489b-af07-b5b6ba24eded" providerId="ADAL" clId="{01988BD6-4417-40E8-A1C0-1C9463EA3959}" dt="2026-04-04T10:06:41.292" v="1329" actId="14100"/>
          <ac:grpSpMkLst>
            <pc:docMk/>
            <pc:sldMk cId="1520653698" sldId="475"/>
            <ac:grpSpMk id="8" creationId="{D5ECE24B-ADFD-0E8B-5C55-C9DCCE710763}"/>
          </ac:grpSpMkLst>
        </pc:grpChg>
      </pc:sldChg>
      <pc:sldChg chg="modSp mod">
        <pc:chgData name="Bhagyashri Sahu (UK)" userId="f327155b-8f2f-489b-af07-b5b6ba24eded" providerId="ADAL" clId="{01988BD6-4417-40E8-A1C0-1C9463EA3959}" dt="2026-03-26T05:19:23.110" v="1279" actId="14100"/>
        <pc:sldMkLst>
          <pc:docMk/>
          <pc:sldMk cId="1987041767" sldId="3845"/>
        </pc:sldMkLst>
        <pc:graphicFrameChg chg="mod modGraphic">
          <ac:chgData name="Bhagyashri Sahu (UK)" userId="f327155b-8f2f-489b-af07-b5b6ba24eded" providerId="ADAL" clId="{01988BD6-4417-40E8-A1C0-1C9463EA3959}" dt="2026-03-26T05:19:23.110" v="1279" actId="14100"/>
          <ac:graphicFrameMkLst>
            <pc:docMk/>
            <pc:sldMk cId="1987041767" sldId="3845"/>
            <ac:graphicFrameMk id="7" creationId="{62626AEE-04F8-FDAB-2BA7-3B431CEBC9F2}"/>
          </ac:graphicFrameMkLst>
        </pc:graphicFrameChg>
      </pc:sldChg>
      <pc:sldChg chg="modSp mod">
        <pc:chgData name="Bhagyashri Sahu (UK)" userId="f327155b-8f2f-489b-af07-b5b6ba24eded" providerId="ADAL" clId="{01988BD6-4417-40E8-A1C0-1C9463EA3959}" dt="2026-03-25T13:04:58.418" v="1257" actId="20577"/>
        <pc:sldMkLst>
          <pc:docMk/>
          <pc:sldMk cId="1205603506" sldId="3858"/>
        </pc:sldMkLst>
        <pc:spChg chg="mod">
          <ac:chgData name="Bhagyashri Sahu (UK)" userId="f327155b-8f2f-489b-af07-b5b6ba24eded" providerId="ADAL" clId="{01988BD6-4417-40E8-A1C0-1C9463EA3959}" dt="2026-03-25T13:04:58.418" v="1257" actId="20577"/>
          <ac:spMkLst>
            <pc:docMk/>
            <pc:sldMk cId="1205603506" sldId="3858"/>
            <ac:spMk id="6" creationId="{B71FA051-0A9B-C53C-6BB4-FCD09D251ADB}"/>
          </ac:spMkLst>
        </pc:spChg>
        <pc:graphicFrameChg chg="modGraphic">
          <ac:chgData name="Bhagyashri Sahu (UK)" userId="f327155b-8f2f-489b-af07-b5b6ba24eded" providerId="ADAL" clId="{01988BD6-4417-40E8-A1C0-1C9463EA3959}" dt="2026-03-25T11:03:23.438" v="954" actId="20577"/>
          <ac:graphicFrameMkLst>
            <pc:docMk/>
            <pc:sldMk cId="1205603506" sldId="3858"/>
            <ac:graphicFrameMk id="5" creationId="{E7515DDB-A0A3-DE63-589D-55C7B8027AEB}"/>
          </ac:graphicFrameMkLst>
        </pc:graphicFrameChg>
      </pc:sldChg>
      <pc:sldChg chg="modSp mod">
        <pc:chgData name="Bhagyashri Sahu (UK)" userId="f327155b-8f2f-489b-af07-b5b6ba24eded" providerId="ADAL" clId="{01988BD6-4417-40E8-A1C0-1C9463EA3959}" dt="2026-03-25T10:32:30.680" v="867" actId="20577"/>
        <pc:sldMkLst>
          <pc:docMk/>
          <pc:sldMk cId="2825356466" sldId="3862"/>
        </pc:sldMkLst>
        <pc:graphicFrameChg chg="modGraphic">
          <ac:chgData name="Bhagyashri Sahu (UK)" userId="f327155b-8f2f-489b-af07-b5b6ba24eded" providerId="ADAL" clId="{01988BD6-4417-40E8-A1C0-1C9463EA3959}" dt="2026-03-25T10:32:30.680" v="867" actId="20577"/>
          <ac:graphicFrameMkLst>
            <pc:docMk/>
            <pc:sldMk cId="2825356466" sldId="3862"/>
            <ac:graphicFrameMk id="2" creationId="{608DCF2C-F594-B442-8D87-CDDF3A6E9542}"/>
          </ac:graphicFrameMkLst>
        </pc:graphicFrameChg>
      </pc:sldChg>
      <pc:sldChg chg="addSp delSp modSp mod">
        <pc:chgData name="Bhagyashri Sahu (UK)" userId="f327155b-8f2f-489b-af07-b5b6ba24eded" providerId="ADAL" clId="{01988BD6-4417-40E8-A1C0-1C9463EA3959}" dt="2026-03-25T12:51:00.498" v="1191" actId="1076"/>
        <pc:sldMkLst>
          <pc:docMk/>
          <pc:sldMk cId="2806872634" sldId="3868"/>
        </pc:sldMkLst>
        <pc:graphicFrameChg chg="add mod modGraphic">
          <ac:chgData name="Bhagyashri Sahu (UK)" userId="f327155b-8f2f-489b-af07-b5b6ba24eded" providerId="ADAL" clId="{01988BD6-4417-40E8-A1C0-1C9463EA3959}" dt="2026-03-25T12:51:00.498" v="1191" actId="1076"/>
          <ac:graphicFrameMkLst>
            <pc:docMk/>
            <pc:sldMk cId="2806872634" sldId="3868"/>
            <ac:graphicFrameMk id="15" creationId="{F8C93487-8076-26D4-5359-5EB1CC1AA2B1}"/>
          </ac:graphicFrameMkLst>
        </pc:graphicFrameChg>
      </pc:sldChg>
      <pc:sldChg chg="addSp delSp modSp mod">
        <pc:chgData name="Bhagyashri Sahu (UK)" userId="f327155b-8f2f-489b-af07-b5b6ba24eded" providerId="ADAL" clId="{01988BD6-4417-40E8-A1C0-1C9463EA3959}" dt="2026-03-25T12:49:53.394" v="1183" actId="1076"/>
        <pc:sldMkLst>
          <pc:docMk/>
          <pc:sldMk cId="907715683" sldId="3869"/>
        </pc:sldMkLst>
        <pc:graphicFrameChg chg="add mod modGraphic">
          <ac:chgData name="Bhagyashri Sahu (UK)" userId="f327155b-8f2f-489b-af07-b5b6ba24eded" providerId="ADAL" clId="{01988BD6-4417-40E8-A1C0-1C9463EA3959}" dt="2026-03-25T12:49:53.394" v="1183" actId="1076"/>
          <ac:graphicFrameMkLst>
            <pc:docMk/>
            <pc:sldMk cId="907715683" sldId="3869"/>
            <ac:graphicFrameMk id="11" creationId="{C225AC86-035B-B97F-BDF3-0A4844D567D0}"/>
          </ac:graphicFrameMkLst>
        </pc:graphicFrameChg>
      </pc:sldChg>
      <pc:sldChg chg="addSp delSp modSp mod">
        <pc:chgData name="Bhagyashri Sahu (UK)" userId="f327155b-8f2f-489b-af07-b5b6ba24eded" providerId="ADAL" clId="{01988BD6-4417-40E8-A1C0-1C9463EA3959}" dt="2026-03-25T12:49:39.743" v="1181" actId="255"/>
        <pc:sldMkLst>
          <pc:docMk/>
          <pc:sldMk cId="1986132594" sldId="3870"/>
        </pc:sldMkLst>
        <pc:graphicFrameChg chg="add mod modGraphic">
          <ac:chgData name="Bhagyashri Sahu (UK)" userId="f327155b-8f2f-489b-af07-b5b6ba24eded" providerId="ADAL" clId="{01988BD6-4417-40E8-A1C0-1C9463EA3959}" dt="2026-03-25T12:49:39.743" v="1181" actId="255"/>
          <ac:graphicFrameMkLst>
            <pc:docMk/>
            <pc:sldMk cId="1986132594" sldId="3870"/>
            <ac:graphicFrameMk id="10" creationId="{6FC8C8E4-F667-7376-4824-BFB4F7C62E18}"/>
          </ac:graphicFrameMkLst>
        </pc:graphicFrameChg>
      </pc:sldChg>
      <pc:sldChg chg="addSp delSp modSp mod">
        <pc:chgData name="Bhagyashri Sahu (UK)" userId="f327155b-8f2f-489b-af07-b5b6ba24eded" providerId="ADAL" clId="{01988BD6-4417-40E8-A1C0-1C9463EA3959}" dt="2026-03-25T12:59:43.955" v="1231" actId="255"/>
        <pc:sldMkLst>
          <pc:docMk/>
          <pc:sldMk cId="2962297331" sldId="3871"/>
        </pc:sldMkLst>
        <pc:graphicFrameChg chg="add mod modGraphic">
          <ac:chgData name="Bhagyashri Sahu (UK)" userId="f327155b-8f2f-489b-af07-b5b6ba24eded" providerId="ADAL" clId="{01988BD6-4417-40E8-A1C0-1C9463EA3959}" dt="2026-03-25T12:59:43.955" v="1231" actId="255"/>
          <ac:graphicFrameMkLst>
            <pc:docMk/>
            <pc:sldMk cId="2962297331" sldId="3871"/>
            <ac:graphicFrameMk id="11" creationId="{BEB19025-0C74-7FA5-B674-797BBF265936}"/>
          </ac:graphicFrameMkLst>
        </pc:graphicFrameChg>
      </pc:sldChg>
      <pc:sldChg chg="addSp delSp modSp mod">
        <pc:chgData name="Bhagyashri Sahu (UK)" userId="f327155b-8f2f-489b-af07-b5b6ba24eded" providerId="ADAL" clId="{01988BD6-4417-40E8-A1C0-1C9463EA3959}" dt="2026-03-25T12:56:05.349" v="1229" actId="255"/>
        <pc:sldMkLst>
          <pc:docMk/>
          <pc:sldMk cId="1608476545" sldId="3872"/>
        </pc:sldMkLst>
        <pc:graphicFrameChg chg="add mod modGraphic">
          <ac:chgData name="Bhagyashri Sahu (UK)" userId="f327155b-8f2f-489b-af07-b5b6ba24eded" providerId="ADAL" clId="{01988BD6-4417-40E8-A1C0-1C9463EA3959}" dt="2026-03-25T12:56:05.349" v="1229" actId="255"/>
          <ac:graphicFrameMkLst>
            <pc:docMk/>
            <pc:sldMk cId="1608476545" sldId="3872"/>
            <ac:graphicFrameMk id="10" creationId="{96F5F40D-CFE7-D458-3A62-7081C74BB479}"/>
          </ac:graphicFrameMkLst>
        </pc:graphicFrameChg>
      </pc:sldChg>
      <pc:sldChg chg="modSp mod">
        <pc:chgData name="Bhagyashri Sahu (UK)" userId="f327155b-8f2f-489b-af07-b5b6ba24eded" providerId="ADAL" clId="{01988BD6-4417-40E8-A1C0-1C9463EA3959}" dt="2026-03-25T11:41:08.553" v="1098" actId="20577"/>
        <pc:sldMkLst>
          <pc:docMk/>
          <pc:sldMk cId="2438250280" sldId="3881"/>
        </pc:sldMkLst>
        <pc:graphicFrameChg chg="modGraphic">
          <ac:chgData name="Bhagyashri Sahu (UK)" userId="f327155b-8f2f-489b-af07-b5b6ba24eded" providerId="ADAL" clId="{01988BD6-4417-40E8-A1C0-1C9463EA3959}" dt="2026-03-25T11:41:08.553" v="1098" actId="20577"/>
          <ac:graphicFrameMkLst>
            <pc:docMk/>
            <pc:sldMk cId="2438250280" sldId="3881"/>
            <ac:graphicFrameMk id="4" creationId="{55262D5C-81F8-6F00-2D42-7E7358D50D83}"/>
          </ac:graphicFrameMkLst>
        </pc:graphicFrameChg>
      </pc:sldChg>
      <pc:sldChg chg="modSp">
        <pc:chgData name="Bhagyashri Sahu (UK)" userId="f327155b-8f2f-489b-af07-b5b6ba24eded" providerId="ADAL" clId="{01988BD6-4417-40E8-A1C0-1C9463EA3959}" dt="2026-03-13T09:00:49.787" v="815"/>
        <pc:sldMkLst>
          <pc:docMk/>
          <pc:sldMk cId="3878856158" sldId="3883"/>
        </pc:sldMkLst>
        <pc:graphicFrameChg chg="mod">
          <ac:chgData name="Bhagyashri Sahu (UK)" userId="f327155b-8f2f-489b-af07-b5b6ba24eded" providerId="ADAL" clId="{01988BD6-4417-40E8-A1C0-1C9463EA3959}" dt="2026-03-13T09:00:49.787" v="815"/>
          <ac:graphicFrameMkLst>
            <pc:docMk/>
            <pc:sldMk cId="3878856158" sldId="3883"/>
            <ac:graphicFrameMk id="4" creationId="{55262D5C-81F8-6F00-2D42-7E7358D50D83}"/>
          </ac:graphicFrameMkLst>
        </pc:graphicFrameChg>
      </pc:sldChg>
      <pc:sldChg chg="modSp mod">
        <pc:chgData name="Bhagyashri Sahu (UK)" userId="f327155b-8f2f-489b-af07-b5b6ba24eded" providerId="ADAL" clId="{01988BD6-4417-40E8-A1C0-1C9463EA3959}" dt="2026-03-13T10:00:22.293" v="816" actId="14100"/>
        <pc:sldMkLst>
          <pc:docMk/>
          <pc:sldMk cId="982710393" sldId="3884"/>
        </pc:sldMkLst>
        <pc:spChg chg="mod">
          <ac:chgData name="Bhagyashri Sahu (UK)" userId="f327155b-8f2f-489b-af07-b5b6ba24eded" providerId="ADAL" clId="{01988BD6-4417-40E8-A1C0-1C9463EA3959}" dt="2026-03-13T10:00:22.293" v="816" actId="14100"/>
          <ac:spMkLst>
            <pc:docMk/>
            <pc:sldMk cId="982710393" sldId="3884"/>
            <ac:spMk id="2" creationId="{9A092829-A304-8369-DE67-2929EB6763CF}"/>
          </ac:spMkLst>
        </pc:spChg>
      </pc:sldChg>
      <pc:sldChg chg="modSp mod">
        <pc:chgData name="Bhagyashri Sahu (UK)" userId="f327155b-8f2f-489b-af07-b5b6ba24eded" providerId="ADAL" clId="{01988BD6-4417-40E8-A1C0-1C9463EA3959}" dt="2026-03-13T08:56:04.999" v="813" actId="1076"/>
        <pc:sldMkLst>
          <pc:docMk/>
          <pc:sldMk cId="2014086298" sldId="3885"/>
        </pc:sldMkLst>
        <pc:spChg chg="mod">
          <ac:chgData name="Bhagyashri Sahu (UK)" userId="f327155b-8f2f-489b-af07-b5b6ba24eded" providerId="ADAL" clId="{01988BD6-4417-40E8-A1C0-1C9463EA3959}" dt="2026-03-13T08:56:04.999" v="813" actId="1076"/>
          <ac:spMkLst>
            <pc:docMk/>
            <pc:sldMk cId="2014086298" sldId="3885"/>
            <ac:spMk id="2" creationId="{9A092829-A304-8369-DE67-2929EB6763CF}"/>
          </ac:spMkLst>
        </pc:spChg>
        <pc:graphicFrameChg chg="mod">
          <ac:chgData name="Bhagyashri Sahu (UK)" userId="f327155b-8f2f-489b-af07-b5b6ba24eded" providerId="ADAL" clId="{01988BD6-4417-40E8-A1C0-1C9463EA3959}" dt="2026-03-13T08:27:47.557" v="810"/>
          <ac:graphicFrameMkLst>
            <pc:docMk/>
            <pc:sldMk cId="2014086298" sldId="3885"/>
            <ac:graphicFrameMk id="4" creationId="{55262D5C-81F8-6F00-2D42-7E7358D50D83}"/>
          </ac:graphicFrameMkLst>
        </pc:graphicFrameChg>
      </pc:sldChg>
      <pc:sldChg chg="modSp">
        <pc:chgData name="Bhagyashri Sahu (UK)" userId="f327155b-8f2f-489b-af07-b5b6ba24eded" providerId="ADAL" clId="{01988BD6-4417-40E8-A1C0-1C9463EA3959}" dt="2026-04-04T07:05:03.692" v="1314" actId="255"/>
        <pc:sldMkLst>
          <pc:docMk/>
          <pc:sldMk cId="2902063513" sldId="3886"/>
        </pc:sldMkLst>
        <pc:graphicFrameChg chg="mod">
          <ac:chgData name="Bhagyashri Sahu (UK)" userId="f327155b-8f2f-489b-af07-b5b6ba24eded" providerId="ADAL" clId="{01988BD6-4417-40E8-A1C0-1C9463EA3959}" dt="2026-04-04T07:05:03.692" v="1314" actId="255"/>
          <ac:graphicFrameMkLst>
            <pc:docMk/>
            <pc:sldMk cId="2902063513" sldId="3886"/>
            <ac:graphicFrameMk id="4" creationId="{55262D5C-81F8-6F00-2D42-7E7358D50D83}"/>
          </ac:graphicFrameMkLst>
        </pc:graphicFrameChg>
      </pc:sldChg>
      <pc:sldChg chg="addSp delSp modSp mod">
        <pc:chgData name="Bhagyashri Sahu (UK)" userId="f327155b-8f2f-489b-af07-b5b6ba24eded" providerId="ADAL" clId="{01988BD6-4417-40E8-A1C0-1C9463EA3959}" dt="2026-04-04T07:04:45.798" v="1313" actId="14734"/>
        <pc:sldMkLst>
          <pc:docMk/>
          <pc:sldMk cId="2004001690" sldId="3888"/>
        </pc:sldMkLst>
        <pc:graphicFrameChg chg="add del mod modGraphic">
          <ac:chgData name="Bhagyashri Sahu (UK)" userId="f327155b-8f2f-489b-af07-b5b6ba24eded" providerId="ADAL" clId="{01988BD6-4417-40E8-A1C0-1C9463EA3959}" dt="2026-04-04T07:03:32.846" v="1302" actId="478"/>
          <ac:graphicFrameMkLst>
            <pc:docMk/>
            <pc:sldMk cId="2004001690" sldId="3888"/>
            <ac:graphicFrameMk id="10" creationId="{9787D991-873B-A8B3-D71D-B0F8D6B8AD7E}"/>
          </ac:graphicFrameMkLst>
        </pc:graphicFrameChg>
        <pc:graphicFrameChg chg="add mod modGraphic">
          <ac:chgData name="Bhagyashri Sahu (UK)" userId="f327155b-8f2f-489b-af07-b5b6ba24eded" providerId="ADAL" clId="{01988BD6-4417-40E8-A1C0-1C9463EA3959}" dt="2026-04-04T07:04:45.798" v="1313" actId="14734"/>
          <ac:graphicFrameMkLst>
            <pc:docMk/>
            <pc:sldMk cId="2004001690" sldId="3888"/>
            <ac:graphicFrameMk id="11" creationId="{0108A233-1D83-66DF-0EC8-F0C345791FC4}"/>
          </ac:graphicFrameMkLst>
        </pc:graphicFrameChg>
      </pc:sldChg>
      <pc:sldChg chg="modSp">
        <pc:chgData name="Bhagyashri Sahu (UK)" userId="f327155b-8f2f-489b-af07-b5b6ba24eded" providerId="ADAL" clId="{01988BD6-4417-40E8-A1C0-1C9463EA3959}" dt="2026-03-26T05:17:24.978" v="1271" actId="1076"/>
        <pc:sldMkLst>
          <pc:docMk/>
          <pc:sldMk cId="77903820" sldId="3890"/>
        </pc:sldMkLst>
        <pc:picChg chg="mod">
          <ac:chgData name="Bhagyashri Sahu (UK)" userId="f327155b-8f2f-489b-af07-b5b6ba24eded" providerId="ADAL" clId="{01988BD6-4417-40E8-A1C0-1C9463EA3959}" dt="2026-03-26T05:17:24.978" v="1271" actId="1076"/>
          <ac:picMkLst>
            <pc:docMk/>
            <pc:sldMk cId="77903820" sldId="3890"/>
            <ac:picMk id="1030" creationId="{55F893E8-366A-B878-1202-D8FDD6BF0591}"/>
          </ac:picMkLst>
        </pc:picChg>
      </pc:sldChg>
      <pc:sldChg chg="modSp mod">
        <pc:chgData name="Bhagyashri Sahu (UK)" userId="f327155b-8f2f-489b-af07-b5b6ba24eded" providerId="ADAL" clId="{01988BD6-4417-40E8-A1C0-1C9463EA3959}" dt="2026-03-25T13:05:22.514" v="1270" actId="14100"/>
        <pc:sldMkLst>
          <pc:docMk/>
          <pc:sldMk cId="1158192532" sldId="3892"/>
        </pc:sldMkLst>
        <pc:spChg chg="mod">
          <ac:chgData name="Bhagyashri Sahu (UK)" userId="f327155b-8f2f-489b-af07-b5b6ba24eded" providerId="ADAL" clId="{01988BD6-4417-40E8-A1C0-1C9463EA3959}" dt="2026-03-25T13:05:22.514" v="1270" actId="14100"/>
          <ac:spMkLst>
            <pc:docMk/>
            <pc:sldMk cId="1158192532" sldId="3892"/>
            <ac:spMk id="6" creationId="{0D94A078-9073-7EC5-58FC-166C8BECCD98}"/>
          </ac:spMkLst>
        </pc:spChg>
        <pc:graphicFrameChg chg="mod modGraphic">
          <ac:chgData name="Bhagyashri Sahu (UK)" userId="f327155b-8f2f-489b-af07-b5b6ba24eded" providerId="ADAL" clId="{01988BD6-4417-40E8-A1C0-1C9463EA3959}" dt="2026-03-25T11:07:45.307" v="1003" actId="20577"/>
          <ac:graphicFrameMkLst>
            <pc:docMk/>
            <pc:sldMk cId="1158192532" sldId="3892"/>
            <ac:graphicFrameMk id="5" creationId="{A0581441-5B63-6F9E-475C-98A37BE05A13}"/>
          </ac:graphicFrameMkLst>
        </pc:graphicFrameChg>
      </pc:sldChg>
      <pc:sldChg chg="addSp delSp modSp add mod">
        <pc:chgData name="Bhagyashri Sahu (UK)" userId="f327155b-8f2f-489b-af07-b5b6ba24eded" providerId="ADAL" clId="{01988BD6-4417-40E8-A1C0-1C9463EA3959}" dt="2026-03-25T12:49:59.497" v="1184" actId="255"/>
        <pc:sldMkLst>
          <pc:docMk/>
          <pc:sldMk cId="3564679647" sldId="3893"/>
        </pc:sldMkLst>
        <pc:graphicFrameChg chg="add mod modGraphic">
          <ac:chgData name="Bhagyashri Sahu (UK)" userId="f327155b-8f2f-489b-af07-b5b6ba24eded" providerId="ADAL" clId="{01988BD6-4417-40E8-A1C0-1C9463EA3959}" dt="2026-03-25T12:49:59.497" v="1184" actId="255"/>
          <ac:graphicFrameMkLst>
            <pc:docMk/>
            <pc:sldMk cId="3564679647" sldId="3893"/>
            <ac:graphicFrameMk id="9" creationId="{4F7A53DA-FF36-557C-098E-EFAD32703491}"/>
          </ac:graphicFrameMkLst>
        </pc:graphicFrameChg>
      </pc:sldChg>
    </pc:docChg>
  </pc:docChgLst>
</pc:chgInfo>
</file>

<file path=ppt/diagrams/_rels/data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74.svg"/><Relationship Id="rId1" Type="http://schemas.openxmlformats.org/officeDocument/2006/relationships/image" Target="../media/image43.png"/><Relationship Id="rId4" Type="http://schemas.openxmlformats.org/officeDocument/2006/relationships/image" Target="../media/image76.svg"/></Relationships>
</file>

<file path=ppt/diagrams/_rels/data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8.svg"/><Relationship Id="rId1" Type="http://schemas.openxmlformats.org/officeDocument/2006/relationships/image" Target="../media/image5.png"/><Relationship Id="rId6" Type="http://schemas.openxmlformats.org/officeDocument/2006/relationships/image" Target="../media/image12.svg"/><Relationship Id="rId5" Type="http://schemas.openxmlformats.org/officeDocument/2006/relationships/image" Target="../media/image7.png"/><Relationship Id="rId4" Type="http://schemas.openxmlformats.org/officeDocument/2006/relationships/image" Target="../media/image10.svg"/></Relationships>
</file>

<file path=ppt/diagrams/_rels/data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8.svg"/><Relationship Id="rId1" Type="http://schemas.openxmlformats.org/officeDocument/2006/relationships/image" Target="../media/image45.png"/><Relationship Id="rId4" Type="http://schemas.openxmlformats.org/officeDocument/2006/relationships/image" Target="../media/image80.svg"/></Relationships>
</file>

<file path=ppt/diagrams/_rels/data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82.svg"/><Relationship Id="rId1" Type="http://schemas.openxmlformats.org/officeDocument/2006/relationships/image" Target="../media/image47.png"/><Relationship Id="rId6" Type="http://schemas.openxmlformats.org/officeDocument/2006/relationships/image" Target="../media/image86.svg"/><Relationship Id="rId5" Type="http://schemas.openxmlformats.org/officeDocument/2006/relationships/image" Target="../media/image49.png"/><Relationship Id="rId4" Type="http://schemas.openxmlformats.org/officeDocument/2006/relationships/image" Target="../media/image84.svg"/></Relationships>
</file>

<file path=ppt/diagrams/_rels/data28.xml.rels><?xml version="1.0" encoding="UTF-8" standalone="yes"?>
<Relationships xmlns="http://schemas.openxmlformats.org/package/2006/relationships"><Relationship Id="rId3" Type="http://schemas.openxmlformats.org/officeDocument/2006/relationships/hyperlink" Target="https://www.timeshighereducation.com/world-university-rankings/latest/world-ranking" TargetMode="External"/><Relationship Id="rId2" Type="http://schemas.openxmlformats.org/officeDocument/2006/relationships/slide" Target="../slides/slide49.xml"/><Relationship Id="rId1" Type="http://schemas.openxmlformats.org/officeDocument/2006/relationships/hyperlink" Target="https://www.topuniversities.com/world-university-rankings" TargetMode="External"/></Relationships>
</file>

<file path=ppt/diagrams/_rels/data5.xml.rels><?xml version="1.0" encoding="UTF-8" standalone="yes"?>
<Relationships xmlns="http://schemas.openxmlformats.org/package/2006/relationships"><Relationship Id="rId1" Type="http://schemas.openxmlformats.org/officeDocument/2006/relationships/image" Target="../media/image12.jpeg"/></Relationships>
</file>

<file path=ppt/diagrams/_rels/drawing1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svg"/><Relationship Id="rId1" Type="http://schemas.openxmlformats.org/officeDocument/2006/relationships/image" Target="../media/image73.png"/><Relationship Id="rId4" Type="http://schemas.openxmlformats.org/officeDocument/2006/relationships/image" Target="../media/image7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1.png"/><Relationship Id="rId7" Type="http://schemas.openxmlformats.org/officeDocument/2006/relationships/image" Target="../media/image131.png"/><Relationship Id="rId2" Type="http://schemas.openxmlformats.org/officeDocument/2006/relationships/image" Target="../media/image8.svg"/><Relationship Id="rId1" Type="http://schemas.openxmlformats.org/officeDocument/2006/relationships/image" Target="../media/image71.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2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svg"/><Relationship Id="rId1" Type="http://schemas.openxmlformats.org/officeDocument/2006/relationships/image" Target="../media/image77.png"/><Relationship Id="rId4" Type="http://schemas.openxmlformats.org/officeDocument/2006/relationships/image" Target="../media/image80.svg"/></Relationships>
</file>

<file path=ppt/diagrams/_rels/drawing2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svg"/><Relationship Id="rId1" Type="http://schemas.openxmlformats.org/officeDocument/2006/relationships/image" Target="../media/image81.png"/><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84.svg"/></Relationships>
</file>

<file path=ppt/diagrams/_rels/drawing28.xml.rels><?xml version="1.0" encoding="UTF-8" standalone="yes"?>
<Relationships xmlns="http://schemas.openxmlformats.org/package/2006/relationships"><Relationship Id="rId2" Type="http://schemas.openxmlformats.org/officeDocument/2006/relationships/hyperlink" Target="https://www.topuniversities.com/world-university-rankings" TargetMode="External"/><Relationship Id="rId1" Type="http://schemas.openxmlformats.org/officeDocument/2006/relationships/hyperlink" Target="https://www.timeshighereducation.com/world-university-rankings/latest/world-ranking" TargetMode="External"/></Relationships>
</file>

<file path=ppt/diagrams/_rels/drawing5.xml.rels><?xml version="1.0" encoding="UTF-8" standalone="yes"?>
<Relationships xmlns="http://schemas.openxmlformats.org/package/2006/relationships"><Relationship Id="rId1" Type="http://schemas.openxmlformats.org/officeDocument/2006/relationships/image" Target="../media/image181.jpe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135062-61A1-4381-8A8A-19712E99D06B}" type="doc">
      <dgm:prSet loTypeId="urn:microsoft.com/office/officeart/2005/8/layout/default#1" loCatId="list" qsTypeId="urn:microsoft.com/office/officeart/2005/8/quickstyle/simple1" qsCatId="simple" csTypeId="urn:microsoft.com/office/officeart/2005/8/colors/colorful3" csCatId="colorful" phldr="1"/>
      <dgm:spPr/>
      <dgm:t>
        <a:bodyPr/>
        <a:lstStyle/>
        <a:p>
          <a:endParaRPr lang="en-IN"/>
        </a:p>
      </dgm:t>
    </dgm:pt>
    <dgm:pt modelId="{BDD3725F-727F-4F45-BF3E-4810FAFEEF14}">
      <dgm:prSet/>
      <dgm:spPr/>
      <dgm:t>
        <a:bodyPr/>
        <a:lstStyle/>
        <a:p>
          <a:r>
            <a:rPr lang="en-IN" b="0"/>
            <a:t>UK in a Nutshell</a:t>
          </a:r>
        </a:p>
      </dgm:t>
    </dgm:pt>
    <dgm:pt modelId="{AD5B1478-9937-4E95-8129-3545ABE4AD4B}" type="parTrans" cxnId="{D33D1D00-B02E-48C9-AB91-1A4E3D292B3A}">
      <dgm:prSet/>
      <dgm:spPr/>
      <dgm:t>
        <a:bodyPr/>
        <a:lstStyle/>
        <a:p>
          <a:endParaRPr lang="en-IN"/>
        </a:p>
      </dgm:t>
    </dgm:pt>
    <dgm:pt modelId="{FDF7CA5F-C15E-4EAC-BCD6-AA5D158EE7C7}" type="sibTrans" cxnId="{D33D1D00-B02E-48C9-AB91-1A4E3D292B3A}">
      <dgm:prSet/>
      <dgm:spPr/>
      <dgm:t>
        <a:bodyPr/>
        <a:lstStyle/>
        <a:p>
          <a:endParaRPr lang="en-IN"/>
        </a:p>
      </dgm:t>
    </dgm:pt>
    <dgm:pt modelId="{F74B0750-244B-4E0C-9D0E-F49E72738322}">
      <dgm:prSet/>
      <dgm:spPr/>
      <dgm:t>
        <a:bodyPr/>
        <a:lstStyle/>
        <a:p>
          <a:r>
            <a:rPr lang="en-US"/>
            <a:t>Why Study in UK ?</a:t>
          </a:r>
          <a:endParaRPr lang="en-IN"/>
        </a:p>
      </dgm:t>
    </dgm:pt>
    <dgm:pt modelId="{7D863A27-E97F-436B-9E47-04C03370BD24}" type="parTrans" cxnId="{D03A3F51-8ABD-4316-B188-C36CB1FB4DF2}">
      <dgm:prSet/>
      <dgm:spPr/>
      <dgm:t>
        <a:bodyPr/>
        <a:lstStyle/>
        <a:p>
          <a:endParaRPr lang="en-IN"/>
        </a:p>
      </dgm:t>
    </dgm:pt>
    <dgm:pt modelId="{B0C0DEC1-1B41-4698-BFBC-92E4D4D00B9D}" type="sibTrans" cxnId="{D03A3F51-8ABD-4316-B188-C36CB1FB4DF2}">
      <dgm:prSet/>
      <dgm:spPr/>
      <dgm:t>
        <a:bodyPr/>
        <a:lstStyle/>
        <a:p>
          <a:endParaRPr lang="en-IN"/>
        </a:p>
      </dgm:t>
    </dgm:pt>
    <dgm:pt modelId="{A6471960-3B3A-4F56-9ED0-A53744C40D51}">
      <dgm:prSet/>
      <dgm:spPr/>
      <dgm:t>
        <a:bodyPr/>
        <a:lstStyle/>
        <a:p>
          <a:r>
            <a:rPr lang="en-US"/>
            <a:t>Student Work Rights</a:t>
          </a:r>
          <a:endParaRPr lang="en-IN"/>
        </a:p>
      </dgm:t>
    </dgm:pt>
    <dgm:pt modelId="{C63916F0-B7A8-4CB6-A634-1D58785DE456}" type="parTrans" cxnId="{02DC0CDC-ACF6-4B60-A986-6AC31D20C8B3}">
      <dgm:prSet/>
      <dgm:spPr/>
      <dgm:t>
        <a:bodyPr/>
        <a:lstStyle/>
        <a:p>
          <a:endParaRPr lang="en-IN"/>
        </a:p>
      </dgm:t>
    </dgm:pt>
    <dgm:pt modelId="{5047523C-5B75-483F-AE8B-83CD90D443AF}" type="sibTrans" cxnId="{02DC0CDC-ACF6-4B60-A986-6AC31D20C8B3}">
      <dgm:prSet/>
      <dgm:spPr/>
      <dgm:t>
        <a:bodyPr/>
        <a:lstStyle/>
        <a:p>
          <a:endParaRPr lang="en-IN"/>
        </a:p>
      </dgm:t>
    </dgm:pt>
    <dgm:pt modelId="{6548AC80-C59B-472B-8282-5C8AE4D6E798}">
      <dgm:prSet/>
      <dgm:spPr/>
      <dgm:t>
        <a:bodyPr/>
        <a:lstStyle/>
        <a:p>
          <a:endParaRPr lang="en-IN"/>
        </a:p>
      </dgm:t>
    </dgm:pt>
    <dgm:pt modelId="{84E81E74-C7F5-4F69-B059-CC6F468FCBF3}" type="parTrans" cxnId="{D1A0C7B6-254B-4376-9BC8-7592F1ECD3AD}">
      <dgm:prSet/>
      <dgm:spPr/>
      <dgm:t>
        <a:bodyPr/>
        <a:lstStyle/>
        <a:p>
          <a:endParaRPr lang="en-IN"/>
        </a:p>
      </dgm:t>
    </dgm:pt>
    <dgm:pt modelId="{67294E00-1245-4ACC-860D-47C7A7BD09D0}" type="sibTrans" cxnId="{D1A0C7B6-254B-4376-9BC8-7592F1ECD3AD}">
      <dgm:prSet/>
      <dgm:spPr/>
      <dgm:t>
        <a:bodyPr/>
        <a:lstStyle/>
        <a:p>
          <a:endParaRPr lang="en-IN"/>
        </a:p>
      </dgm:t>
    </dgm:pt>
    <dgm:pt modelId="{1F5FDC74-1AE3-441F-8E30-2B546E0A43B1}">
      <dgm:prSet/>
      <dgm:spPr/>
      <dgm:t>
        <a:bodyPr/>
        <a:lstStyle/>
        <a:p>
          <a:r>
            <a:rPr lang="en-US"/>
            <a:t>Academic Entry Criteria</a:t>
          </a:r>
          <a:endParaRPr lang="en-IN"/>
        </a:p>
      </dgm:t>
    </dgm:pt>
    <dgm:pt modelId="{95866976-1B4F-4807-B961-E6D4FEF60E16}" type="parTrans" cxnId="{BA4C0570-A244-4AE4-AEC4-E1A3F335362A}">
      <dgm:prSet/>
      <dgm:spPr/>
      <dgm:t>
        <a:bodyPr/>
        <a:lstStyle/>
        <a:p>
          <a:endParaRPr lang="en-IN"/>
        </a:p>
      </dgm:t>
    </dgm:pt>
    <dgm:pt modelId="{00C11925-16E0-4475-9665-A442EEE152F9}" type="sibTrans" cxnId="{BA4C0570-A244-4AE4-AEC4-E1A3F335362A}">
      <dgm:prSet/>
      <dgm:spPr/>
      <dgm:t>
        <a:bodyPr/>
        <a:lstStyle/>
        <a:p>
          <a:endParaRPr lang="en-IN"/>
        </a:p>
      </dgm:t>
    </dgm:pt>
    <dgm:pt modelId="{94659705-D440-490C-9551-B8DD44036EE6}">
      <dgm:prSet/>
      <dgm:spPr/>
      <dgm:t>
        <a:bodyPr/>
        <a:lstStyle/>
        <a:p>
          <a:r>
            <a:rPr lang="en-US"/>
            <a:t>Academic Calendar (Term Time &amp; Structure)</a:t>
          </a:r>
          <a:endParaRPr lang="en-IN"/>
        </a:p>
      </dgm:t>
    </dgm:pt>
    <dgm:pt modelId="{F29DC7E3-D367-44AF-85AE-EA1CF3EFC902}" type="parTrans" cxnId="{C01B45FE-2C71-4585-80A8-A0B13C0D279F}">
      <dgm:prSet/>
      <dgm:spPr/>
      <dgm:t>
        <a:bodyPr/>
        <a:lstStyle/>
        <a:p>
          <a:endParaRPr lang="en-IN"/>
        </a:p>
      </dgm:t>
    </dgm:pt>
    <dgm:pt modelId="{6CF5830A-60FD-4597-A0B9-480F5887988C}" type="sibTrans" cxnId="{C01B45FE-2C71-4585-80A8-A0B13C0D279F}">
      <dgm:prSet/>
      <dgm:spPr/>
      <dgm:t>
        <a:bodyPr/>
        <a:lstStyle/>
        <a:p>
          <a:endParaRPr lang="en-IN"/>
        </a:p>
      </dgm:t>
    </dgm:pt>
    <dgm:pt modelId="{E68812EE-8A0F-4DE9-BE33-84B2A5DEC168}">
      <dgm:prSet/>
      <dgm:spPr/>
      <dgm:t>
        <a:bodyPr/>
        <a:lstStyle/>
        <a:p>
          <a:r>
            <a:rPr lang="en-US"/>
            <a:t>Top</a:t>
          </a:r>
          <a:r>
            <a:rPr lang="en-US" baseline="0"/>
            <a:t> Up &amp; Credit Transfer</a:t>
          </a:r>
          <a:endParaRPr lang="en-IN"/>
        </a:p>
      </dgm:t>
    </dgm:pt>
    <dgm:pt modelId="{419A57AF-50B0-4247-9ECA-C54D195807BE}" type="parTrans" cxnId="{AC2286A8-E1F1-4150-9031-1AF8A2799C56}">
      <dgm:prSet/>
      <dgm:spPr/>
      <dgm:t>
        <a:bodyPr/>
        <a:lstStyle/>
        <a:p>
          <a:endParaRPr lang="en-IN"/>
        </a:p>
      </dgm:t>
    </dgm:pt>
    <dgm:pt modelId="{46209FF3-6F78-436F-A612-835B857AB693}" type="sibTrans" cxnId="{AC2286A8-E1F1-4150-9031-1AF8A2799C56}">
      <dgm:prSet/>
      <dgm:spPr/>
      <dgm:t>
        <a:bodyPr/>
        <a:lstStyle/>
        <a:p>
          <a:endParaRPr lang="en-IN"/>
        </a:p>
      </dgm:t>
    </dgm:pt>
    <dgm:pt modelId="{A25CE211-C3F2-407A-91DC-384F2A99C77B}">
      <dgm:prSet/>
      <dgm:spPr/>
      <dgm:t>
        <a:bodyPr/>
        <a:lstStyle/>
        <a:p>
          <a:r>
            <a:rPr lang="en-US"/>
            <a:t>Learning Styles</a:t>
          </a:r>
          <a:endParaRPr lang="en-IN"/>
        </a:p>
      </dgm:t>
    </dgm:pt>
    <dgm:pt modelId="{E7EE6BD3-18B8-47DF-BBF8-7CDD6833CC3F}" type="parTrans" cxnId="{75704633-4885-45FA-91E2-DC4558428B7C}">
      <dgm:prSet/>
      <dgm:spPr/>
      <dgm:t>
        <a:bodyPr/>
        <a:lstStyle/>
        <a:p>
          <a:endParaRPr lang="en-IN"/>
        </a:p>
      </dgm:t>
    </dgm:pt>
    <dgm:pt modelId="{E5150E17-F45A-4164-80AC-A2B87E848916}" type="sibTrans" cxnId="{75704633-4885-45FA-91E2-DC4558428B7C}">
      <dgm:prSet/>
      <dgm:spPr/>
      <dgm:t>
        <a:bodyPr/>
        <a:lstStyle/>
        <a:p>
          <a:endParaRPr lang="en-IN"/>
        </a:p>
      </dgm:t>
    </dgm:pt>
    <dgm:pt modelId="{D49BDD5A-823C-49D2-ABB2-0E9998BC89F3}">
      <dgm:prSet/>
      <dgm:spPr/>
      <dgm:t>
        <a:bodyPr/>
        <a:lstStyle/>
        <a:p>
          <a:r>
            <a:rPr lang="en-US"/>
            <a:t>Assessment &amp; Grading</a:t>
          </a:r>
          <a:endParaRPr lang="en-IN"/>
        </a:p>
      </dgm:t>
    </dgm:pt>
    <dgm:pt modelId="{5DF51308-6100-4960-8099-2D0C42E61469}" type="parTrans" cxnId="{0871CCD0-A98F-4BD3-87C7-D64C21A2EAE6}">
      <dgm:prSet/>
      <dgm:spPr/>
      <dgm:t>
        <a:bodyPr/>
        <a:lstStyle/>
        <a:p>
          <a:endParaRPr lang="en-IN"/>
        </a:p>
      </dgm:t>
    </dgm:pt>
    <dgm:pt modelId="{E01BD6C2-6A90-4A71-B16E-2D0A63A9E9F4}" type="sibTrans" cxnId="{0871CCD0-A98F-4BD3-87C7-D64C21A2EAE6}">
      <dgm:prSet/>
      <dgm:spPr/>
      <dgm:t>
        <a:bodyPr/>
        <a:lstStyle/>
        <a:p>
          <a:endParaRPr lang="en-IN"/>
        </a:p>
      </dgm:t>
    </dgm:pt>
    <dgm:pt modelId="{F52B3B1E-DDC5-4DE7-9ED8-AFC27DCC788C}">
      <dgm:prSet/>
      <dgm:spPr/>
      <dgm:t>
        <a:bodyPr/>
        <a:lstStyle/>
        <a:p>
          <a:endParaRPr lang="en-IN"/>
        </a:p>
      </dgm:t>
    </dgm:pt>
    <dgm:pt modelId="{7E19635D-6F8C-481E-A9AE-D912B1F786DF}" type="parTrans" cxnId="{BE5ED634-2DC1-4EB3-90C1-71E2A95F8FDB}">
      <dgm:prSet/>
      <dgm:spPr/>
      <dgm:t>
        <a:bodyPr/>
        <a:lstStyle/>
        <a:p>
          <a:endParaRPr lang="en-IN"/>
        </a:p>
      </dgm:t>
    </dgm:pt>
    <dgm:pt modelId="{8E14A40F-6F9A-409D-BDD5-BEAB3FFECA40}" type="sibTrans" cxnId="{BE5ED634-2DC1-4EB3-90C1-71E2A95F8FDB}">
      <dgm:prSet/>
      <dgm:spPr/>
      <dgm:t>
        <a:bodyPr/>
        <a:lstStyle/>
        <a:p>
          <a:endParaRPr lang="en-IN"/>
        </a:p>
      </dgm:t>
    </dgm:pt>
    <dgm:pt modelId="{C2A75642-D117-4822-A30E-8DAB2036CF5B}" type="pres">
      <dgm:prSet presAssocID="{2C135062-61A1-4381-8A8A-19712E99D06B}" presName="diagram" presStyleCnt="0">
        <dgm:presLayoutVars>
          <dgm:dir/>
          <dgm:resizeHandles val="exact"/>
        </dgm:presLayoutVars>
      </dgm:prSet>
      <dgm:spPr/>
      <dgm:t>
        <a:bodyPr/>
        <a:lstStyle/>
        <a:p>
          <a:endParaRPr lang="en-US"/>
        </a:p>
      </dgm:t>
    </dgm:pt>
    <dgm:pt modelId="{ED77D5C2-192D-429E-B5E1-6F377BFC8954}" type="pres">
      <dgm:prSet presAssocID="{BDD3725F-727F-4F45-BF3E-4810FAFEEF14}" presName="node" presStyleLbl="node1" presStyleIdx="0" presStyleCnt="10" custLinFactNeighborX="705" custLinFactNeighborY="3277">
        <dgm:presLayoutVars>
          <dgm:bulletEnabled val="1"/>
        </dgm:presLayoutVars>
      </dgm:prSet>
      <dgm:spPr/>
      <dgm:t>
        <a:bodyPr/>
        <a:lstStyle/>
        <a:p>
          <a:endParaRPr lang="en-US"/>
        </a:p>
      </dgm:t>
    </dgm:pt>
    <dgm:pt modelId="{A26704F9-0866-4AEC-8D9A-23B742B898BF}" type="pres">
      <dgm:prSet presAssocID="{FDF7CA5F-C15E-4EAC-BCD6-AA5D158EE7C7}" presName="sibTrans" presStyleCnt="0"/>
      <dgm:spPr/>
    </dgm:pt>
    <dgm:pt modelId="{D3C22862-829C-4E91-9B91-5FB15D02133C}" type="pres">
      <dgm:prSet presAssocID="{F74B0750-244B-4E0C-9D0E-F49E72738322}" presName="node" presStyleLbl="node1" presStyleIdx="1" presStyleCnt="10">
        <dgm:presLayoutVars>
          <dgm:bulletEnabled val="1"/>
        </dgm:presLayoutVars>
      </dgm:prSet>
      <dgm:spPr/>
      <dgm:t>
        <a:bodyPr/>
        <a:lstStyle/>
        <a:p>
          <a:endParaRPr lang="en-US"/>
        </a:p>
      </dgm:t>
    </dgm:pt>
    <dgm:pt modelId="{C36923C9-FEE8-40A1-BBE0-1B8324D0367A}" type="pres">
      <dgm:prSet presAssocID="{B0C0DEC1-1B41-4698-BFBC-92E4D4D00B9D}" presName="sibTrans" presStyleCnt="0"/>
      <dgm:spPr/>
    </dgm:pt>
    <dgm:pt modelId="{139EE266-5A57-4906-89EB-3DE60783942F}" type="pres">
      <dgm:prSet presAssocID="{A6471960-3B3A-4F56-9ED0-A53744C40D51}" presName="node" presStyleLbl="node1" presStyleIdx="2" presStyleCnt="10" custLinFactNeighborX="740" custLinFactNeighborY="0">
        <dgm:presLayoutVars>
          <dgm:bulletEnabled val="1"/>
        </dgm:presLayoutVars>
      </dgm:prSet>
      <dgm:spPr/>
      <dgm:t>
        <a:bodyPr/>
        <a:lstStyle/>
        <a:p>
          <a:endParaRPr lang="en-US"/>
        </a:p>
      </dgm:t>
    </dgm:pt>
    <dgm:pt modelId="{6EB04FF8-0604-4533-B8CD-76B1D5011D3C}" type="pres">
      <dgm:prSet presAssocID="{5047523C-5B75-483F-AE8B-83CD90D443AF}" presName="sibTrans" presStyleCnt="0"/>
      <dgm:spPr/>
    </dgm:pt>
    <dgm:pt modelId="{253434F3-C62A-4AA1-B878-1928C10F3264}" type="pres">
      <dgm:prSet presAssocID="{6548AC80-C59B-472B-8282-5C8AE4D6E798}" presName="node" presStyleLbl="node1" presStyleIdx="3" presStyleCnt="10">
        <dgm:presLayoutVars>
          <dgm:bulletEnabled val="1"/>
        </dgm:presLayoutVars>
      </dgm:prSet>
      <dgm:spPr/>
      <dgm:t>
        <a:bodyPr/>
        <a:lstStyle/>
        <a:p>
          <a:endParaRPr lang="en-US"/>
        </a:p>
      </dgm:t>
    </dgm:pt>
    <dgm:pt modelId="{A14A0938-CE92-4734-A59A-B0491BCA57E8}" type="pres">
      <dgm:prSet presAssocID="{67294E00-1245-4ACC-860D-47C7A7BD09D0}" presName="sibTrans" presStyleCnt="0"/>
      <dgm:spPr/>
    </dgm:pt>
    <dgm:pt modelId="{F2536D92-09A4-4115-AC5B-42B18DBBA2A6}" type="pres">
      <dgm:prSet presAssocID="{F52B3B1E-DDC5-4DE7-9ED8-AFC27DCC788C}" presName="node" presStyleLbl="node1" presStyleIdx="4" presStyleCnt="10" custLinFactNeighborX="1457" custLinFactNeighborY="0">
        <dgm:presLayoutVars>
          <dgm:bulletEnabled val="1"/>
        </dgm:presLayoutVars>
      </dgm:prSet>
      <dgm:spPr/>
      <dgm:t>
        <a:bodyPr/>
        <a:lstStyle/>
        <a:p>
          <a:endParaRPr lang="en-US"/>
        </a:p>
      </dgm:t>
    </dgm:pt>
    <dgm:pt modelId="{B508F061-4F27-4E71-B363-51794CAF0C10}" type="pres">
      <dgm:prSet presAssocID="{8E14A40F-6F9A-409D-BDD5-BEAB3FFECA40}" presName="sibTrans" presStyleCnt="0"/>
      <dgm:spPr/>
    </dgm:pt>
    <dgm:pt modelId="{D9B8BB31-F5E9-4CF6-8E63-E032B5208E5D}" type="pres">
      <dgm:prSet presAssocID="{1F5FDC74-1AE3-441F-8E30-2B546E0A43B1}" presName="node" presStyleLbl="node1" presStyleIdx="5" presStyleCnt="10">
        <dgm:presLayoutVars>
          <dgm:bulletEnabled val="1"/>
        </dgm:presLayoutVars>
      </dgm:prSet>
      <dgm:spPr/>
      <dgm:t>
        <a:bodyPr/>
        <a:lstStyle/>
        <a:p>
          <a:endParaRPr lang="en-US"/>
        </a:p>
      </dgm:t>
    </dgm:pt>
    <dgm:pt modelId="{4CDD837C-7166-441E-8564-A76DA322BB20}" type="pres">
      <dgm:prSet presAssocID="{00C11925-16E0-4475-9665-A442EEE152F9}" presName="sibTrans" presStyleCnt="0"/>
      <dgm:spPr/>
    </dgm:pt>
    <dgm:pt modelId="{CC0E1F14-9287-4149-A214-B58B98AC987E}" type="pres">
      <dgm:prSet presAssocID="{94659705-D440-490C-9551-B8DD44036EE6}" presName="node" presStyleLbl="node1" presStyleIdx="6" presStyleCnt="10">
        <dgm:presLayoutVars>
          <dgm:bulletEnabled val="1"/>
        </dgm:presLayoutVars>
      </dgm:prSet>
      <dgm:spPr/>
      <dgm:t>
        <a:bodyPr/>
        <a:lstStyle/>
        <a:p>
          <a:endParaRPr lang="en-US"/>
        </a:p>
      </dgm:t>
    </dgm:pt>
    <dgm:pt modelId="{1F8CD7EC-E72C-4F8D-89F7-3B26E9B9BA92}" type="pres">
      <dgm:prSet presAssocID="{6CF5830A-60FD-4597-A0B9-480F5887988C}" presName="sibTrans" presStyleCnt="0"/>
      <dgm:spPr/>
    </dgm:pt>
    <dgm:pt modelId="{C3DC8FC2-213C-4710-943C-C02BC9F4FB69}" type="pres">
      <dgm:prSet presAssocID="{E68812EE-8A0F-4DE9-BE33-84B2A5DEC168}" presName="node" presStyleLbl="node1" presStyleIdx="7" presStyleCnt="10">
        <dgm:presLayoutVars>
          <dgm:bulletEnabled val="1"/>
        </dgm:presLayoutVars>
      </dgm:prSet>
      <dgm:spPr/>
      <dgm:t>
        <a:bodyPr/>
        <a:lstStyle/>
        <a:p>
          <a:endParaRPr lang="en-US"/>
        </a:p>
      </dgm:t>
    </dgm:pt>
    <dgm:pt modelId="{2463AB04-1859-476D-9869-D89D8F1321DB}" type="pres">
      <dgm:prSet presAssocID="{46209FF3-6F78-436F-A612-835B857AB693}" presName="sibTrans" presStyleCnt="0"/>
      <dgm:spPr/>
    </dgm:pt>
    <dgm:pt modelId="{0155D76E-1D48-450B-BAD6-DFBEB7D6CAF6}" type="pres">
      <dgm:prSet presAssocID="{A25CE211-C3F2-407A-91DC-384F2A99C77B}" presName="node" presStyleLbl="node1" presStyleIdx="8" presStyleCnt="10">
        <dgm:presLayoutVars>
          <dgm:bulletEnabled val="1"/>
        </dgm:presLayoutVars>
      </dgm:prSet>
      <dgm:spPr/>
      <dgm:t>
        <a:bodyPr/>
        <a:lstStyle/>
        <a:p>
          <a:endParaRPr lang="en-US"/>
        </a:p>
      </dgm:t>
    </dgm:pt>
    <dgm:pt modelId="{C1CAB835-DFD1-4EB8-AED6-01D665178AEB}" type="pres">
      <dgm:prSet presAssocID="{E5150E17-F45A-4164-80AC-A2B87E848916}" presName="sibTrans" presStyleCnt="0"/>
      <dgm:spPr/>
    </dgm:pt>
    <dgm:pt modelId="{03646A79-1A5F-4E22-8EB8-4DB6BA3AF136}" type="pres">
      <dgm:prSet presAssocID="{D49BDD5A-823C-49D2-ABB2-0E9998BC89F3}" presName="node" presStyleLbl="node1" presStyleIdx="9" presStyleCnt="10">
        <dgm:presLayoutVars>
          <dgm:bulletEnabled val="1"/>
        </dgm:presLayoutVars>
      </dgm:prSet>
      <dgm:spPr/>
      <dgm:t>
        <a:bodyPr/>
        <a:lstStyle/>
        <a:p>
          <a:endParaRPr lang="en-US"/>
        </a:p>
      </dgm:t>
    </dgm:pt>
  </dgm:ptLst>
  <dgm:cxnLst>
    <dgm:cxn modelId="{02DC0CDC-ACF6-4B60-A986-6AC31D20C8B3}" srcId="{2C135062-61A1-4381-8A8A-19712E99D06B}" destId="{A6471960-3B3A-4F56-9ED0-A53744C40D51}" srcOrd="2" destOrd="0" parTransId="{C63916F0-B7A8-4CB6-A634-1D58785DE456}" sibTransId="{5047523C-5B75-483F-AE8B-83CD90D443AF}"/>
    <dgm:cxn modelId="{80601BE8-1330-4BE9-B076-070AC51A0A99}" type="presOf" srcId="{A6471960-3B3A-4F56-9ED0-A53744C40D51}" destId="{139EE266-5A57-4906-89EB-3DE60783942F}" srcOrd="0" destOrd="0" presId="urn:microsoft.com/office/officeart/2005/8/layout/default#1"/>
    <dgm:cxn modelId="{EDD45193-F143-46F0-AFB1-AFA8FB962723}" type="presOf" srcId="{6548AC80-C59B-472B-8282-5C8AE4D6E798}" destId="{253434F3-C62A-4AA1-B878-1928C10F3264}" srcOrd="0" destOrd="0" presId="urn:microsoft.com/office/officeart/2005/8/layout/default#1"/>
    <dgm:cxn modelId="{0535A1B5-D7E0-4FB8-9FD9-E43DD82004BB}" type="presOf" srcId="{2C135062-61A1-4381-8A8A-19712E99D06B}" destId="{C2A75642-D117-4822-A30E-8DAB2036CF5B}" srcOrd="0" destOrd="0" presId="urn:microsoft.com/office/officeart/2005/8/layout/default#1"/>
    <dgm:cxn modelId="{9DB469C8-694F-4F4B-BDAD-5DEF7FC6AFC5}" type="presOf" srcId="{94659705-D440-490C-9551-B8DD44036EE6}" destId="{CC0E1F14-9287-4149-A214-B58B98AC987E}" srcOrd="0" destOrd="0" presId="urn:microsoft.com/office/officeart/2005/8/layout/default#1"/>
    <dgm:cxn modelId="{D1A0C7B6-254B-4376-9BC8-7592F1ECD3AD}" srcId="{2C135062-61A1-4381-8A8A-19712E99D06B}" destId="{6548AC80-C59B-472B-8282-5C8AE4D6E798}" srcOrd="3" destOrd="0" parTransId="{84E81E74-C7F5-4F69-B059-CC6F468FCBF3}" sibTransId="{67294E00-1245-4ACC-860D-47C7A7BD09D0}"/>
    <dgm:cxn modelId="{763E0900-1418-44FF-8E74-38A17A08A1BF}" type="presOf" srcId="{1F5FDC74-1AE3-441F-8E30-2B546E0A43B1}" destId="{D9B8BB31-F5E9-4CF6-8E63-E032B5208E5D}" srcOrd="0" destOrd="0" presId="urn:microsoft.com/office/officeart/2005/8/layout/default#1"/>
    <dgm:cxn modelId="{BE5ED634-2DC1-4EB3-90C1-71E2A95F8FDB}" srcId="{2C135062-61A1-4381-8A8A-19712E99D06B}" destId="{F52B3B1E-DDC5-4DE7-9ED8-AFC27DCC788C}" srcOrd="4" destOrd="0" parTransId="{7E19635D-6F8C-481E-A9AE-D912B1F786DF}" sibTransId="{8E14A40F-6F9A-409D-BDD5-BEAB3FFECA40}"/>
    <dgm:cxn modelId="{F6DC25EC-24F7-49E9-8246-F1E11F35AE47}" type="presOf" srcId="{D49BDD5A-823C-49D2-ABB2-0E9998BC89F3}" destId="{03646A79-1A5F-4E22-8EB8-4DB6BA3AF136}" srcOrd="0" destOrd="0" presId="urn:microsoft.com/office/officeart/2005/8/layout/default#1"/>
    <dgm:cxn modelId="{BA4C0570-A244-4AE4-AEC4-E1A3F335362A}" srcId="{2C135062-61A1-4381-8A8A-19712E99D06B}" destId="{1F5FDC74-1AE3-441F-8E30-2B546E0A43B1}" srcOrd="5" destOrd="0" parTransId="{95866976-1B4F-4807-B961-E6D4FEF60E16}" sibTransId="{00C11925-16E0-4475-9665-A442EEE152F9}"/>
    <dgm:cxn modelId="{D03A3F51-8ABD-4316-B188-C36CB1FB4DF2}" srcId="{2C135062-61A1-4381-8A8A-19712E99D06B}" destId="{F74B0750-244B-4E0C-9D0E-F49E72738322}" srcOrd="1" destOrd="0" parTransId="{7D863A27-E97F-436B-9E47-04C03370BD24}" sibTransId="{B0C0DEC1-1B41-4698-BFBC-92E4D4D00B9D}"/>
    <dgm:cxn modelId="{7EDF51AE-143E-46DC-A75A-7622B656107B}" type="presOf" srcId="{F52B3B1E-DDC5-4DE7-9ED8-AFC27DCC788C}" destId="{F2536D92-09A4-4115-AC5B-42B18DBBA2A6}" srcOrd="0" destOrd="0" presId="urn:microsoft.com/office/officeart/2005/8/layout/default#1"/>
    <dgm:cxn modelId="{AC2286A8-E1F1-4150-9031-1AF8A2799C56}" srcId="{2C135062-61A1-4381-8A8A-19712E99D06B}" destId="{E68812EE-8A0F-4DE9-BE33-84B2A5DEC168}" srcOrd="7" destOrd="0" parTransId="{419A57AF-50B0-4247-9ECA-C54D195807BE}" sibTransId="{46209FF3-6F78-436F-A612-835B857AB693}"/>
    <dgm:cxn modelId="{D33D1D00-B02E-48C9-AB91-1A4E3D292B3A}" srcId="{2C135062-61A1-4381-8A8A-19712E99D06B}" destId="{BDD3725F-727F-4F45-BF3E-4810FAFEEF14}" srcOrd="0" destOrd="0" parTransId="{AD5B1478-9937-4E95-8129-3545ABE4AD4B}" sibTransId="{FDF7CA5F-C15E-4EAC-BCD6-AA5D158EE7C7}"/>
    <dgm:cxn modelId="{75704633-4885-45FA-91E2-DC4558428B7C}" srcId="{2C135062-61A1-4381-8A8A-19712E99D06B}" destId="{A25CE211-C3F2-407A-91DC-384F2A99C77B}" srcOrd="8" destOrd="0" parTransId="{E7EE6BD3-18B8-47DF-BBF8-7CDD6833CC3F}" sibTransId="{E5150E17-F45A-4164-80AC-A2B87E848916}"/>
    <dgm:cxn modelId="{78EF74A3-5896-4559-981F-1BF11C53EB0C}" type="presOf" srcId="{BDD3725F-727F-4F45-BF3E-4810FAFEEF14}" destId="{ED77D5C2-192D-429E-B5E1-6F377BFC8954}" srcOrd="0" destOrd="0" presId="urn:microsoft.com/office/officeart/2005/8/layout/default#1"/>
    <dgm:cxn modelId="{BE38CB73-B50B-4073-9B65-C2790398EE39}" type="presOf" srcId="{A25CE211-C3F2-407A-91DC-384F2A99C77B}" destId="{0155D76E-1D48-450B-BAD6-DFBEB7D6CAF6}" srcOrd="0" destOrd="0" presId="urn:microsoft.com/office/officeart/2005/8/layout/default#1"/>
    <dgm:cxn modelId="{A71F29C5-24A1-4BFE-A64E-4C8443DAE946}" type="presOf" srcId="{F74B0750-244B-4E0C-9D0E-F49E72738322}" destId="{D3C22862-829C-4E91-9B91-5FB15D02133C}" srcOrd="0" destOrd="0" presId="urn:microsoft.com/office/officeart/2005/8/layout/default#1"/>
    <dgm:cxn modelId="{50FC9E86-6521-48E1-8B17-04BD3F46F41C}" type="presOf" srcId="{E68812EE-8A0F-4DE9-BE33-84B2A5DEC168}" destId="{C3DC8FC2-213C-4710-943C-C02BC9F4FB69}" srcOrd="0" destOrd="0" presId="urn:microsoft.com/office/officeart/2005/8/layout/default#1"/>
    <dgm:cxn modelId="{C01B45FE-2C71-4585-80A8-A0B13C0D279F}" srcId="{2C135062-61A1-4381-8A8A-19712E99D06B}" destId="{94659705-D440-490C-9551-B8DD44036EE6}" srcOrd="6" destOrd="0" parTransId="{F29DC7E3-D367-44AF-85AE-EA1CF3EFC902}" sibTransId="{6CF5830A-60FD-4597-A0B9-480F5887988C}"/>
    <dgm:cxn modelId="{0871CCD0-A98F-4BD3-87C7-D64C21A2EAE6}" srcId="{2C135062-61A1-4381-8A8A-19712E99D06B}" destId="{D49BDD5A-823C-49D2-ABB2-0E9998BC89F3}" srcOrd="9" destOrd="0" parTransId="{5DF51308-6100-4960-8099-2D0C42E61469}" sibTransId="{E01BD6C2-6A90-4A71-B16E-2D0A63A9E9F4}"/>
    <dgm:cxn modelId="{0DB4A397-C354-4743-BE2F-8FADC420798F}" type="presParOf" srcId="{C2A75642-D117-4822-A30E-8DAB2036CF5B}" destId="{ED77D5C2-192D-429E-B5E1-6F377BFC8954}" srcOrd="0" destOrd="0" presId="urn:microsoft.com/office/officeart/2005/8/layout/default#1"/>
    <dgm:cxn modelId="{8D9BFBF6-7705-4835-B926-0D1A5CDD213A}" type="presParOf" srcId="{C2A75642-D117-4822-A30E-8DAB2036CF5B}" destId="{A26704F9-0866-4AEC-8D9A-23B742B898BF}" srcOrd="1" destOrd="0" presId="urn:microsoft.com/office/officeart/2005/8/layout/default#1"/>
    <dgm:cxn modelId="{F8EDC0F9-4555-4131-88BD-39F52E33F8B5}" type="presParOf" srcId="{C2A75642-D117-4822-A30E-8DAB2036CF5B}" destId="{D3C22862-829C-4E91-9B91-5FB15D02133C}" srcOrd="2" destOrd="0" presId="urn:microsoft.com/office/officeart/2005/8/layout/default#1"/>
    <dgm:cxn modelId="{667BEBEB-66D3-4E59-B9C8-3FF8B4B3E520}" type="presParOf" srcId="{C2A75642-D117-4822-A30E-8DAB2036CF5B}" destId="{C36923C9-FEE8-40A1-BBE0-1B8324D0367A}" srcOrd="3" destOrd="0" presId="urn:microsoft.com/office/officeart/2005/8/layout/default#1"/>
    <dgm:cxn modelId="{0A4736E9-3090-412B-8CDE-86FF3D2D4DC8}" type="presParOf" srcId="{C2A75642-D117-4822-A30E-8DAB2036CF5B}" destId="{139EE266-5A57-4906-89EB-3DE60783942F}" srcOrd="4" destOrd="0" presId="urn:microsoft.com/office/officeart/2005/8/layout/default#1"/>
    <dgm:cxn modelId="{CF0AACD9-3574-4BA3-8393-915D4ABF892D}" type="presParOf" srcId="{C2A75642-D117-4822-A30E-8DAB2036CF5B}" destId="{6EB04FF8-0604-4533-B8CD-76B1D5011D3C}" srcOrd="5" destOrd="0" presId="urn:microsoft.com/office/officeart/2005/8/layout/default#1"/>
    <dgm:cxn modelId="{26CE1DCD-C012-4C70-95CC-4D2C8DD804B7}" type="presParOf" srcId="{C2A75642-D117-4822-A30E-8DAB2036CF5B}" destId="{253434F3-C62A-4AA1-B878-1928C10F3264}" srcOrd="6" destOrd="0" presId="urn:microsoft.com/office/officeart/2005/8/layout/default#1"/>
    <dgm:cxn modelId="{DB734395-7267-45EF-BA0F-9F6B2B0B3EE0}" type="presParOf" srcId="{C2A75642-D117-4822-A30E-8DAB2036CF5B}" destId="{A14A0938-CE92-4734-A59A-B0491BCA57E8}" srcOrd="7" destOrd="0" presId="urn:microsoft.com/office/officeart/2005/8/layout/default#1"/>
    <dgm:cxn modelId="{228FE88B-E4A2-4CD8-B1A4-FE7A938A116A}" type="presParOf" srcId="{C2A75642-D117-4822-A30E-8DAB2036CF5B}" destId="{F2536D92-09A4-4115-AC5B-42B18DBBA2A6}" srcOrd="8" destOrd="0" presId="urn:microsoft.com/office/officeart/2005/8/layout/default#1"/>
    <dgm:cxn modelId="{DD304DD5-300D-4CBD-9E3F-53D3A974287E}" type="presParOf" srcId="{C2A75642-D117-4822-A30E-8DAB2036CF5B}" destId="{B508F061-4F27-4E71-B363-51794CAF0C10}" srcOrd="9" destOrd="0" presId="urn:microsoft.com/office/officeart/2005/8/layout/default#1"/>
    <dgm:cxn modelId="{3C26D27A-98DF-4C91-A2B1-24CACB34BA5F}" type="presParOf" srcId="{C2A75642-D117-4822-A30E-8DAB2036CF5B}" destId="{D9B8BB31-F5E9-4CF6-8E63-E032B5208E5D}" srcOrd="10" destOrd="0" presId="urn:microsoft.com/office/officeart/2005/8/layout/default#1"/>
    <dgm:cxn modelId="{B2C01A40-7F64-4736-B82F-1FB9FABBE5E3}" type="presParOf" srcId="{C2A75642-D117-4822-A30E-8DAB2036CF5B}" destId="{4CDD837C-7166-441E-8564-A76DA322BB20}" srcOrd="11" destOrd="0" presId="urn:microsoft.com/office/officeart/2005/8/layout/default#1"/>
    <dgm:cxn modelId="{2C92DB30-2870-47BA-BCB3-70EA3FD6F615}" type="presParOf" srcId="{C2A75642-D117-4822-A30E-8DAB2036CF5B}" destId="{CC0E1F14-9287-4149-A214-B58B98AC987E}" srcOrd="12" destOrd="0" presId="urn:microsoft.com/office/officeart/2005/8/layout/default#1"/>
    <dgm:cxn modelId="{838780D5-C991-4B68-ABB2-FD58A7CC7A13}" type="presParOf" srcId="{C2A75642-D117-4822-A30E-8DAB2036CF5B}" destId="{1F8CD7EC-E72C-4F8D-89F7-3B26E9B9BA92}" srcOrd="13" destOrd="0" presId="urn:microsoft.com/office/officeart/2005/8/layout/default#1"/>
    <dgm:cxn modelId="{286254D5-1E38-4AED-8A2E-F3C332569DF8}" type="presParOf" srcId="{C2A75642-D117-4822-A30E-8DAB2036CF5B}" destId="{C3DC8FC2-213C-4710-943C-C02BC9F4FB69}" srcOrd="14" destOrd="0" presId="urn:microsoft.com/office/officeart/2005/8/layout/default#1"/>
    <dgm:cxn modelId="{4F4E4B40-6438-4F14-B101-18FACAEAC8CB}" type="presParOf" srcId="{C2A75642-D117-4822-A30E-8DAB2036CF5B}" destId="{2463AB04-1859-476D-9869-D89D8F1321DB}" srcOrd="15" destOrd="0" presId="urn:microsoft.com/office/officeart/2005/8/layout/default#1"/>
    <dgm:cxn modelId="{C12B9172-1A43-4B2E-B427-D2A7BDCA59A1}" type="presParOf" srcId="{C2A75642-D117-4822-A30E-8DAB2036CF5B}" destId="{0155D76E-1D48-450B-BAD6-DFBEB7D6CAF6}" srcOrd="16" destOrd="0" presId="urn:microsoft.com/office/officeart/2005/8/layout/default#1"/>
    <dgm:cxn modelId="{81E937BA-4B8C-4309-85E6-D14B41CE4B3E}" type="presParOf" srcId="{C2A75642-D117-4822-A30E-8DAB2036CF5B}" destId="{C1CAB835-DFD1-4EB8-AED6-01D665178AEB}" srcOrd="17" destOrd="0" presId="urn:microsoft.com/office/officeart/2005/8/layout/default#1"/>
    <dgm:cxn modelId="{50607517-6F46-4302-A9B8-E1C79AC319AF}" type="presParOf" srcId="{C2A75642-D117-4822-A30E-8DAB2036CF5B}" destId="{03646A79-1A5F-4E22-8EB8-4DB6BA3AF136}" srcOrd="18"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BB9601C-D7E5-438D-9D20-05AAEFE2D5BF}" type="doc">
      <dgm:prSet loTypeId="urn:microsoft.com/office/officeart/2005/8/layout/lProcess2" loCatId="list" qsTypeId="urn:microsoft.com/office/officeart/2005/8/quickstyle/simple1" qsCatId="simple" csTypeId="urn:microsoft.com/office/officeart/2005/8/colors/colorful4" csCatId="colorful"/>
      <dgm:spPr/>
      <dgm:t>
        <a:bodyPr/>
        <a:lstStyle/>
        <a:p>
          <a:endParaRPr lang="en-IN"/>
        </a:p>
      </dgm:t>
    </dgm:pt>
    <dgm:pt modelId="{579F8FF0-0174-41BF-BB7B-959DB980A55E}">
      <dgm:prSet/>
      <dgm:spPr/>
      <dgm:t>
        <a:bodyPr/>
        <a:lstStyle/>
        <a:p>
          <a:r>
            <a:rPr lang="en-US" b="1"/>
            <a:t>IB (</a:t>
          </a:r>
          <a:r>
            <a:rPr lang="en-IN" b="1"/>
            <a:t>International Baccalaureate)</a:t>
          </a:r>
          <a:endParaRPr lang="en-IN"/>
        </a:p>
      </dgm:t>
    </dgm:pt>
    <dgm:pt modelId="{D942B440-0951-46D1-95D9-2AE8D15FFA78}" type="parTrans" cxnId="{92A278CF-13F8-4D88-9CB0-073F0833C830}">
      <dgm:prSet/>
      <dgm:spPr/>
      <dgm:t>
        <a:bodyPr/>
        <a:lstStyle/>
        <a:p>
          <a:endParaRPr lang="en-IN"/>
        </a:p>
      </dgm:t>
    </dgm:pt>
    <dgm:pt modelId="{AE56C099-D36E-4218-905E-9202083613B4}" type="sibTrans" cxnId="{92A278CF-13F8-4D88-9CB0-073F0833C830}">
      <dgm:prSet/>
      <dgm:spPr/>
      <dgm:t>
        <a:bodyPr/>
        <a:lstStyle/>
        <a:p>
          <a:endParaRPr lang="en-IN"/>
        </a:p>
      </dgm:t>
    </dgm:pt>
    <dgm:pt modelId="{5980D8FE-A1A4-428E-9F6C-2A539E294580}">
      <dgm:prSet/>
      <dgm:spPr/>
      <dgm:t>
        <a:bodyPr/>
        <a:lstStyle/>
        <a:p>
          <a:r>
            <a:rPr lang="en-US"/>
            <a:t>The International Baccalaureate (IB), formerly known as the International Baccalaureate Organization (IBO) is an internationally recognized Swiss Education board headquartered in Geneva for 10</a:t>
          </a:r>
          <a:r>
            <a:rPr lang="en-US" baseline="30000"/>
            <a:t>th</a:t>
          </a:r>
          <a:r>
            <a:rPr lang="en-US"/>
            <a:t> and 12</a:t>
          </a:r>
          <a:r>
            <a:rPr lang="en-US" baseline="30000"/>
            <a:t>th</a:t>
          </a:r>
          <a:r>
            <a:rPr lang="en-US"/>
            <a:t> standard students.</a:t>
          </a:r>
          <a:endParaRPr lang="en-IN"/>
        </a:p>
      </dgm:t>
    </dgm:pt>
    <dgm:pt modelId="{0C8D3935-8D7B-4F7B-B1DF-F371C4C2E915}" type="parTrans" cxnId="{B8FF761E-809A-46BA-927B-9F7A3979A2B1}">
      <dgm:prSet/>
      <dgm:spPr/>
      <dgm:t>
        <a:bodyPr/>
        <a:lstStyle/>
        <a:p>
          <a:endParaRPr lang="en-IN"/>
        </a:p>
      </dgm:t>
    </dgm:pt>
    <dgm:pt modelId="{FBA2070A-726E-43DD-82E2-6DEF4D48DA88}" type="sibTrans" cxnId="{B8FF761E-809A-46BA-927B-9F7A3979A2B1}">
      <dgm:prSet/>
      <dgm:spPr/>
      <dgm:t>
        <a:bodyPr/>
        <a:lstStyle/>
        <a:p>
          <a:endParaRPr lang="en-IN"/>
        </a:p>
      </dgm:t>
    </dgm:pt>
    <dgm:pt modelId="{61739EB4-FE66-4A18-8AC4-AE9CD5690EDB}">
      <dgm:prSet/>
      <dgm:spPr/>
      <dgm:t>
        <a:bodyPr/>
        <a:lstStyle/>
        <a:p>
          <a:r>
            <a:rPr lang="en-US"/>
            <a:t>IB Diploma: In order to receive an IB diploma, candidates must receive a minimum of 24 points out of 45 points</a:t>
          </a:r>
          <a:endParaRPr lang="en-IN"/>
        </a:p>
      </dgm:t>
    </dgm:pt>
    <dgm:pt modelId="{F8E82FC8-7DDF-4D76-A438-8A8127F08688}" type="parTrans" cxnId="{F5A5D6FA-0F06-40D6-9643-33AA22D58777}">
      <dgm:prSet/>
      <dgm:spPr/>
      <dgm:t>
        <a:bodyPr/>
        <a:lstStyle/>
        <a:p>
          <a:endParaRPr lang="en-IN"/>
        </a:p>
      </dgm:t>
    </dgm:pt>
    <dgm:pt modelId="{37FCE8FA-36EE-432A-B810-F3ADD32ABCDD}" type="sibTrans" cxnId="{F5A5D6FA-0F06-40D6-9643-33AA22D58777}">
      <dgm:prSet/>
      <dgm:spPr/>
      <dgm:t>
        <a:bodyPr/>
        <a:lstStyle/>
        <a:p>
          <a:endParaRPr lang="en-IN"/>
        </a:p>
      </dgm:t>
    </dgm:pt>
    <dgm:pt modelId="{3BB5E894-F054-4775-898D-A1B7A99BF9E4}">
      <dgm:prSet/>
      <dgm:spPr/>
      <dgm:t>
        <a:bodyPr/>
        <a:lstStyle/>
        <a:p>
          <a:r>
            <a:rPr lang="en-US"/>
            <a:t>IB score requirement for getting an admit to a Bachelor’s degree may range from 28 - 39 points out of 45 points depending on the ranking of universities.</a:t>
          </a:r>
          <a:endParaRPr lang="en-IN"/>
        </a:p>
      </dgm:t>
    </dgm:pt>
    <dgm:pt modelId="{77B2D5EE-DDAF-4594-97C6-9D5489DE09C2}" type="parTrans" cxnId="{BEAE4A4A-357C-498F-AB14-47652CBF7BCD}">
      <dgm:prSet/>
      <dgm:spPr/>
      <dgm:t>
        <a:bodyPr/>
        <a:lstStyle/>
        <a:p>
          <a:endParaRPr lang="en-IN"/>
        </a:p>
      </dgm:t>
    </dgm:pt>
    <dgm:pt modelId="{0C14F770-41E0-4753-A7FC-1D5D6DD8860F}" type="sibTrans" cxnId="{BEAE4A4A-357C-498F-AB14-47652CBF7BCD}">
      <dgm:prSet/>
      <dgm:spPr/>
      <dgm:t>
        <a:bodyPr/>
        <a:lstStyle/>
        <a:p>
          <a:endParaRPr lang="en-IN"/>
        </a:p>
      </dgm:t>
    </dgm:pt>
    <dgm:pt modelId="{BF2BBEA8-AE22-4713-A18D-FD5CCF140CBB}">
      <dgm:prSet/>
      <dgm:spPr/>
      <dgm:t>
        <a:bodyPr/>
        <a:lstStyle/>
        <a:p>
          <a:r>
            <a:rPr lang="en-US" b="1" dirty="0"/>
            <a:t>IGCSE (International General Certificate of Secondary Education):</a:t>
          </a:r>
          <a:endParaRPr lang="en-IN" dirty="0"/>
        </a:p>
      </dgm:t>
    </dgm:pt>
    <dgm:pt modelId="{806F997F-7DAC-49D6-BB5B-B01EDBD46680}" type="parTrans" cxnId="{B65F738D-A761-44C6-98D0-6F8E6F99FE29}">
      <dgm:prSet/>
      <dgm:spPr/>
      <dgm:t>
        <a:bodyPr/>
        <a:lstStyle/>
        <a:p>
          <a:endParaRPr lang="en-IN"/>
        </a:p>
      </dgm:t>
    </dgm:pt>
    <dgm:pt modelId="{97710254-1E6D-423E-BF53-195F0DF1A0B4}" type="sibTrans" cxnId="{B65F738D-A761-44C6-98D0-6F8E6F99FE29}">
      <dgm:prSet/>
      <dgm:spPr/>
      <dgm:t>
        <a:bodyPr/>
        <a:lstStyle/>
        <a:p>
          <a:endParaRPr lang="en-IN"/>
        </a:p>
      </dgm:t>
    </dgm:pt>
    <dgm:pt modelId="{776C022E-151A-474B-8F79-B16C7BFF8D32}">
      <dgm:prSet/>
      <dgm:spPr/>
      <dgm:t>
        <a:bodyPr/>
        <a:lstStyle/>
        <a:p>
          <a:r>
            <a:rPr lang="en-US"/>
            <a:t>The International General Certificate of Secondary Education (IGCSE) is the international equivalent of General Certificate of Secondary Education (GCSE) UK. It is an examination which is widely accepted in the UK equivalent to O level (Ordinary level) or 10</a:t>
          </a:r>
          <a:r>
            <a:rPr lang="en-US" baseline="30000"/>
            <a:t>th</a:t>
          </a:r>
          <a:r>
            <a:rPr lang="en-US"/>
            <a:t> standard.</a:t>
          </a:r>
          <a:endParaRPr lang="en-IN"/>
        </a:p>
      </dgm:t>
    </dgm:pt>
    <dgm:pt modelId="{8BCE7240-54AE-4EF7-9905-1ADEA7ED4F82}" type="parTrans" cxnId="{97812D59-007E-4ADF-8B00-46DA4F76B7D9}">
      <dgm:prSet/>
      <dgm:spPr/>
      <dgm:t>
        <a:bodyPr/>
        <a:lstStyle/>
        <a:p>
          <a:endParaRPr lang="en-IN"/>
        </a:p>
      </dgm:t>
    </dgm:pt>
    <dgm:pt modelId="{49114B70-87D5-489D-827B-54ADC8465BFC}" type="sibTrans" cxnId="{97812D59-007E-4ADF-8B00-46DA4F76B7D9}">
      <dgm:prSet/>
      <dgm:spPr/>
      <dgm:t>
        <a:bodyPr/>
        <a:lstStyle/>
        <a:p>
          <a:endParaRPr lang="en-IN"/>
        </a:p>
      </dgm:t>
    </dgm:pt>
    <dgm:pt modelId="{E32B1F3D-BCBF-489D-BE0F-235FAB43F51C}">
      <dgm:prSet/>
      <dgm:spPr/>
      <dgm:t>
        <a:bodyPr/>
        <a:lstStyle/>
        <a:p>
          <a:r>
            <a:rPr lang="en-US"/>
            <a:t>Grading is done from A- G. </a:t>
          </a:r>
          <a:endParaRPr lang="en-IN"/>
        </a:p>
      </dgm:t>
    </dgm:pt>
    <dgm:pt modelId="{3F144605-82B9-4F34-BD2B-91547CDC7C94}" type="parTrans" cxnId="{09F9C38E-3B2C-4A1D-BCA2-8CDF1796378D}">
      <dgm:prSet/>
      <dgm:spPr/>
      <dgm:t>
        <a:bodyPr/>
        <a:lstStyle/>
        <a:p>
          <a:endParaRPr lang="en-IN"/>
        </a:p>
      </dgm:t>
    </dgm:pt>
    <dgm:pt modelId="{CF5E093E-FD3A-4FED-9D66-917FF4481E16}" type="sibTrans" cxnId="{09F9C38E-3B2C-4A1D-BCA2-8CDF1796378D}">
      <dgm:prSet/>
      <dgm:spPr/>
      <dgm:t>
        <a:bodyPr/>
        <a:lstStyle/>
        <a:p>
          <a:endParaRPr lang="en-IN"/>
        </a:p>
      </dgm:t>
    </dgm:pt>
    <dgm:pt modelId="{39CF67B7-36DD-4C31-8238-8ABD8E74AD16}">
      <dgm:prSet/>
      <dgm:spPr/>
      <dgm:t>
        <a:bodyPr/>
        <a:lstStyle/>
        <a:p>
          <a:r>
            <a:rPr lang="en-US"/>
            <a:t>GCSEs and IGCSEs lead on to A levels (Advanced) equivalent to 12</a:t>
          </a:r>
          <a:r>
            <a:rPr lang="en-US" baseline="30000"/>
            <a:t>th</a:t>
          </a:r>
          <a:r>
            <a:rPr lang="en-US"/>
            <a:t> standard. In the UK, A levels are the standard qualification for applying to a university.</a:t>
          </a:r>
          <a:endParaRPr lang="en-IN"/>
        </a:p>
      </dgm:t>
    </dgm:pt>
    <dgm:pt modelId="{8810F159-BA63-4FE1-9570-80D8F361EB3E}" type="parTrans" cxnId="{4E6385FB-7A3B-4F43-A5C6-9D899D3BA6EB}">
      <dgm:prSet/>
      <dgm:spPr/>
      <dgm:t>
        <a:bodyPr/>
        <a:lstStyle/>
        <a:p>
          <a:endParaRPr lang="en-IN"/>
        </a:p>
      </dgm:t>
    </dgm:pt>
    <dgm:pt modelId="{64216949-A7D8-4CE9-9BD0-ADB266FB7B51}" type="sibTrans" cxnId="{4E6385FB-7A3B-4F43-A5C6-9D899D3BA6EB}">
      <dgm:prSet/>
      <dgm:spPr/>
      <dgm:t>
        <a:bodyPr/>
        <a:lstStyle/>
        <a:p>
          <a:endParaRPr lang="en-IN"/>
        </a:p>
      </dgm:t>
    </dgm:pt>
    <dgm:pt modelId="{EAD5FFD6-402F-4C6F-8076-76FCCBDAB278}" type="pres">
      <dgm:prSet presAssocID="{6BB9601C-D7E5-438D-9D20-05AAEFE2D5BF}" presName="theList" presStyleCnt="0">
        <dgm:presLayoutVars>
          <dgm:dir/>
          <dgm:animLvl val="lvl"/>
          <dgm:resizeHandles val="exact"/>
        </dgm:presLayoutVars>
      </dgm:prSet>
      <dgm:spPr/>
      <dgm:t>
        <a:bodyPr/>
        <a:lstStyle/>
        <a:p>
          <a:endParaRPr lang="en-US"/>
        </a:p>
      </dgm:t>
    </dgm:pt>
    <dgm:pt modelId="{E6430D95-4008-4905-AB59-312E18E69EA4}" type="pres">
      <dgm:prSet presAssocID="{579F8FF0-0174-41BF-BB7B-959DB980A55E}" presName="compNode" presStyleCnt="0"/>
      <dgm:spPr/>
    </dgm:pt>
    <dgm:pt modelId="{44529BEC-DC8A-4F31-A220-9ACB4FC5AE4B}" type="pres">
      <dgm:prSet presAssocID="{579F8FF0-0174-41BF-BB7B-959DB980A55E}" presName="aNode" presStyleLbl="bgShp" presStyleIdx="0" presStyleCnt="2" custLinFactNeighborX="1755" custLinFactNeighborY="267"/>
      <dgm:spPr/>
      <dgm:t>
        <a:bodyPr/>
        <a:lstStyle/>
        <a:p>
          <a:endParaRPr lang="en-US"/>
        </a:p>
      </dgm:t>
    </dgm:pt>
    <dgm:pt modelId="{B991313A-8DA0-461C-99C1-830F54E7E523}" type="pres">
      <dgm:prSet presAssocID="{579F8FF0-0174-41BF-BB7B-959DB980A55E}" presName="textNode" presStyleLbl="bgShp" presStyleIdx="0" presStyleCnt="2"/>
      <dgm:spPr/>
      <dgm:t>
        <a:bodyPr/>
        <a:lstStyle/>
        <a:p>
          <a:endParaRPr lang="en-US"/>
        </a:p>
      </dgm:t>
    </dgm:pt>
    <dgm:pt modelId="{CB093DA9-AA3C-4767-BDD5-11303E8D32D8}" type="pres">
      <dgm:prSet presAssocID="{579F8FF0-0174-41BF-BB7B-959DB980A55E}" presName="compChildNode" presStyleCnt="0"/>
      <dgm:spPr/>
    </dgm:pt>
    <dgm:pt modelId="{1C092DCC-8B6B-48D5-862D-E40666314381}" type="pres">
      <dgm:prSet presAssocID="{579F8FF0-0174-41BF-BB7B-959DB980A55E}" presName="theInnerList" presStyleCnt="0"/>
      <dgm:spPr/>
    </dgm:pt>
    <dgm:pt modelId="{2C8A10BD-3B3C-490F-85FC-D2164DC2E6D7}" type="pres">
      <dgm:prSet presAssocID="{5980D8FE-A1A4-428E-9F6C-2A539E294580}" presName="childNode" presStyleLbl="node1" presStyleIdx="0" presStyleCnt="6">
        <dgm:presLayoutVars>
          <dgm:bulletEnabled val="1"/>
        </dgm:presLayoutVars>
      </dgm:prSet>
      <dgm:spPr/>
      <dgm:t>
        <a:bodyPr/>
        <a:lstStyle/>
        <a:p>
          <a:endParaRPr lang="en-US"/>
        </a:p>
      </dgm:t>
    </dgm:pt>
    <dgm:pt modelId="{CAE52638-808E-45B9-8990-12A9C018D6C6}" type="pres">
      <dgm:prSet presAssocID="{5980D8FE-A1A4-428E-9F6C-2A539E294580}" presName="aSpace2" presStyleCnt="0"/>
      <dgm:spPr/>
    </dgm:pt>
    <dgm:pt modelId="{129CED2D-2A0F-490D-8F0E-788DD9273E6E}" type="pres">
      <dgm:prSet presAssocID="{61739EB4-FE66-4A18-8AC4-AE9CD5690EDB}" presName="childNode" presStyleLbl="node1" presStyleIdx="1" presStyleCnt="6">
        <dgm:presLayoutVars>
          <dgm:bulletEnabled val="1"/>
        </dgm:presLayoutVars>
      </dgm:prSet>
      <dgm:spPr/>
      <dgm:t>
        <a:bodyPr/>
        <a:lstStyle/>
        <a:p>
          <a:endParaRPr lang="en-US"/>
        </a:p>
      </dgm:t>
    </dgm:pt>
    <dgm:pt modelId="{EBEE899B-D59F-4CFB-9DBE-C2A18893F82E}" type="pres">
      <dgm:prSet presAssocID="{61739EB4-FE66-4A18-8AC4-AE9CD5690EDB}" presName="aSpace2" presStyleCnt="0"/>
      <dgm:spPr/>
    </dgm:pt>
    <dgm:pt modelId="{454DE898-985C-40FF-8F89-46683A5BC5DA}" type="pres">
      <dgm:prSet presAssocID="{3BB5E894-F054-4775-898D-A1B7A99BF9E4}" presName="childNode" presStyleLbl="node1" presStyleIdx="2" presStyleCnt="6">
        <dgm:presLayoutVars>
          <dgm:bulletEnabled val="1"/>
        </dgm:presLayoutVars>
      </dgm:prSet>
      <dgm:spPr/>
      <dgm:t>
        <a:bodyPr/>
        <a:lstStyle/>
        <a:p>
          <a:endParaRPr lang="en-US"/>
        </a:p>
      </dgm:t>
    </dgm:pt>
    <dgm:pt modelId="{48BD3B5C-DC1A-49AB-97DA-4CBF1552D59F}" type="pres">
      <dgm:prSet presAssocID="{579F8FF0-0174-41BF-BB7B-959DB980A55E}" presName="aSpace" presStyleCnt="0"/>
      <dgm:spPr/>
    </dgm:pt>
    <dgm:pt modelId="{0304C778-F658-4630-9C8C-1E715302C132}" type="pres">
      <dgm:prSet presAssocID="{BF2BBEA8-AE22-4713-A18D-FD5CCF140CBB}" presName="compNode" presStyleCnt="0"/>
      <dgm:spPr/>
    </dgm:pt>
    <dgm:pt modelId="{79833CE9-BC58-4DC6-8D51-589202B754F1}" type="pres">
      <dgm:prSet presAssocID="{BF2BBEA8-AE22-4713-A18D-FD5CCF140CBB}" presName="aNode" presStyleLbl="bgShp" presStyleIdx="1" presStyleCnt="2"/>
      <dgm:spPr/>
      <dgm:t>
        <a:bodyPr/>
        <a:lstStyle/>
        <a:p>
          <a:endParaRPr lang="en-US"/>
        </a:p>
      </dgm:t>
    </dgm:pt>
    <dgm:pt modelId="{2931F31C-8BA0-4069-B068-98608A0515B9}" type="pres">
      <dgm:prSet presAssocID="{BF2BBEA8-AE22-4713-A18D-FD5CCF140CBB}" presName="textNode" presStyleLbl="bgShp" presStyleIdx="1" presStyleCnt="2"/>
      <dgm:spPr/>
      <dgm:t>
        <a:bodyPr/>
        <a:lstStyle/>
        <a:p>
          <a:endParaRPr lang="en-US"/>
        </a:p>
      </dgm:t>
    </dgm:pt>
    <dgm:pt modelId="{2A90158D-DC07-467A-9ED2-960FFD4AAE97}" type="pres">
      <dgm:prSet presAssocID="{BF2BBEA8-AE22-4713-A18D-FD5CCF140CBB}" presName="compChildNode" presStyleCnt="0"/>
      <dgm:spPr/>
    </dgm:pt>
    <dgm:pt modelId="{E889AD4C-FA83-41C1-957A-62C21C8191F3}" type="pres">
      <dgm:prSet presAssocID="{BF2BBEA8-AE22-4713-A18D-FD5CCF140CBB}" presName="theInnerList" presStyleCnt="0"/>
      <dgm:spPr/>
    </dgm:pt>
    <dgm:pt modelId="{08D9F649-89C7-492C-A774-D1ADE0712CDC}" type="pres">
      <dgm:prSet presAssocID="{776C022E-151A-474B-8F79-B16C7BFF8D32}" presName="childNode" presStyleLbl="node1" presStyleIdx="3" presStyleCnt="6">
        <dgm:presLayoutVars>
          <dgm:bulletEnabled val="1"/>
        </dgm:presLayoutVars>
      </dgm:prSet>
      <dgm:spPr/>
      <dgm:t>
        <a:bodyPr/>
        <a:lstStyle/>
        <a:p>
          <a:endParaRPr lang="en-US"/>
        </a:p>
      </dgm:t>
    </dgm:pt>
    <dgm:pt modelId="{697FF4F2-D468-48E4-9D15-AAE65779223D}" type="pres">
      <dgm:prSet presAssocID="{776C022E-151A-474B-8F79-B16C7BFF8D32}" presName="aSpace2" presStyleCnt="0"/>
      <dgm:spPr/>
    </dgm:pt>
    <dgm:pt modelId="{D241CB77-7F6C-4D23-AFDE-820CF15D8E04}" type="pres">
      <dgm:prSet presAssocID="{E32B1F3D-BCBF-489D-BE0F-235FAB43F51C}" presName="childNode" presStyleLbl="node1" presStyleIdx="4" presStyleCnt="6">
        <dgm:presLayoutVars>
          <dgm:bulletEnabled val="1"/>
        </dgm:presLayoutVars>
      </dgm:prSet>
      <dgm:spPr/>
      <dgm:t>
        <a:bodyPr/>
        <a:lstStyle/>
        <a:p>
          <a:endParaRPr lang="en-US"/>
        </a:p>
      </dgm:t>
    </dgm:pt>
    <dgm:pt modelId="{589089C9-350B-4F41-B86B-72ACDC5B7CDB}" type="pres">
      <dgm:prSet presAssocID="{E32B1F3D-BCBF-489D-BE0F-235FAB43F51C}" presName="aSpace2" presStyleCnt="0"/>
      <dgm:spPr/>
    </dgm:pt>
    <dgm:pt modelId="{715ACCBD-193C-46EE-86D3-09E19B66807B}" type="pres">
      <dgm:prSet presAssocID="{39CF67B7-36DD-4C31-8238-8ABD8E74AD16}" presName="childNode" presStyleLbl="node1" presStyleIdx="5" presStyleCnt="6">
        <dgm:presLayoutVars>
          <dgm:bulletEnabled val="1"/>
        </dgm:presLayoutVars>
      </dgm:prSet>
      <dgm:spPr/>
      <dgm:t>
        <a:bodyPr/>
        <a:lstStyle/>
        <a:p>
          <a:endParaRPr lang="en-US"/>
        </a:p>
      </dgm:t>
    </dgm:pt>
  </dgm:ptLst>
  <dgm:cxnLst>
    <dgm:cxn modelId="{B1A54880-16E5-4822-A74E-597E08AC3A9E}" type="presOf" srcId="{BF2BBEA8-AE22-4713-A18D-FD5CCF140CBB}" destId="{79833CE9-BC58-4DC6-8D51-589202B754F1}" srcOrd="0" destOrd="0" presId="urn:microsoft.com/office/officeart/2005/8/layout/lProcess2"/>
    <dgm:cxn modelId="{B65F738D-A761-44C6-98D0-6F8E6F99FE29}" srcId="{6BB9601C-D7E5-438D-9D20-05AAEFE2D5BF}" destId="{BF2BBEA8-AE22-4713-A18D-FD5CCF140CBB}" srcOrd="1" destOrd="0" parTransId="{806F997F-7DAC-49D6-BB5B-B01EDBD46680}" sibTransId="{97710254-1E6D-423E-BF53-195F0DF1A0B4}"/>
    <dgm:cxn modelId="{B8FF761E-809A-46BA-927B-9F7A3979A2B1}" srcId="{579F8FF0-0174-41BF-BB7B-959DB980A55E}" destId="{5980D8FE-A1A4-428E-9F6C-2A539E294580}" srcOrd="0" destOrd="0" parTransId="{0C8D3935-8D7B-4F7B-B1DF-F371C4C2E915}" sibTransId="{FBA2070A-726E-43DD-82E2-6DEF4D48DA88}"/>
    <dgm:cxn modelId="{A69EBB91-DAD6-4609-8F1B-B92DCBB455CC}" type="presOf" srcId="{39CF67B7-36DD-4C31-8238-8ABD8E74AD16}" destId="{715ACCBD-193C-46EE-86D3-09E19B66807B}" srcOrd="0" destOrd="0" presId="urn:microsoft.com/office/officeart/2005/8/layout/lProcess2"/>
    <dgm:cxn modelId="{F5A5D6FA-0F06-40D6-9643-33AA22D58777}" srcId="{579F8FF0-0174-41BF-BB7B-959DB980A55E}" destId="{61739EB4-FE66-4A18-8AC4-AE9CD5690EDB}" srcOrd="1" destOrd="0" parTransId="{F8E82FC8-7DDF-4D76-A438-8A8127F08688}" sibTransId="{37FCE8FA-36EE-432A-B810-F3ADD32ABCDD}"/>
    <dgm:cxn modelId="{F3DED580-89D9-4F21-A358-1323536C4BE3}" type="presOf" srcId="{3BB5E894-F054-4775-898D-A1B7A99BF9E4}" destId="{454DE898-985C-40FF-8F89-46683A5BC5DA}" srcOrd="0" destOrd="0" presId="urn:microsoft.com/office/officeart/2005/8/layout/lProcess2"/>
    <dgm:cxn modelId="{BEAE4A4A-357C-498F-AB14-47652CBF7BCD}" srcId="{579F8FF0-0174-41BF-BB7B-959DB980A55E}" destId="{3BB5E894-F054-4775-898D-A1B7A99BF9E4}" srcOrd="2" destOrd="0" parTransId="{77B2D5EE-DDAF-4594-97C6-9D5489DE09C2}" sibTransId="{0C14F770-41E0-4753-A7FC-1D5D6DD8860F}"/>
    <dgm:cxn modelId="{92A278CF-13F8-4D88-9CB0-073F0833C830}" srcId="{6BB9601C-D7E5-438D-9D20-05AAEFE2D5BF}" destId="{579F8FF0-0174-41BF-BB7B-959DB980A55E}" srcOrd="0" destOrd="0" parTransId="{D942B440-0951-46D1-95D9-2AE8D15FFA78}" sibTransId="{AE56C099-D36E-4218-905E-9202083613B4}"/>
    <dgm:cxn modelId="{7C11C37D-4B03-4C4B-93C9-F5DE1524D2FF}" type="presOf" srcId="{61739EB4-FE66-4A18-8AC4-AE9CD5690EDB}" destId="{129CED2D-2A0F-490D-8F0E-788DD9273E6E}" srcOrd="0" destOrd="0" presId="urn:microsoft.com/office/officeart/2005/8/layout/lProcess2"/>
    <dgm:cxn modelId="{4E6385FB-7A3B-4F43-A5C6-9D899D3BA6EB}" srcId="{BF2BBEA8-AE22-4713-A18D-FD5CCF140CBB}" destId="{39CF67B7-36DD-4C31-8238-8ABD8E74AD16}" srcOrd="2" destOrd="0" parTransId="{8810F159-BA63-4FE1-9570-80D8F361EB3E}" sibTransId="{64216949-A7D8-4CE9-9BD0-ADB266FB7B51}"/>
    <dgm:cxn modelId="{3144530C-F152-4F16-8712-4E4FD0F161EC}" type="presOf" srcId="{579F8FF0-0174-41BF-BB7B-959DB980A55E}" destId="{B991313A-8DA0-461C-99C1-830F54E7E523}" srcOrd="1" destOrd="0" presId="urn:microsoft.com/office/officeart/2005/8/layout/lProcess2"/>
    <dgm:cxn modelId="{C6D39D37-3C92-4275-B166-CB500A6A2F51}" type="presOf" srcId="{579F8FF0-0174-41BF-BB7B-959DB980A55E}" destId="{44529BEC-DC8A-4F31-A220-9ACB4FC5AE4B}" srcOrd="0" destOrd="0" presId="urn:microsoft.com/office/officeart/2005/8/layout/lProcess2"/>
    <dgm:cxn modelId="{3CAF7F39-6BD5-4C52-967F-5338871DAF41}" type="presOf" srcId="{776C022E-151A-474B-8F79-B16C7BFF8D32}" destId="{08D9F649-89C7-492C-A774-D1ADE0712CDC}" srcOrd="0" destOrd="0" presId="urn:microsoft.com/office/officeart/2005/8/layout/lProcess2"/>
    <dgm:cxn modelId="{97812D59-007E-4ADF-8B00-46DA4F76B7D9}" srcId="{BF2BBEA8-AE22-4713-A18D-FD5CCF140CBB}" destId="{776C022E-151A-474B-8F79-B16C7BFF8D32}" srcOrd="0" destOrd="0" parTransId="{8BCE7240-54AE-4EF7-9905-1ADEA7ED4F82}" sibTransId="{49114B70-87D5-489D-827B-54ADC8465BFC}"/>
    <dgm:cxn modelId="{EBC4EC64-A34C-472D-867F-FE11BB18981B}" type="presOf" srcId="{5980D8FE-A1A4-428E-9F6C-2A539E294580}" destId="{2C8A10BD-3B3C-490F-85FC-D2164DC2E6D7}" srcOrd="0" destOrd="0" presId="urn:microsoft.com/office/officeart/2005/8/layout/lProcess2"/>
    <dgm:cxn modelId="{0D851C14-9278-448E-A745-8D306CF743D0}" type="presOf" srcId="{BF2BBEA8-AE22-4713-A18D-FD5CCF140CBB}" destId="{2931F31C-8BA0-4069-B068-98608A0515B9}" srcOrd="1" destOrd="0" presId="urn:microsoft.com/office/officeart/2005/8/layout/lProcess2"/>
    <dgm:cxn modelId="{09F9C38E-3B2C-4A1D-BCA2-8CDF1796378D}" srcId="{BF2BBEA8-AE22-4713-A18D-FD5CCF140CBB}" destId="{E32B1F3D-BCBF-489D-BE0F-235FAB43F51C}" srcOrd="1" destOrd="0" parTransId="{3F144605-82B9-4F34-BD2B-91547CDC7C94}" sibTransId="{CF5E093E-FD3A-4FED-9D66-917FF4481E16}"/>
    <dgm:cxn modelId="{3D93C567-6FBC-4DE6-B4A7-09531A9AA525}" type="presOf" srcId="{6BB9601C-D7E5-438D-9D20-05AAEFE2D5BF}" destId="{EAD5FFD6-402F-4C6F-8076-76FCCBDAB278}" srcOrd="0" destOrd="0" presId="urn:microsoft.com/office/officeart/2005/8/layout/lProcess2"/>
    <dgm:cxn modelId="{16E62FF4-3E93-4ADB-A383-24556DD097C5}" type="presOf" srcId="{E32B1F3D-BCBF-489D-BE0F-235FAB43F51C}" destId="{D241CB77-7F6C-4D23-AFDE-820CF15D8E04}" srcOrd="0" destOrd="0" presId="urn:microsoft.com/office/officeart/2005/8/layout/lProcess2"/>
    <dgm:cxn modelId="{E778670B-C712-4D67-9533-C8DB3F582F41}" type="presParOf" srcId="{EAD5FFD6-402F-4C6F-8076-76FCCBDAB278}" destId="{E6430D95-4008-4905-AB59-312E18E69EA4}" srcOrd="0" destOrd="0" presId="urn:microsoft.com/office/officeart/2005/8/layout/lProcess2"/>
    <dgm:cxn modelId="{192F7BE3-0DA6-44E1-B505-2D2F97BB5A7C}" type="presParOf" srcId="{E6430D95-4008-4905-AB59-312E18E69EA4}" destId="{44529BEC-DC8A-4F31-A220-9ACB4FC5AE4B}" srcOrd="0" destOrd="0" presId="urn:microsoft.com/office/officeart/2005/8/layout/lProcess2"/>
    <dgm:cxn modelId="{825D59F5-E034-4163-ABE4-20CDC24296E1}" type="presParOf" srcId="{E6430D95-4008-4905-AB59-312E18E69EA4}" destId="{B991313A-8DA0-461C-99C1-830F54E7E523}" srcOrd="1" destOrd="0" presId="urn:microsoft.com/office/officeart/2005/8/layout/lProcess2"/>
    <dgm:cxn modelId="{35EB4BCC-0339-4224-A964-DCF69BF8EB2F}" type="presParOf" srcId="{E6430D95-4008-4905-AB59-312E18E69EA4}" destId="{CB093DA9-AA3C-4767-BDD5-11303E8D32D8}" srcOrd="2" destOrd="0" presId="urn:microsoft.com/office/officeart/2005/8/layout/lProcess2"/>
    <dgm:cxn modelId="{3BD7D3F6-2C2F-4273-B659-7ED312DFB8DF}" type="presParOf" srcId="{CB093DA9-AA3C-4767-BDD5-11303E8D32D8}" destId="{1C092DCC-8B6B-48D5-862D-E40666314381}" srcOrd="0" destOrd="0" presId="urn:microsoft.com/office/officeart/2005/8/layout/lProcess2"/>
    <dgm:cxn modelId="{E503D89A-62E4-42FF-95D1-5773973E0117}" type="presParOf" srcId="{1C092DCC-8B6B-48D5-862D-E40666314381}" destId="{2C8A10BD-3B3C-490F-85FC-D2164DC2E6D7}" srcOrd="0" destOrd="0" presId="urn:microsoft.com/office/officeart/2005/8/layout/lProcess2"/>
    <dgm:cxn modelId="{EF64C78B-A21C-486D-A556-637B47D3C481}" type="presParOf" srcId="{1C092DCC-8B6B-48D5-862D-E40666314381}" destId="{CAE52638-808E-45B9-8990-12A9C018D6C6}" srcOrd="1" destOrd="0" presId="urn:microsoft.com/office/officeart/2005/8/layout/lProcess2"/>
    <dgm:cxn modelId="{0D8BFE87-E9C3-4F4D-9269-07DF4728D0E7}" type="presParOf" srcId="{1C092DCC-8B6B-48D5-862D-E40666314381}" destId="{129CED2D-2A0F-490D-8F0E-788DD9273E6E}" srcOrd="2" destOrd="0" presId="urn:microsoft.com/office/officeart/2005/8/layout/lProcess2"/>
    <dgm:cxn modelId="{BE3FF7B2-3680-49F7-920A-AED35E3BCACB}" type="presParOf" srcId="{1C092DCC-8B6B-48D5-862D-E40666314381}" destId="{EBEE899B-D59F-4CFB-9DBE-C2A18893F82E}" srcOrd="3" destOrd="0" presId="urn:microsoft.com/office/officeart/2005/8/layout/lProcess2"/>
    <dgm:cxn modelId="{FF4F1A18-BDD2-47BC-B25F-D95DE0955630}" type="presParOf" srcId="{1C092DCC-8B6B-48D5-862D-E40666314381}" destId="{454DE898-985C-40FF-8F89-46683A5BC5DA}" srcOrd="4" destOrd="0" presId="urn:microsoft.com/office/officeart/2005/8/layout/lProcess2"/>
    <dgm:cxn modelId="{3CA08036-1113-4A71-82CE-313E3C9B6DAB}" type="presParOf" srcId="{EAD5FFD6-402F-4C6F-8076-76FCCBDAB278}" destId="{48BD3B5C-DC1A-49AB-97DA-4CBF1552D59F}" srcOrd="1" destOrd="0" presId="urn:microsoft.com/office/officeart/2005/8/layout/lProcess2"/>
    <dgm:cxn modelId="{EAD80A19-2E00-4030-8D5F-0DEAF19C9617}" type="presParOf" srcId="{EAD5FFD6-402F-4C6F-8076-76FCCBDAB278}" destId="{0304C778-F658-4630-9C8C-1E715302C132}" srcOrd="2" destOrd="0" presId="urn:microsoft.com/office/officeart/2005/8/layout/lProcess2"/>
    <dgm:cxn modelId="{9D790B04-CA62-4B5F-9F9C-13EFA60AE855}" type="presParOf" srcId="{0304C778-F658-4630-9C8C-1E715302C132}" destId="{79833CE9-BC58-4DC6-8D51-589202B754F1}" srcOrd="0" destOrd="0" presId="urn:microsoft.com/office/officeart/2005/8/layout/lProcess2"/>
    <dgm:cxn modelId="{2495E207-ECC8-48A8-8634-F40E1274A5E7}" type="presParOf" srcId="{0304C778-F658-4630-9C8C-1E715302C132}" destId="{2931F31C-8BA0-4069-B068-98608A0515B9}" srcOrd="1" destOrd="0" presId="urn:microsoft.com/office/officeart/2005/8/layout/lProcess2"/>
    <dgm:cxn modelId="{063400D5-A709-48F5-BB06-D3111FEEB854}" type="presParOf" srcId="{0304C778-F658-4630-9C8C-1E715302C132}" destId="{2A90158D-DC07-467A-9ED2-960FFD4AAE97}" srcOrd="2" destOrd="0" presId="urn:microsoft.com/office/officeart/2005/8/layout/lProcess2"/>
    <dgm:cxn modelId="{77E4782E-98A9-401B-8879-882378E5FC4F}" type="presParOf" srcId="{2A90158D-DC07-467A-9ED2-960FFD4AAE97}" destId="{E889AD4C-FA83-41C1-957A-62C21C8191F3}" srcOrd="0" destOrd="0" presId="urn:microsoft.com/office/officeart/2005/8/layout/lProcess2"/>
    <dgm:cxn modelId="{459DBC15-9815-4279-96FC-D4F9183962EE}" type="presParOf" srcId="{E889AD4C-FA83-41C1-957A-62C21C8191F3}" destId="{08D9F649-89C7-492C-A774-D1ADE0712CDC}" srcOrd="0" destOrd="0" presId="urn:microsoft.com/office/officeart/2005/8/layout/lProcess2"/>
    <dgm:cxn modelId="{94A6A161-8CF7-4CA4-9CC5-9D8F1611FD44}" type="presParOf" srcId="{E889AD4C-FA83-41C1-957A-62C21C8191F3}" destId="{697FF4F2-D468-48E4-9D15-AAE65779223D}" srcOrd="1" destOrd="0" presId="urn:microsoft.com/office/officeart/2005/8/layout/lProcess2"/>
    <dgm:cxn modelId="{B8BDFEA1-5FAD-4051-828F-D9FBAC5FD7B9}" type="presParOf" srcId="{E889AD4C-FA83-41C1-957A-62C21C8191F3}" destId="{D241CB77-7F6C-4D23-AFDE-820CF15D8E04}" srcOrd="2" destOrd="0" presId="urn:microsoft.com/office/officeart/2005/8/layout/lProcess2"/>
    <dgm:cxn modelId="{CF16D5A3-93D1-4CA2-A18C-F17292542B50}" type="presParOf" srcId="{E889AD4C-FA83-41C1-957A-62C21C8191F3}" destId="{589089C9-350B-4F41-B86B-72ACDC5B7CDB}" srcOrd="3" destOrd="0" presId="urn:microsoft.com/office/officeart/2005/8/layout/lProcess2"/>
    <dgm:cxn modelId="{141B72B7-1B3D-4E2D-BAB8-CE02FEB84E56}" type="presParOf" srcId="{E889AD4C-FA83-41C1-957A-62C21C8191F3}" destId="{715ACCBD-193C-46EE-86D3-09E19B66807B}" srcOrd="4" destOrd="0" presId="urn:microsoft.com/office/officeart/2005/8/layout/lProcess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854C9A3-90E8-4538-BB97-F3331A3F932C}" type="doc">
      <dgm:prSet loTypeId="urn:microsoft.com/office/officeart/2005/8/layout/list1" loCatId="list" qsTypeId="urn:microsoft.com/office/officeart/2005/8/quickstyle/simple2" qsCatId="simple" csTypeId="urn:microsoft.com/office/officeart/2005/8/colors/colorful4" csCatId="colorful" phldr="1"/>
      <dgm:spPr/>
      <dgm:t>
        <a:bodyPr/>
        <a:lstStyle/>
        <a:p>
          <a:endParaRPr lang="en-IN"/>
        </a:p>
      </dgm:t>
    </dgm:pt>
    <dgm:pt modelId="{48F5C8A3-9B84-4E4D-BF33-6395CC674223}">
      <dgm:prSet/>
      <dgm:spPr/>
      <dgm:t>
        <a:bodyPr/>
        <a:lstStyle/>
        <a:p>
          <a:r>
            <a:rPr lang="en-US" b="1"/>
            <a:t>TYPES  OF MBA </a:t>
          </a:r>
          <a:endParaRPr lang="en-IN"/>
        </a:p>
      </dgm:t>
    </dgm:pt>
    <dgm:pt modelId="{C6183A07-AFAA-4AE9-A488-9D949E63E223}" type="parTrans" cxnId="{74C5DCDE-86DA-4443-9E1D-9183F7AFB9CC}">
      <dgm:prSet/>
      <dgm:spPr/>
      <dgm:t>
        <a:bodyPr/>
        <a:lstStyle/>
        <a:p>
          <a:endParaRPr lang="en-IN"/>
        </a:p>
      </dgm:t>
    </dgm:pt>
    <dgm:pt modelId="{EEE2ED66-7D63-4114-B9C9-F98352B39478}" type="sibTrans" cxnId="{74C5DCDE-86DA-4443-9E1D-9183F7AFB9CC}">
      <dgm:prSet/>
      <dgm:spPr/>
      <dgm:t>
        <a:bodyPr/>
        <a:lstStyle/>
        <a:p>
          <a:endParaRPr lang="en-IN"/>
        </a:p>
      </dgm:t>
    </dgm:pt>
    <dgm:pt modelId="{0E438153-8D8C-4DDB-A6B3-22D29B703E32}">
      <dgm:prSet/>
      <dgm:spPr/>
      <dgm:t>
        <a:bodyPr/>
        <a:lstStyle/>
        <a:p>
          <a:r>
            <a:rPr lang="en-US"/>
            <a:t>Fresher’s MBA</a:t>
          </a:r>
          <a:endParaRPr lang="en-IN"/>
        </a:p>
      </dgm:t>
    </dgm:pt>
    <dgm:pt modelId="{DEDC4219-7226-4267-8D35-22387AD9118A}" type="parTrans" cxnId="{2B96128D-CA11-463A-B4EB-172B068AB632}">
      <dgm:prSet/>
      <dgm:spPr/>
      <dgm:t>
        <a:bodyPr/>
        <a:lstStyle/>
        <a:p>
          <a:endParaRPr lang="en-IN"/>
        </a:p>
      </dgm:t>
    </dgm:pt>
    <dgm:pt modelId="{8DB8B1D9-58C0-4F5C-BF98-15D14F01B74A}" type="sibTrans" cxnId="{2B96128D-CA11-463A-B4EB-172B068AB632}">
      <dgm:prSet/>
      <dgm:spPr/>
      <dgm:t>
        <a:bodyPr/>
        <a:lstStyle/>
        <a:p>
          <a:endParaRPr lang="en-IN"/>
        </a:p>
      </dgm:t>
    </dgm:pt>
    <dgm:pt modelId="{F9F22BB4-88E0-4C42-A1BB-43D208E53077}">
      <dgm:prSet/>
      <dgm:spPr/>
      <dgm:t>
        <a:bodyPr/>
        <a:lstStyle/>
        <a:p>
          <a:r>
            <a:rPr lang="en-US"/>
            <a:t>MBA for students having work experience</a:t>
          </a:r>
          <a:endParaRPr lang="en-IN"/>
        </a:p>
      </dgm:t>
    </dgm:pt>
    <dgm:pt modelId="{0D70F593-3242-465C-BC3A-E636AD77D417}" type="parTrans" cxnId="{A1764918-96A1-422C-B459-AA55568D89F7}">
      <dgm:prSet/>
      <dgm:spPr/>
      <dgm:t>
        <a:bodyPr/>
        <a:lstStyle/>
        <a:p>
          <a:endParaRPr lang="en-IN"/>
        </a:p>
      </dgm:t>
    </dgm:pt>
    <dgm:pt modelId="{4D542A33-3FF7-4F13-AB92-1D19D1D5E06D}" type="sibTrans" cxnId="{A1764918-96A1-422C-B459-AA55568D89F7}">
      <dgm:prSet/>
      <dgm:spPr/>
      <dgm:t>
        <a:bodyPr/>
        <a:lstStyle/>
        <a:p>
          <a:endParaRPr lang="en-IN"/>
        </a:p>
      </dgm:t>
    </dgm:pt>
    <dgm:pt modelId="{9F0B524C-F627-47C5-8906-013BB0F7637F}">
      <dgm:prSet/>
      <dgm:spPr/>
      <dgm:t>
        <a:bodyPr/>
        <a:lstStyle/>
        <a:p>
          <a:r>
            <a:rPr lang="en-US"/>
            <a:t>Mature Entry MBA</a:t>
          </a:r>
          <a:endParaRPr lang="en-IN"/>
        </a:p>
      </dgm:t>
    </dgm:pt>
    <dgm:pt modelId="{7FCD769C-B457-411B-B5DD-49A2432A74CC}" type="parTrans" cxnId="{73625C38-4CC4-4EB7-A221-2EED35B82540}">
      <dgm:prSet/>
      <dgm:spPr/>
      <dgm:t>
        <a:bodyPr/>
        <a:lstStyle/>
        <a:p>
          <a:endParaRPr lang="en-IN"/>
        </a:p>
      </dgm:t>
    </dgm:pt>
    <dgm:pt modelId="{F7835636-C0A0-445C-8FBE-4FD88F5C38E2}" type="sibTrans" cxnId="{73625C38-4CC4-4EB7-A221-2EED35B82540}">
      <dgm:prSet/>
      <dgm:spPr/>
      <dgm:t>
        <a:bodyPr/>
        <a:lstStyle/>
        <a:p>
          <a:endParaRPr lang="en-IN"/>
        </a:p>
      </dgm:t>
    </dgm:pt>
    <dgm:pt modelId="{C59E5126-45E5-48AA-AB04-E53B6DF3EFAC}">
      <dgm:prSet/>
      <dgm:spPr/>
      <dgm:t>
        <a:bodyPr/>
        <a:lstStyle/>
        <a:p>
          <a:r>
            <a:rPr lang="en-US" b="1"/>
            <a:t>FRESHER’S MBA</a:t>
          </a:r>
          <a:endParaRPr lang="en-IN"/>
        </a:p>
      </dgm:t>
    </dgm:pt>
    <dgm:pt modelId="{CBFB2A2D-EF13-4AE2-A881-0A500A9D373D}" type="parTrans" cxnId="{8AA8D1D0-687A-453F-A48B-4C2D7856C8B1}">
      <dgm:prSet/>
      <dgm:spPr/>
      <dgm:t>
        <a:bodyPr/>
        <a:lstStyle/>
        <a:p>
          <a:endParaRPr lang="en-IN"/>
        </a:p>
      </dgm:t>
    </dgm:pt>
    <dgm:pt modelId="{77E5A3B1-8005-4E69-871A-C3574E94318F}" type="sibTrans" cxnId="{8AA8D1D0-687A-453F-A48B-4C2D7856C8B1}">
      <dgm:prSet/>
      <dgm:spPr/>
      <dgm:t>
        <a:bodyPr/>
        <a:lstStyle/>
        <a:p>
          <a:endParaRPr lang="en-IN"/>
        </a:p>
      </dgm:t>
    </dgm:pt>
    <dgm:pt modelId="{1CA02466-CE7B-4DC1-97AE-F974FD837C4E}">
      <dgm:prSet/>
      <dgm:spPr/>
      <dgm:t>
        <a:bodyPr/>
        <a:lstStyle/>
        <a:p>
          <a:r>
            <a:rPr lang="en-US"/>
            <a:t>Recent graduates with no work experience can apply for an MBA for freshers</a:t>
          </a:r>
          <a:endParaRPr lang="en-IN"/>
        </a:p>
      </dgm:t>
    </dgm:pt>
    <dgm:pt modelId="{9C062020-43EC-44AC-9F6E-07922FC29C08}" type="parTrans" cxnId="{153BE18F-503B-4F70-8A1B-28D1B7CA0224}">
      <dgm:prSet/>
      <dgm:spPr/>
      <dgm:t>
        <a:bodyPr/>
        <a:lstStyle/>
        <a:p>
          <a:endParaRPr lang="en-IN"/>
        </a:p>
      </dgm:t>
    </dgm:pt>
    <dgm:pt modelId="{29A15029-5573-48FC-82E7-98C231232A83}" type="sibTrans" cxnId="{153BE18F-503B-4F70-8A1B-28D1B7CA0224}">
      <dgm:prSet/>
      <dgm:spPr/>
      <dgm:t>
        <a:bodyPr/>
        <a:lstStyle/>
        <a:p>
          <a:endParaRPr lang="en-IN"/>
        </a:p>
      </dgm:t>
    </dgm:pt>
    <dgm:pt modelId="{F2FC0D51-1610-45A9-8E06-B1F10960639C}">
      <dgm:prSet/>
      <dgm:spPr/>
      <dgm:t>
        <a:bodyPr/>
        <a:lstStyle/>
        <a:p>
          <a:r>
            <a:rPr lang="en-US" b="1"/>
            <a:t>MBA FOR STUDENTS HAVING WORK EXPERIENCE</a:t>
          </a:r>
          <a:endParaRPr lang="en-IN"/>
        </a:p>
      </dgm:t>
    </dgm:pt>
    <dgm:pt modelId="{8AB60487-8D30-41A6-A089-0FCBB028C33C}" type="parTrans" cxnId="{F0038FBD-03AE-4A3F-982D-F8765FCC9442}">
      <dgm:prSet/>
      <dgm:spPr/>
      <dgm:t>
        <a:bodyPr/>
        <a:lstStyle/>
        <a:p>
          <a:endParaRPr lang="en-IN"/>
        </a:p>
      </dgm:t>
    </dgm:pt>
    <dgm:pt modelId="{CC6D2EE5-4C45-4682-8CC4-6B0AE789115C}" type="sibTrans" cxnId="{F0038FBD-03AE-4A3F-982D-F8765FCC9442}">
      <dgm:prSet/>
      <dgm:spPr/>
      <dgm:t>
        <a:bodyPr/>
        <a:lstStyle/>
        <a:p>
          <a:endParaRPr lang="en-IN"/>
        </a:p>
      </dgm:t>
    </dgm:pt>
    <dgm:pt modelId="{B474B8AA-0353-4810-BCB5-EB24DF0561C1}">
      <dgm:prSet/>
      <dgm:spPr/>
      <dgm:t>
        <a:bodyPr/>
        <a:lstStyle/>
        <a:p>
          <a:r>
            <a:rPr lang="en-US"/>
            <a:t>Students with a Bachelor’s degree and work experience of 2 to 5 years can apply for these MBA courses</a:t>
          </a:r>
          <a:endParaRPr lang="en-IN"/>
        </a:p>
      </dgm:t>
    </dgm:pt>
    <dgm:pt modelId="{A3D65B79-4188-4E46-A6F6-51054C6CC30F}" type="parTrans" cxnId="{9F88D010-440D-4FA1-BA9B-89CCE85AF088}">
      <dgm:prSet/>
      <dgm:spPr/>
      <dgm:t>
        <a:bodyPr/>
        <a:lstStyle/>
        <a:p>
          <a:endParaRPr lang="en-IN"/>
        </a:p>
      </dgm:t>
    </dgm:pt>
    <dgm:pt modelId="{2D75B762-6E74-4242-9311-45FBF3E4CFA8}" type="sibTrans" cxnId="{9F88D010-440D-4FA1-BA9B-89CCE85AF088}">
      <dgm:prSet/>
      <dgm:spPr/>
      <dgm:t>
        <a:bodyPr/>
        <a:lstStyle/>
        <a:p>
          <a:endParaRPr lang="en-IN"/>
        </a:p>
      </dgm:t>
    </dgm:pt>
    <dgm:pt modelId="{B0EBCA5A-5A01-4FBE-AEB9-356033F36724}">
      <dgm:prSet/>
      <dgm:spPr/>
      <dgm:t>
        <a:bodyPr/>
        <a:lstStyle/>
        <a:p>
          <a:r>
            <a:rPr lang="en-US" b="1"/>
            <a:t>MATURE ENTRY MBA</a:t>
          </a:r>
          <a:endParaRPr lang="en-IN"/>
        </a:p>
      </dgm:t>
    </dgm:pt>
    <dgm:pt modelId="{A9095743-23D1-43AE-9295-3E3B9F1D74CE}" type="parTrans" cxnId="{C7CFA820-3C8A-42A3-8F31-A57FA8F3663B}">
      <dgm:prSet/>
      <dgm:spPr/>
      <dgm:t>
        <a:bodyPr/>
        <a:lstStyle/>
        <a:p>
          <a:endParaRPr lang="en-IN"/>
        </a:p>
      </dgm:t>
    </dgm:pt>
    <dgm:pt modelId="{86930CC6-CDC1-4046-BC2A-D0B422CBD07B}" type="sibTrans" cxnId="{C7CFA820-3C8A-42A3-8F31-A57FA8F3663B}">
      <dgm:prSet/>
      <dgm:spPr/>
      <dgm:t>
        <a:bodyPr/>
        <a:lstStyle/>
        <a:p>
          <a:endParaRPr lang="en-IN"/>
        </a:p>
      </dgm:t>
    </dgm:pt>
    <dgm:pt modelId="{CABAF266-5536-4DFF-9BA1-BB9474DF7757}">
      <dgm:prSet/>
      <dgm:spPr/>
      <dgm:t>
        <a:bodyPr/>
        <a:lstStyle/>
        <a:p>
          <a:pPr algn="l">
            <a:buFont typeface="Arial" panose="020B0604020202020204" pitchFamily="34" charset="0"/>
            <a:buChar char="•"/>
          </a:pPr>
          <a:r>
            <a:rPr lang="en-US"/>
            <a:t> Students who do not have a formal Bachelor’s degree qualification can still pursue an MBA in the UK</a:t>
          </a:r>
          <a:endParaRPr lang="en-IN"/>
        </a:p>
      </dgm:t>
    </dgm:pt>
    <dgm:pt modelId="{A4E0D670-CDF0-4C4B-B4D2-F822A7373ED3}" type="parTrans" cxnId="{1C86E911-2E27-4A7C-93C7-04F347F1263C}">
      <dgm:prSet/>
      <dgm:spPr/>
      <dgm:t>
        <a:bodyPr/>
        <a:lstStyle/>
        <a:p>
          <a:endParaRPr lang="en-IN"/>
        </a:p>
      </dgm:t>
    </dgm:pt>
    <dgm:pt modelId="{FD5DCA55-2B25-4531-AA1C-CFCD82CF0802}" type="sibTrans" cxnId="{1C86E911-2E27-4A7C-93C7-04F347F1263C}">
      <dgm:prSet/>
      <dgm:spPr/>
      <dgm:t>
        <a:bodyPr/>
        <a:lstStyle/>
        <a:p>
          <a:endParaRPr lang="en-IN"/>
        </a:p>
      </dgm:t>
    </dgm:pt>
    <dgm:pt modelId="{0F5F8267-D069-419B-A367-5C23CD3EEB53}">
      <dgm:prSet/>
      <dgm:spPr/>
      <dgm:t>
        <a:bodyPr/>
        <a:lstStyle/>
        <a:p>
          <a:pPr algn="l">
            <a:buFont typeface="Arial" panose="020B0604020202020204" pitchFamily="34" charset="0"/>
            <a:buChar char="•"/>
          </a:pPr>
          <a:r>
            <a:rPr lang="en-US"/>
            <a:t> The entry requirement for such students is</a:t>
          </a:r>
          <a:endParaRPr lang="en-IN"/>
        </a:p>
      </dgm:t>
    </dgm:pt>
    <dgm:pt modelId="{694316F9-A9A9-4A37-B3E4-97AA10369E40}" type="parTrans" cxnId="{361A1B04-0758-4BBC-94B0-046E180366A0}">
      <dgm:prSet/>
      <dgm:spPr/>
      <dgm:t>
        <a:bodyPr/>
        <a:lstStyle/>
        <a:p>
          <a:endParaRPr lang="en-IN"/>
        </a:p>
      </dgm:t>
    </dgm:pt>
    <dgm:pt modelId="{95225CFA-8690-4170-85E6-469818BED6B0}" type="sibTrans" cxnId="{361A1B04-0758-4BBC-94B0-046E180366A0}">
      <dgm:prSet/>
      <dgm:spPr/>
      <dgm:t>
        <a:bodyPr/>
        <a:lstStyle/>
        <a:p>
          <a:endParaRPr lang="en-IN"/>
        </a:p>
      </dgm:t>
    </dgm:pt>
    <dgm:pt modelId="{F3837EC3-C161-47ED-BB86-83DF93EB2022}">
      <dgm:prSet/>
      <dgm:spPr/>
      <dgm:t>
        <a:bodyPr/>
        <a:lstStyle/>
        <a:p>
          <a:pPr algn="l">
            <a:buFont typeface="Arial" panose="020B0604020202020204" pitchFamily="34" charset="0"/>
            <a:buChar char="•"/>
          </a:pPr>
          <a:r>
            <a:rPr lang="en-US"/>
            <a:t> Pass in Standard 12</a:t>
          </a:r>
          <a:endParaRPr lang="en-IN"/>
        </a:p>
      </dgm:t>
    </dgm:pt>
    <dgm:pt modelId="{48FE4F1B-E084-4F18-B346-9D46CF8F96AB}" type="parTrans" cxnId="{6A6877F7-14A4-4E60-81E2-124605F61AAB}">
      <dgm:prSet/>
      <dgm:spPr/>
      <dgm:t>
        <a:bodyPr/>
        <a:lstStyle/>
        <a:p>
          <a:endParaRPr lang="en-IN"/>
        </a:p>
      </dgm:t>
    </dgm:pt>
    <dgm:pt modelId="{F918386E-6588-4ADA-A595-567B400C20B5}" type="sibTrans" cxnId="{6A6877F7-14A4-4E60-81E2-124605F61AAB}">
      <dgm:prSet/>
      <dgm:spPr/>
      <dgm:t>
        <a:bodyPr/>
        <a:lstStyle/>
        <a:p>
          <a:endParaRPr lang="en-IN"/>
        </a:p>
      </dgm:t>
    </dgm:pt>
    <dgm:pt modelId="{FA121D5D-25CC-4845-B527-6769CCD878B0}">
      <dgm:prSet/>
      <dgm:spPr/>
      <dgm:t>
        <a:bodyPr/>
        <a:lstStyle/>
        <a:p>
          <a:pPr algn="l">
            <a:buFont typeface="Arial" panose="020B0604020202020204" pitchFamily="34" charset="0"/>
            <a:buChar char="•"/>
          </a:pPr>
          <a:r>
            <a:rPr lang="en-US"/>
            <a:t> Students age should be minimum of 25 years</a:t>
          </a:r>
          <a:endParaRPr lang="en-IN"/>
        </a:p>
      </dgm:t>
    </dgm:pt>
    <dgm:pt modelId="{6E65D057-46A8-4673-851A-B9E980459D07}" type="parTrans" cxnId="{8A81CC2C-5594-40C6-9A31-8493070AF0C3}">
      <dgm:prSet/>
      <dgm:spPr/>
      <dgm:t>
        <a:bodyPr/>
        <a:lstStyle/>
        <a:p>
          <a:endParaRPr lang="en-IN"/>
        </a:p>
      </dgm:t>
    </dgm:pt>
    <dgm:pt modelId="{76EA1ECF-C9D0-423F-B201-77CECBC9B7A3}" type="sibTrans" cxnId="{8A81CC2C-5594-40C6-9A31-8493070AF0C3}">
      <dgm:prSet/>
      <dgm:spPr/>
      <dgm:t>
        <a:bodyPr/>
        <a:lstStyle/>
        <a:p>
          <a:endParaRPr lang="en-IN"/>
        </a:p>
      </dgm:t>
    </dgm:pt>
    <dgm:pt modelId="{9934B32B-FE6D-4074-8928-2B15CB1C9B63}">
      <dgm:prSet/>
      <dgm:spPr/>
      <dgm:t>
        <a:bodyPr/>
        <a:lstStyle/>
        <a:p>
          <a:pPr algn="l">
            <a:buFont typeface="Arial" panose="020B0604020202020204" pitchFamily="34" charset="0"/>
            <a:buChar char="•"/>
          </a:pPr>
          <a:r>
            <a:rPr lang="en-US"/>
            <a:t> Work experience of at least 7+ years at managerial level</a:t>
          </a:r>
          <a:endParaRPr lang="en-IN"/>
        </a:p>
      </dgm:t>
    </dgm:pt>
    <dgm:pt modelId="{364E27B0-491E-4D78-9A78-D1424C24CFE2}" type="parTrans" cxnId="{54DAAA9A-6184-46D9-9B00-FB55034FE755}">
      <dgm:prSet/>
      <dgm:spPr/>
      <dgm:t>
        <a:bodyPr/>
        <a:lstStyle/>
        <a:p>
          <a:endParaRPr lang="en-IN"/>
        </a:p>
      </dgm:t>
    </dgm:pt>
    <dgm:pt modelId="{05883584-FE71-4EA3-A94A-F55BD1493DEC}" type="sibTrans" cxnId="{54DAAA9A-6184-46D9-9B00-FB55034FE755}">
      <dgm:prSet/>
      <dgm:spPr/>
      <dgm:t>
        <a:bodyPr/>
        <a:lstStyle/>
        <a:p>
          <a:endParaRPr lang="en-IN"/>
        </a:p>
      </dgm:t>
    </dgm:pt>
    <dgm:pt modelId="{1AC0182F-81D3-44C0-A225-7DC2738A385D}" type="pres">
      <dgm:prSet presAssocID="{E854C9A3-90E8-4538-BB97-F3331A3F932C}" presName="linear" presStyleCnt="0">
        <dgm:presLayoutVars>
          <dgm:dir/>
          <dgm:animLvl val="lvl"/>
          <dgm:resizeHandles val="exact"/>
        </dgm:presLayoutVars>
      </dgm:prSet>
      <dgm:spPr/>
      <dgm:t>
        <a:bodyPr/>
        <a:lstStyle/>
        <a:p>
          <a:endParaRPr lang="en-US"/>
        </a:p>
      </dgm:t>
    </dgm:pt>
    <dgm:pt modelId="{A6CD83FC-D926-455C-870A-F2CCFD780CE3}" type="pres">
      <dgm:prSet presAssocID="{48F5C8A3-9B84-4E4D-BF33-6395CC674223}" presName="parentLin" presStyleCnt="0"/>
      <dgm:spPr/>
    </dgm:pt>
    <dgm:pt modelId="{0A816413-6535-4F41-AF06-AECD8B799C40}" type="pres">
      <dgm:prSet presAssocID="{48F5C8A3-9B84-4E4D-BF33-6395CC674223}" presName="parentLeftMargin" presStyleLbl="node1" presStyleIdx="0" presStyleCnt="4"/>
      <dgm:spPr/>
      <dgm:t>
        <a:bodyPr/>
        <a:lstStyle/>
        <a:p>
          <a:endParaRPr lang="en-US"/>
        </a:p>
      </dgm:t>
    </dgm:pt>
    <dgm:pt modelId="{D02978FF-578B-4D03-9A19-8DACE728E37C}" type="pres">
      <dgm:prSet presAssocID="{48F5C8A3-9B84-4E4D-BF33-6395CC674223}" presName="parentText" presStyleLbl="node1" presStyleIdx="0" presStyleCnt="4">
        <dgm:presLayoutVars>
          <dgm:chMax val="0"/>
          <dgm:bulletEnabled val="1"/>
        </dgm:presLayoutVars>
      </dgm:prSet>
      <dgm:spPr/>
      <dgm:t>
        <a:bodyPr/>
        <a:lstStyle/>
        <a:p>
          <a:endParaRPr lang="en-US"/>
        </a:p>
      </dgm:t>
    </dgm:pt>
    <dgm:pt modelId="{DEF2E894-5FA0-4DD2-A869-EDBF90E5A0CD}" type="pres">
      <dgm:prSet presAssocID="{48F5C8A3-9B84-4E4D-BF33-6395CC674223}" presName="negativeSpace" presStyleCnt="0"/>
      <dgm:spPr/>
    </dgm:pt>
    <dgm:pt modelId="{BFBF7C8C-14E6-474F-B791-FC935D00CC28}" type="pres">
      <dgm:prSet presAssocID="{48F5C8A3-9B84-4E4D-BF33-6395CC674223}" presName="childText" presStyleLbl="conFgAcc1" presStyleIdx="0" presStyleCnt="4">
        <dgm:presLayoutVars>
          <dgm:bulletEnabled val="1"/>
        </dgm:presLayoutVars>
      </dgm:prSet>
      <dgm:spPr/>
      <dgm:t>
        <a:bodyPr/>
        <a:lstStyle/>
        <a:p>
          <a:endParaRPr lang="en-US"/>
        </a:p>
      </dgm:t>
    </dgm:pt>
    <dgm:pt modelId="{8952176B-5E73-4EE6-97AD-4A50B0F03A61}" type="pres">
      <dgm:prSet presAssocID="{EEE2ED66-7D63-4114-B9C9-F98352B39478}" presName="spaceBetweenRectangles" presStyleCnt="0"/>
      <dgm:spPr/>
    </dgm:pt>
    <dgm:pt modelId="{932AD592-1AB6-430C-AAC5-973B2D6163D7}" type="pres">
      <dgm:prSet presAssocID="{C59E5126-45E5-48AA-AB04-E53B6DF3EFAC}" presName="parentLin" presStyleCnt="0"/>
      <dgm:spPr/>
    </dgm:pt>
    <dgm:pt modelId="{3683D7D3-7943-45EC-B950-EFC8BD7F9BF7}" type="pres">
      <dgm:prSet presAssocID="{C59E5126-45E5-48AA-AB04-E53B6DF3EFAC}" presName="parentLeftMargin" presStyleLbl="node1" presStyleIdx="0" presStyleCnt="4"/>
      <dgm:spPr/>
      <dgm:t>
        <a:bodyPr/>
        <a:lstStyle/>
        <a:p>
          <a:endParaRPr lang="en-US"/>
        </a:p>
      </dgm:t>
    </dgm:pt>
    <dgm:pt modelId="{2C6B0BB4-D49F-4C3B-88EB-36BF8D7385CD}" type="pres">
      <dgm:prSet presAssocID="{C59E5126-45E5-48AA-AB04-E53B6DF3EFAC}" presName="parentText" presStyleLbl="node1" presStyleIdx="1" presStyleCnt="4">
        <dgm:presLayoutVars>
          <dgm:chMax val="0"/>
          <dgm:bulletEnabled val="1"/>
        </dgm:presLayoutVars>
      </dgm:prSet>
      <dgm:spPr/>
      <dgm:t>
        <a:bodyPr/>
        <a:lstStyle/>
        <a:p>
          <a:endParaRPr lang="en-US"/>
        </a:p>
      </dgm:t>
    </dgm:pt>
    <dgm:pt modelId="{F31CEE32-5AB0-46D3-909C-975585A70308}" type="pres">
      <dgm:prSet presAssocID="{C59E5126-45E5-48AA-AB04-E53B6DF3EFAC}" presName="negativeSpace" presStyleCnt="0"/>
      <dgm:spPr/>
    </dgm:pt>
    <dgm:pt modelId="{C0D21E12-8479-44D1-957B-7FB046E14C6E}" type="pres">
      <dgm:prSet presAssocID="{C59E5126-45E5-48AA-AB04-E53B6DF3EFAC}" presName="childText" presStyleLbl="conFgAcc1" presStyleIdx="1" presStyleCnt="4">
        <dgm:presLayoutVars>
          <dgm:bulletEnabled val="1"/>
        </dgm:presLayoutVars>
      </dgm:prSet>
      <dgm:spPr/>
      <dgm:t>
        <a:bodyPr/>
        <a:lstStyle/>
        <a:p>
          <a:endParaRPr lang="en-US"/>
        </a:p>
      </dgm:t>
    </dgm:pt>
    <dgm:pt modelId="{6A78C1FA-A21A-41D0-B824-8513E1B38465}" type="pres">
      <dgm:prSet presAssocID="{77E5A3B1-8005-4E69-871A-C3574E94318F}" presName="spaceBetweenRectangles" presStyleCnt="0"/>
      <dgm:spPr/>
    </dgm:pt>
    <dgm:pt modelId="{58FA1B44-7716-4BE4-9872-1A95CA183497}" type="pres">
      <dgm:prSet presAssocID="{F2FC0D51-1610-45A9-8E06-B1F10960639C}" presName="parentLin" presStyleCnt="0"/>
      <dgm:spPr/>
    </dgm:pt>
    <dgm:pt modelId="{0E69F2C6-A2F2-4EE4-877F-433B977471DE}" type="pres">
      <dgm:prSet presAssocID="{F2FC0D51-1610-45A9-8E06-B1F10960639C}" presName="parentLeftMargin" presStyleLbl="node1" presStyleIdx="1" presStyleCnt="4"/>
      <dgm:spPr/>
      <dgm:t>
        <a:bodyPr/>
        <a:lstStyle/>
        <a:p>
          <a:endParaRPr lang="en-US"/>
        </a:p>
      </dgm:t>
    </dgm:pt>
    <dgm:pt modelId="{2AE18092-57AE-4561-8638-0465A2603B99}" type="pres">
      <dgm:prSet presAssocID="{F2FC0D51-1610-45A9-8E06-B1F10960639C}" presName="parentText" presStyleLbl="node1" presStyleIdx="2" presStyleCnt="4">
        <dgm:presLayoutVars>
          <dgm:chMax val="0"/>
          <dgm:bulletEnabled val="1"/>
        </dgm:presLayoutVars>
      </dgm:prSet>
      <dgm:spPr/>
      <dgm:t>
        <a:bodyPr/>
        <a:lstStyle/>
        <a:p>
          <a:endParaRPr lang="en-US"/>
        </a:p>
      </dgm:t>
    </dgm:pt>
    <dgm:pt modelId="{C0D76519-7010-4082-879C-4BCB2E0D3030}" type="pres">
      <dgm:prSet presAssocID="{F2FC0D51-1610-45A9-8E06-B1F10960639C}" presName="negativeSpace" presStyleCnt="0"/>
      <dgm:spPr/>
    </dgm:pt>
    <dgm:pt modelId="{AEA920DB-3EAC-4015-8B6B-BCC0DD42B29E}" type="pres">
      <dgm:prSet presAssocID="{F2FC0D51-1610-45A9-8E06-B1F10960639C}" presName="childText" presStyleLbl="conFgAcc1" presStyleIdx="2" presStyleCnt="4">
        <dgm:presLayoutVars>
          <dgm:bulletEnabled val="1"/>
        </dgm:presLayoutVars>
      </dgm:prSet>
      <dgm:spPr/>
      <dgm:t>
        <a:bodyPr/>
        <a:lstStyle/>
        <a:p>
          <a:endParaRPr lang="en-US"/>
        </a:p>
      </dgm:t>
    </dgm:pt>
    <dgm:pt modelId="{E96B514E-BBC8-46E4-93C3-A80335633BCF}" type="pres">
      <dgm:prSet presAssocID="{CC6D2EE5-4C45-4682-8CC4-6B0AE789115C}" presName="spaceBetweenRectangles" presStyleCnt="0"/>
      <dgm:spPr/>
    </dgm:pt>
    <dgm:pt modelId="{2387BFA2-2571-44F9-9D9E-45EDB829C8F7}" type="pres">
      <dgm:prSet presAssocID="{B0EBCA5A-5A01-4FBE-AEB9-356033F36724}" presName="parentLin" presStyleCnt="0"/>
      <dgm:spPr/>
    </dgm:pt>
    <dgm:pt modelId="{4FD4642B-C3CF-4961-ACF2-60BAFA61C81A}" type="pres">
      <dgm:prSet presAssocID="{B0EBCA5A-5A01-4FBE-AEB9-356033F36724}" presName="parentLeftMargin" presStyleLbl="node1" presStyleIdx="2" presStyleCnt="4"/>
      <dgm:spPr/>
      <dgm:t>
        <a:bodyPr/>
        <a:lstStyle/>
        <a:p>
          <a:endParaRPr lang="en-US"/>
        </a:p>
      </dgm:t>
    </dgm:pt>
    <dgm:pt modelId="{822D216E-7D07-4EDC-AC58-5B41731F5D81}" type="pres">
      <dgm:prSet presAssocID="{B0EBCA5A-5A01-4FBE-AEB9-356033F36724}" presName="parentText" presStyleLbl="node1" presStyleIdx="3" presStyleCnt="4">
        <dgm:presLayoutVars>
          <dgm:chMax val="0"/>
          <dgm:bulletEnabled val="1"/>
        </dgm:presLayoutVars>
      </dgm:prSet>
      <dgm:spPr/>
      <dgm:t>
        <a:bodyPr/>
        <a:lstStyle/>
        <a:p>
          <a:endParaRPr lang="en-US"/>
        </a:p>
      </dgm:t>
    </dgm:pt>
    <dgm:pt modelId="{BBA811A8-C6F7-4C0F-9DE1-F6B3827AAC91}" type="pres">
      <dgm:prSet presAssocID="{B0EBCA5A-5A01-4FBE-AEB9-356033F36724}" presName="negativeSpace" presStyleCnt="0"/>
      <dgm:spPr/>
    </dgm:pt>
    <dgm:pt modelId="{810B04F7-4FB7-42A2-ABFE-195059D67BA5}" type="pres">
      <dgm:prSet presAssocID="{B0EBCA5A-5A01-4FBE-AEB9-356033F36724}" presName="childText" presStyleLbl="conFgAcc1" presStyleIdx="3" presStyleCnt="4">
        <dgm:presLayoutVars>
          <dgm:bulletEnabled val="1"/>
        </dgm:presLayoutVars>
      </dgm:prSet>
      <dgm:spPr/>
      <dgm:t>
        <a:bodyPr/>
        <a:lstStyle/>
        <a:p>
          <a:endParaRPr lang="en-US"/>
        </a:p>
      </dgm:t>
    </dgm:pt>
  </dgm:ptLst>
  <dgm:cxnLst>
    <dgm:cxn modelId="{54DAAA9A-6184-46D9-9B00-FB55034FE755}" srcId="{B0EBCA5A-5A01-4FBE-AEB9-356033F36724}" destId="{9934B32B-FE6D-4074-8928-2B15CB1C9B63}" srcOrd="4" destOrd="0" parTransId="{364E27B0-491E-4D78-9A78-D1424C24CFE2}" sibTransId="{05883584-FE71-4EA3-A94A-F55BD1493DEC}"/>
    <dgm:cxn modelId="{34FC1B26-8E10-4094-8FC4-C9C616B3609C}" type="presOf" srcId="{CABAF266-5536-4DFF-9BA1-BB9474DF7757}" destId="{810B04F7-4FB7-42A2-ABFE-195059D67BA5}" srcOrd="0" destOrd="0" presId="urn:microsoft.com/office/officeart/2005/8/layout/list1"/>
    <dgm:cxn modelId="{9FA27B30-7929-46C4-B269-C76D755A2E06}" type="presOf" srcId="{9F0B524C-F627-47C5-8906-013BB0F7637F}" destId="{BFBF7C8C-14E6-474F-B791-FC935D00CC28}" srcOrd="0" destOrd="2" presId="urn:microsoft.com/office/officeart/2005/8/layout/list1"/>
    <dgm:cxn modelId="{9F88D010-440D-4FA1-BA9B-89CCE85AF088}" srcId="{F2FC0D51-1610-45A9-8E06-B1F10960639C}" destId="{B474B8AA-0353-4810-BCB5-EB24DF0561C1}" srcOrd="0" destOrd="0" parTransId="{A3D65B79-4188-4E46-A6F6-51054C6CC30F}" sibTransId="{2D75B762-6E74-4242-9311-45FBF3E4CFA8}"/>
    <dgm:cxn modelId="{4FB28553-EE11-4E43-87B2-FA968CA80487}" type="presOf" srcId="{0F5F8267-D069-419B-A367-5C23CD3EEB53}" destId="{810B04F7-4FB7-42A2-ABFE-195059D67BA5}" srcOrd="0" destOrd="1" presId="urn:microsoft.com/office/officeart/2005/8/layout/list1"/>
    <dgm:cxn modelId="{91D2008E-825B-4EE4-82DB-ADE62B2164CB}" type="presOf" srcId="{F9F22BB4-88E0-4C42-A1BB-43D208E53077}" destId="{BFBF7C8C-14E6-474F-B791-FC935D00CC28}" srcOrd="0" destOrd="1" presId="urn:microsoft.com/office/officeart/2005/8/layout/list1"/>
    <dgm:cxn modelId="{9E859CE3-D005-43BC-8067-6A4A7CDA0655}" type="presOf" srcId="{F2FC0D51-1610-45A9-8E06-B1F10960639C}" destId="{0E69F2C6-A2F2-4EE4-877F-433B977471DE}" srcOrd="0" destOrd="0" presId="urn:microsoft.com/office/officeart/2005/8/layout/list1"/>
    <dgm:cxn modelId="{153BE18F-503B-4F70-8A1B-28D1B7CA0224}" srcId="{C59E5126-45E5-48AA-AB04-E53B6DF3EFAC}" destId="{1CA02466-CE7B-4DC1-97AE-F974FD837C4E}" srcOrd="0" destOrd="0" parTransId="{9C062020-43EC-44AC-9F6E-07922FC29C08}" sibTransId="{29A15029-5573-48FC-82E7-98C231232A83}"/>
    <dgm:cxn modelId="{8AA8D1D0-687A-453F-A48B-4C2D7856C8B1}" srcId="{E854C9A3-90E8-4538-BB97-F3331A3F932C}" destId="{C59E5126-45E5-48AA-AB04-E53B6DF3EFAC}" srcOrd="1" destOrd="0" parTransId="{CBFB2A2D-EF13-4AE2-A881-0A500A9D373D}" sibTransId="{77E5A3B1-8005-4E69-871A-C3574E94318F}"/>
    <dgm:cxn modelId="{D0220A00-A3A3-4498-AF4E-B73A9B75EBF2}" type="presOf" srcId="{B0EBCA5A-5A01-4FBE-AEB9-356033F36724}" destId="{822D216E-7D07-4EDC-AC58-5B41731F5D81}" srcOrd="1" destOrd="0" presId="urn:microsoft.com/office/officeart/2005/8/layout/list1"/>
    <dgm:cxn modelId="{E1A33692-461B-4EDC-8548-6675EA3357C8}" type="presOf" srcId="{B0EBCA5A-5A01-4FBE-AEB9-356033F36724}" destId="{4FD4642B-C3CF-4961-ACF2-60BAFA61C81A}" srcOrd="0" destOrd="0" presId="urn:microsoft.com/office/officeart/2005/8/layout/list1"/>
    <dgm:cxn modelId="{8A81CC2C-5594-40C6-9A31-8493070AF0C3}" srcId="{B0EBCA5A-5A01-4FBE-AEB9-356033F36724}" destId="{FA121D5D-25CC-4845-B527-6769CCD878B0}" srcOrd="3" destOrd="0" parTransId="{6E65D057-46A8-4673-851A-B9E980459D07}" sibTransId="{76EA1ECF-C9D0-423F-B201-77CECBC9B7A3}"/>
    <dgm:cxn modelId="{1C86E911-2E27-4A7C-93C7-04F347F1263C}" srcId="{B0EBCA5A-5A01-4FBE-AEB9-356033F36724}" destId="{CABAF266-5536-4DFF-9BA1-BB9474DF7757}" srcOrd="0" destOrd="0" parTransId="{A4E0D670-CDF0-4C4B-B4D2-F822A7373ED3}" sibTransId="{FD5DCA55-2B25-4531-AA1C-CFCD82CF0802}"/>
    <dgm:cxn modelId="{F0038FBD-03AE-4A3F-982D-F8765FCC9442}" srcId="{E854C9A3-90E8-4538-BB97-F3331A3F932C}" destId="{F2FC0D51-1610-45A9-8E06-B1F10960639C}" srcOrd="2" destOrd="0" parTransId="{8AB60487-8D30-41A6-A089-0FCBB028C33C}" sibTransId="{CC6D2EE5-4C45-4682-8CC4-6B0AE789115C}"/>
    <dgm:cxn modelId="{443220C3-AC98-46FB-BE21-44A75C1C0EC4}" type="presOf" srcId="{C59E5126-45E5-48AA-AB04-E53B6DF3EFAC}" destId="{3683D7D3-7943-45EC-B950-EFC8BD7F9BF7}" srcOrd="0" destOrd="0" presId="urn:microsoft.com/office/officeart/2005/8/layout/list1"/>
    <dgm:cxn modelId="{6A6877F7-14A4-4E60-81E2-124605F61AAB}" srcId="{B0EBCA5A-5A01-4FBE-AEB9-356033F36724}" destId="{F3837EC3-C161-47ED-BB86-83DF93EB2022}" srcOrd="2" destOrd="0" parTransId="{48FE4F1B-E084-4F18-B346-9D46CF8F96AB}" sibTransId="{F918386E-6588-4ADA-A595-567B400C20B5}"/>
    <dgm:cxn modelId="{361A1B04-0758-4BBC-94B0-046E180366A0}" srcId="{B0EBCA5A-5A01-4FBE-AEB9-356033F36724}" destId="{0F5F8267-D069-419B-A367-5C23CD3EEB53}" srcOrd="1" destOrd="0" parTransId="{694316F9-A9A9-4A37-B3E4-97AA10369E40}" sibTransId="{95225CFA-8690-4170-85E6-469818BED6B0}"/>
    <dgm:cxn modelId="{4C877BCE-0884-40E5-B86C-F2F8BB923F29}" type="presOf" srcId="{E854C9A3-90E8-4538-BB97-F3331A3F932C}" destId="{1AC0182F-81D3-44C0-A225-7DC2738A385D}" srcOrd="0" destOrd="0" presId="urn:microsoft.com/office/officeart/2005/8/layout/list1"/>
    <dgm:cxn modelId="{291191E3-E3E8-4B14-9DEB-8F3D8DE4AB37}" type="presOf" srcId="{1CA02466-CE7B-4DC1-97AE-F974FD837C4E}" destId="{C0D21E12-8479-44D1-957B-7FB046E14C6E}" srcOrd="0" destOrd="0" presId="urn:microsoft.com/office/officeart/2005/8/layout/list1"/>
    <dgm:cxn modelId="{E323E7FF-C00B-45EA-9735-83C447A7A1BB}" type="presOf" srcId="{F3837EC3-C161-47ED-BB86-83DF93EB2022}" destId="{810B04F7-4FB7-42A2-ABFE-195059D67BA5}" srcOrd="0" destOrd="2" presId="urn:microsoft.com/office/officeart/2005/8/layout/list1"/>
    <dgm:cxn modelId="{A1764918-96A1-422C-B459-AA55568D89F7}" srcId="{48F5C8A3-9B84-4E4D-BF33-6395CC674223}" destId="{F9F22BB4-88E0-4C42-A1BB-43D208E53077}" srcOrd="1" destOrd="0" parTransId="{0D70F593-3242-465C-BC3A-E636AD77D417}" sibTransId="{4D542A33-3FF7-4F13-AB92-1D19D1D5E06D}"/>
    <dgm:cxn modelId="{FEC3C5F6-36A3-4BEA-9C3F-5FB96944290C}" type="presOf" srcId="{0E438153-8D8C-4DDB-A6B3-22D29B703E32}" destId="{BFBF7C8C-14E6-474F-B791-FC935D00CC28}" srcOrd="0" destOrd="0" presId="urn:microsoft.com/office/officeart/2005/8/layout/list1"/>
    <dgm:cxn modelId="{71D2A574-3451-46AB-979F-278C0A843911}" type="presOf" srcId="{9934B32B-FE6D-4074-8928-2B15CB1C9B63}" destId="{810B04F7-4FB7-42A2-ABFE-195059D67BA5}" srcOrd="0" destOrd="4" presId="urn:microsoft.com/office/officeart/2005/8/layout/list1"/>
    <dgm:cxn modelId="{69C58EDB-4FD1-41D9-B235-65BE572076B0}" type="presOf" srcId="{FA121D5D-25CC-4845-B527-6769CCD878B0}" destId="{810B04F7-4FB7-42A2-ABFE-195059D67BA5}" srcOrd="0" destOrd="3" presId="urn:microsoft.com/office/officeart/2005/8/layout/list1"/>
    <dgm:cxn modelId="{74C5DCDE-86DA-4443-9E1D-9183F7AFB9CC}" srcId="{E854C9A3-90E8-4538-BB97-F3331A3F932C}" destId="{48F5C8A3-9B84-4E4D-BF33-6395CC674223}" srcOrd="0" destOrd="0" parTransId="{C6183A07-AFAA-4AE9-A488-9D949E63E223}" sibTransId="{EEE2ED66-7D63-4114-B9C9-F98352B39478}"/>
    <dgm:cxn modelId="{AAE1ECCE-ABB9-4D26-A9C7-679459DB8289}" type="presOf" srcId="{C59E5126-45E5-48AA-AB04-E53B6DF3EFAC}" destId="{2C6B0BB4-D49F-4C3B-88EB-36BF8D7385CD}" srcOrd="1" destOrd="0" presId="urn:microsoft.com/office/officeart/2005/8/layout/list1"/>
    <dgm:cxn modelId="{73625C38-4CC4-4EB7-A221-2EED35B82540}" srcId="{48F5C8A3-9B84-4E4D-BF33-6395CC674223}" destId="{9F0B524C-F627-47C5-8906-013BB0F7637F}" srcOrd="2" destOrd="0" parTransId="{7FCD769C-B457-411B-B5DD-49A2432A74CC}" sibTransId="{F7835636-C0A0-445C-8FBE-4FD88F5C38E2}"/>
    <dgm:cxn modelId="{1C986C09-A406-4D2C-AFFE-52C68DC65BCC}" type="presOf" srcId="{48F5C8A3-9B84-4E4D-BF33-6395CC674223}" destId="{D02978FF-578B-4D03-9A19-8DACE728E37C}" srcOrd="1" destOrd="0" presId="urn:microsoft.com/office/officeart/2005/8/layout/list1"/>
    <dgm:cxn modelId="{C35789E8-4B1E-407B-AD63-975DDFFD8B15}" type="presOf" srcId="{48F5C8A3-9B84-4E4D-BF33-6395CC674223}" destId="{0A816413-6535-4F41-AF06-AECD8B799C40}" srcOrd="0" destOrd="0" presId="urn:microsoft.com/office/officeart/2005/8/layout/list1"/>
    <dgm:cxn modelId="{B6F8304E-33A8-43DA-9306-0848DBFA014D}" type="presOf" srcId="{F2FC0D51-1610-45A9-8E06-B1F10960639C}" destId="{2AE18092-57AE-4561-8638-0465A2603B99}" srcOrd="1" destOrd="0" presId="urn:microsoft.com/office/officeart/2005/8/layout/list1"/>
    <dgm:cxn modelId="{E772DDB6-8B1C-4222-B983-2DCE77CE8912}" type="presOf" srcId="{B474B8AA-0353-4810-BCB5-EB24DF0561C1}" destId="{AEA920DB-3EAC-4015-8B6B-BCC0DD42B29E}" srcOrd="0" destOrd="0" presId="urn:microsoft.com/office/officeart/2005/8/layout/list1"/>
    <dgm:cxn modelId="{C7CFA820-3C8A-42A3-8F31-A57FA8F3663B}" srcId="{E854C9A3-90E8-4538-BB97-F3331A3F932C}" destId="{B0EBCA5A-5A01-4FBE-AEB9-356033F36724}" srcOrd="3" destOrd="0" parTransId="{A9095743-23D1-43AE-9295-3E3B9F1D74CE}" sibTransId="{86930CC6-CDC1-4046-BC2A-D0B422CBD07B}"/>
    <dgm:cxn modelId="{2B96128D-CA11-463A-B4EB-172B068AB632}" srcId="{48F5C8A3-9B84-4E4D-BF33-6395CC674223}" destId="{0E438153-8D8C-4DDB-A6B3-22D29B703E32}" srcOrd="0" destOrd="0" parTransId="{DEDC4219-7226-4267-8D35-22387AD9118A}" sibTransId="{8DB8B1D9-58C0-4F5C-BF98-15D14F01B74A}"/>
    <dgm:cxn modelId="{085BCBE9-C703-4BCD-99C0-D6F48DB4F57B}" type="presParOf" srcId="{1AC0182F-81D3-44C0-A225-7DC2738A385D}" destId="{A6CD83FC-D926-455C-870A-F2CCFD780CE3}" srcOrd="0" destOrd="0" presId="urn:microsoft.com/office/officeart/2005/8/layout/list1"/>
    <dgm:cxn modelId="{F958AD4C-22E7-4C41-BDEF-6AFEBBE11A6C}" type="presParOf" srcId="{A6CD83FC-D926-455C-870A-F2CCFD780CE3}" destId="{0A816413-6535-4F41-AF06-AECD8B799C40}" srcOrd="0" destOrd="0" presId="urn:microsoft.com/office/officeart/2005/8/layout/list1"/>
    <dgm:cxn modelId="{E52960CC-9A9C-4AAE-94DA-83224A7986CB}" type="presParOf" srcId="{A6CD83FC-D926-455C-870A-F2CCFD780CE3}" destId="{D02978FF-578B-4D03-9A19-8DACE728E37C}" srcOrd="1" destOrd="0" presId="urn:microsoft.com/office/officeart/2005/8/layout/list1"/>
    <dgm:cxn modelId="{B4CB194B-720C-41B5-8DB6-59FF5904B257}" type="presParOf" srcId="{1AC0182F-81D3-44C0-A225-7DC2738A385D}" destId="{DEF2E894-5FA0-4DD2-A869-EDBF90E5A0CD}" srcOrd="1" destOrd="0" presId="urn:microsoft.com/office/officeart/2005/8/layout/list1"/>
    <dgm:cxn modelId="{A2E1FBDF-A0A2-4797-A004-829B09A00E47}" type="presParOf" srcId="{1AC0182F-81D3-44C0-A225-7DC2738A385D}" destId="{BFBF7C8C-14E6-474F-B791-FC935D00CC28}" srcOrd="2" destOrd="0" presId="urn:microsoft.com/office/officeart/2005/8/layout/list1"/>
    <dgm:cxn modelId="{7E9F765C-E0CE-42BA-89AF-6287FF63D95F}" type="presParOf" srcId="{1AC0182F-81D3-44C0-A225-7DC2738A385D}" destId="{8952176B-5E73-4EE6-97AD-4A50B0F03A61}" srcOrd="3" destOrd="0" presId="urn:microsoft.com/office/officeart/2005/8/layout/list1"/>
    <dgm:cxn modelId="{616E1304-41CE-48AC-A87A-A515D6C17015}" type="presParOf" srcId="{1AC0182F-81D3-44C0-A225-7DC2738A385D}" destId="{932AD592-1AB6-430C-AAC5-973B2D6163D7}" srcOrd="4" destOrd="0" presId="urn:microsoft.com/office/officeart/2005/8/layout/list1"/>
    <dgm:cxn modelId="{86BA3E4A-2328-446C-AEF5-5DDA9D26189E}" type="presParOf" srcId="{932AD592-1AB6-430C-AAC5-973B2D6163D7}" destId="{3683D7D3-7943-45EC-B950-EFC8BD7F9BF7}" srcOrd="0" destOrd="0" presId="urn:microsoft.com/office/officeart/2005/8/layout/list1"/>
    <dgm:cxn modelId="{E5B6738F-6738-4008-9212-158C02BFD49F}" type="presParOf" srcId="{932AD592-1AB6-430C-AAC5-973B2D6163D7}" destId="{2C6B0BB4-D49F-4C3B-88EB-36BF8D7385CD}" srcOrd="1" destOrd="0" presId="urn:microsoft.com/office/officeart/2005/8/layout/list1"/>
    <dgm:cxn modelId="{C7E41972-06E7-48CD-BC1A-DE08BA7D1921}" type="presParOf" srcId="{1AC0182F-81D3-44C0-A225-7DC2738A385D}" destId="{F31CEE32-5AB0-46D3-909C-975585A70308}" srcOrd="5" destOrd="0" presId="urn:microsoft.com/office/officeart/2005/8/layout/list1"/>
    <dgm:cxn modelId="{C5C9E330-DBAB-4AB8-8BF4-DB89CD550D7C}" type="presParOf" srcId="{1AC0182F-81D3-44C0-A225-7DC2738A385D}" destId="{C0D21E12-8479-44D1-957B-7FB046E14C6E}" srcOrd="6" destOrd="0" presId="urn:microsoft.com/office/officeart/2005/8/layout/list1"/>
    <dgm:cxn modelId="{D546CD40-2F04-44D4-9F52-3C7AAEF01AE7}" type="presParOf" srcId="{1AC0182F-81D3-44C0-A225-7DC2738A385D}" destId="{6A78C1FA-A21A-41D0-B824-8513E1B38465}" srcOrd="7" destOrd="0" presId="urn:microsoft.com/office/officeart/2005/8/layout/list1"/>
    <dgm:cxn modelId="{47AC11E1-C45C-4D6C-A734-DB86CD7A83F3}" type="presParOf" srcId="{1AC0182F-81D3-44C0-A225-7DC2738A385D}" destId="{58FA1B44-7716-4BE4-9872-1A95CA183497}" srcOrd="8" destOrd="0" presId="urn:microsoft.com/office/officeart/2005/8/layout/list1"/>
    <dgm:cxn modelId="{456A1E59-0449-46CE-9508-A53D60EF8347}" type="presParOf" srcId="{58FA1B44-7716-4BE4-9872-1A95CA183497}" destId="{0E69F2C6-A2F2-4EE4-877F-433B977471DE}" srcOrd="0" destOrd="0" presId="urn:microsoft.com/office/officeart/2005/8/layout/list1"/>
    <dgm:cxn modelId="{0E7D0289-4CCE-40A9-BF1F-18F964B088FA}" type="presParOf" srcId="{58FA1B44-7716-4BE4-9872-1A95CA183497}" destId="{2AE18092-57AE-4561-8638-0465A2603B99}" srcOrd="1" destOrd="0" presId="urn:microsoft.com/office/officeart/2005/8/layout/list1"/>
    <dgm:cxn modelId="{A817ADB9-6C8A-4C4C-B469-370C124DF423}" type="presParOf" srcId="{1AC0182F-81D3-44C0-A225-7DC2738A385D}" destId="{C0D76519-7010-4082-879C-4BCB2E0D3030}" srcOrd="9" destOrd="0" presId="urn:microsoft.com/office/officeart/2005/8/layout/list1"/>
    <dgm:cxn modelId="{FD016052-2E99-4522-9727-5E5475876EF5}" type="presParOf" srcId="{1AC0182F-81D3-44C0-A225-7DC2738A385D}" destId="{AEA920DB-3EAC-4015-8B6B-BCC0DD42B29E}" srcOrd="10" destOrd="0" presId="urn:microsoft.com/office/officeart/2005/8/layout/list1"/>
    <dgm:cxn modelId="{F4CAF89E-53C8-4D8C-99BB-0638626FCC7B}" type="presParOf" srcId="{1AC0182F-81D3-44C0-A225-7DC2738A385D}" destId="{E96B514E-BBC8-46E4-93C3-A80335633BCF}" srcOrd="11" destOrd="0" presId="urn:microsoft.com/office/officeart/2005/8/layout/list1"/>
    <dgm:cxn modelId="{CAC2E934-3568-4F81-929B-0EFD2388C4DC}" type="presParOf" srcId="{1AC0182F-81D3-44C0-A225-7DC2738A385D}" destId="{2387BFA2-2571-44F9-9D9E-45EDB829C8F7}" srcOrd="12" destOrd="0" presId="urn:microsoft.com/office/officeart/2005/8/layout/list1"/>
    <dgm:cxn modelId="{B74F2EFC-326D-4F0D-85F7-4337B45ED3B5}" type="presParOf" srcId="{2387BFA2-2571-44F9-9D9E-45EDB829C8F7}" destId="{4FD4642B-C3CF-4961-ACF2-60BAFA61C81A}" srcOrd="0" destOrd="0" presId="urn:microsoft.com/office/officeart/2005/8/layout/list1"/>
    <dgm:cxn modelId="{32A6D0A7-6C88-4944-8C1C-7EE6721B3C25}" type="presParOf" srcId="{2387BFA2-2571-44F9-9D9E-45EDB829C8F7}" destId="{822D216E-7D07-4EDC-AC58-5B41731F5D81}" srcOrd="1" destOrd="0" presId="urn:microsoft.com/office/officeart/2005/8/layout/list1"/>
    <dgm:cxn modelId="{AD770C6E-DCC9-4E2E-8AAA-ABE86C772C8E}" type="presParOf" srcId="{1AC0182F-81D3-44C0-A225-7DC2738A385D}" destId="{BBA811A8-C6F7-4C0F-9DE1-F6B3827AAC91}" srcOrd="13" destOrd="0" presId="urn:microsoft.com/office/officeart/2005/8/layout/list1"/>
    <dgm:cxn modelId="{A18E8607-EF8C-4613-BB90-C7B452EF30E4}" type="presParOf" srcId="{1AC0182F-81D3-44C0-A225-7DC2738A385D}" destId="{810B04F7-4FB7-42A2-ABFE-195059D67BA5}" srcOrd="14"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A6F44C8-2875-464A-9474-2E7751396351}" type="doc">
      <dgm:prSet loTypeId="urn:microsoft.com/office/officeart/2016/7/layout/VerticalDownArrowProcess" loCatId="process" qsTypeId="urn:microsoft.com/office/officeart/2005/8/quickstyle/simple1" qsCatId="simple" csTypeId="urn:microsoft.com/office/officeart/2005/8/colors/colorful4" csCatId="colorful" phldr="1"/>
      <dgm:spPr/>
      <dgm:t>
        <a:bodyPr/>
        <a:lstStyle/>
        <a:p>
          <a:endParaRPr lang="en-IN"/>
        </a:p>
      </dgm:t>
    </dgm:pt>
    <dgm:pt modelId="{EB797FE8-2763-4A55-A24F-7CB2DCCCDC7E}">
      <dgm:prSet/>
      <dgm:spPr/>
      <dgm:t>
        <a:bodyPr/>
        <a:lstStyle/>
        <a:p>
          <a:r>
            <a:rPr lang="en-US" dirty="0"/>
            <a:t>UK Universities have two major intakes</a:t>
          </a:r>
          <a:endParaRPr lang="en-IN" dirty="0"/>
        </a:p>
      </dgm:t>
    </dgm:pt>
    <dgm:pt modelId="{AA475813-AF14-4B03-AB0F-C376540DAEC0}" type="parTrans" cxnId="{E18B9178-6BBF-4316-AD9A-01FFF72306E5}">
      <dgm:prSet/>
      <dgm:spPr/>
      <dgm:t>
        <a:bodyPr/>
        <a:lstStyle/>
        <a:p>
          <a:endParaRPr lang="en-IN"/>
        </a:p>
      </dgm:t>
    </dgm:pt>
    <dgm:pt modelId="{92BAD3C1-6C8E-4497-9C76-FFC9811FECC9}" type="sibTrans" cxnId="{E18B9178-6BBF-4316-AD9A-01FFF72306E5}">
      <dgm:prSet/>
      <dgm:spPr/>
      <dgm:t>
        <a:bodyPr/>
        <a:lstStyle/>
        <a:p>
          <a:endParaRPr lang="en-IN"/>
        </a:p>
      </dgm:t>
    </dgm:pt>
    <dgm:pt modelId="{4CC56A38-58AE-43E4-A163-7C52B58F02B3}">
      <dgm:prSet/>
      <dgm:spPr/>
      <dgm:t>
        <a:bodyPr/>
        <a:lstStyle/>
        <a:p>
          <a:r>
            <a:rPr lang="en-US"/>
            <a:t>September / October – Fall Intake</a:t>
          </a:r>
          <a:endParaRPr lang="en-IN"/>
        </a:p>
      </dgm:t>
    </dgm:pt>
    <dgm:pt modelId="{53670F7C-A477-4DAE-8D97-D218D4C4F73B}" type="parTrans" cxnId="{9046EA36-BDD8-48FB-8AA9-7C15BEBA561D}">
      <dgm:prSet/>
      <dgm:spPr/>
      <dgm:t>
        <a:bodyPr/>
        <a:lstStyle/>
        <a:p>
          <a:endParaRPr lang="en-IN"/>
        </a:p>
      </dgm:t>
    </dgm:pt>
    <dgm:pt modelId="{D24DE0FD-98D3-4415-A8BE-3258E7C843A8}" type="sibTrans" cxnId="{9046EA36-BDD8-48FB-8AA9-7C15BEBA561D}">
      <dgm:prSet/>
      <dgm:spPr/>
      <dgm:t>
        <a:bodyPr/>
        <a:lstStyle/>
        <a:p>
          <a:endParaRPr lang="en-IN"/>
        </a:p>
      </dgm:t>
    </dgm:pt>
    <dgm:pt modelId="{DC321660-7DDF-4555-B434-BFB057123749}">
      <dgm:prSet/>
      <dgm:spPr/>
      <dgm:t>
        <a:bodyPr/>
        <a:lstStyle/>
        <a:p>
          <a:r>
            <a:rPr lang="en-US"/>
            <a:t>January / February – Spring Intake</a:t>
          </a:r>
          <a:endParaRPr lang="en-IN"/>
        </a:p>
      </dgm:t>
    </dgm:pt>
    <dgm:pt modelId="{F0CE9981-D178-4571-B505-39A47F0B9701}" type="parTrans" cxnId="{F3E07841-EA5B-42AD-80C0-DD0EF9F42878}">
      <dgm:prSet/>
      <dgm:spPr/>
      <dgm:t>
        <a:bodyPr/>
        <a:lstStyle/>
        <a:p>
          <a:endParaRPr lang="en-IN"/>
        </a:p>
      </dgm:t>
    </dgm:pt>
    <dgm:pt modelId="{EA46E16D-BF05-46C1-9C14-D1FDF3B1C398}" type="sibTrans" cxnId="{F3E07841-EA5B-42AD-80C0-DD0EF9F42878}">
      <dgm:prSet/>
      <dgm:spPr/>
      <dgm:t>
        <a:bodyPr/>
        <a:lstStyle/>
        <a:p>
          <a:endParaRPr lang="en-IN"/>
        </a:p>
      </dgm:t>
    </dgm:pt>
    <dgm:pt modelId="{8D412EDD-B37F-4B3D-A80B-97034C95AFB9}">
      <dgm:prSet/>
      <dgm:spPr/>
      <dgm:t>
        <a:bodyPr/>
        <a:lstStyle/>
        <a:p>
          <a:r>
            <a:rPr lang="en-US"/>
            <a:t>However, many universities offer courses commencing in</a:t>
          </a:r>
          <a:endParaRPr lang="en-IN"/>
        </a:p>
      </dgm:t>
    </dgm:pt>
    <dgm:pt modelId="{0F066C6C-B2C6-423B-AC80-0C0DDD22DA6E}" type="parTrans" cxnId="{2F1F7E93-D936-4DFA-B8A6-F0CA01FE66AC}">
      <dgm:prSet/>
      <dgm:spPr/>
      <dgm:t>
        <a:bodyPr/>
        <a:lstStyle/>
        <a:p>
          <a:endParaRPr lang="en-IN"/>
        </a:p>
      </dgm:t>
    </dgm:pt>
    <dgm:pt modelId="{7F5CDC47-C176-479F-8EFC-8DCF4538030D}" type="sibTrans" cxnId="{2F1F7E93-D936-4DFA-B8A6-F0CA01FE66AC}">
      <dgm:prSet/>
      <dgm:spPr/>
      <dgm:t>
        <a:bodyPr/>
        <a:lstStyle/>
        <a:p>
          <a:endParaRPr lang="en-IN"/>
        </a:p>
      </dgm:t>
    </dgm:pt>
    <dgm:pt modelId="{1921FF2F-78D1-4006-AB23-44EC92D9D28F}">
      <dgm:prSet/>
      <dgm:spPr/>
      <dgm:t>
        <a:bodyPr/>
        <a:lstStyle/>
        <a:p>
          <a:r>
            <a:rPr lang="en-US"/>
            <a:t>April/ May/ June/ July – Mid Intake</a:t>
          </a:r>
          <a:endParaRPr lang="en-IN"/>
        </a:p>
      </dgm:t>
    </dgm:pt>
    <dgm:pt modelId="{6AE1BA0B-F67B-4D5A-9766-31144500AD50}" type="parTrans" cxnId="{E05ACCC5-CC10-4038-BC63-E89FF25B7CB5}">
      <dgm:prSet/>
      <dgm:spPr/>
      <dgm:t>
        <a:bodyPr/>
        <a:lstStyle/>
        <a:p>
          <a:endParaRPr lang="en-IN"/>
        </a:p>
      </dgm:t>
    </dgm:pt>
    <dgm:pt modelId="{2D51E652-FAC4-4208-AD0A-40B51CAD0D1F}" type="sibTrans" cxnId="{E05ACCC5-CC10-4038-BC63-E89FF25B7CB5}">
      <dgm:prSet/>
      <dgm:spPr/>
      <dgm:t>
        <a:bodyPr/>
        <a:lstStyle/>
        <a:p>
          <a:endParaRPr lang="en-IN"/>
        </a:p>
      </dgm:t>
    </dgm:pt>
    <dgm:pt modelId="{2DD89F5D-D093-47BD-8285-1E1D7E9B8358}" type="pres">
      <dgm:prSet presAssocID="{9A6F44C8-2875-464A-9474-2E7751396351}" presName="Name0" presStyleCnt="0">
        <dgm:presLayoutVars>
          <dgm:dir/>
          <dgm:animLvl val="lvl"/>
          <dgm:resizeHandles val="exact"/>
        </dgm:presLayoutVars>
      </dgm:prSet>
      <dgm:spPr/>
      <dgm:t>
        <a:bodyPr/>
        <a:lstStyle/>
        <a:p>
          <a:endParaRPr lang="en-US"/>
        </a:p>
      </dgm:t>
    </dgm:pt>
    <dgm:pt modelId="{CC1FE5F4-A1AC-40C1-AF2D-636CF1933BCE}" type="pres">
      <dgm:prSet presAssocID="{8D412EDD-B37F-4B3D-A80B-97034C95AFB9}" presName="boxAndChildren" presStyleCnt="0"/>
      <dgm:spPr/>
    </dgm:pt>
    <dgm:pt modelId="{5E3ABED5-433F-4507-96FE-1BCCD067D296}" type="pres">
      <dgm:prSet presAssocID="{8D412EDD-B37F-4B3D-A80B-97034C95AFB9}" presName="parentTextBox" presStyleLbl="alignNode1" presStyleIdx="0" presStyleCnt="2"/>
      <dgm:spPr/>
      <dgm:t>
        <a:bodyPr/>
        <a:lstStyle/>
        <a:p>
          <a:endParaRPr lang="en-US"/>
        </a:p>
      </dgm:t>
    </dgm:pt>
    <dgm:pt modelId="{4F9C98AA-E5D0-4AC3-A573-72ACD6E8F63A}" type="pres">
      <dgm:prSet presAssocID="{8D412EDD-B37F-4B3D-A80B-97034C95AFB9}" presName="descendantBox" presStyleLbl="bgAccFollowNode1" presStyleIdx="0" presStyleCnt="2"/>
      <dgm:spPr/>
      <dgm:t>
        <a:bodyPr/>
        <a:lstStyle/>
        <a:p>
          <a:endParaRPr lang="en-US"/>
        </a:p>
      </dgm:t>
    </dgm:pt>
    <dgm:pt modelId="{BC72BAC7-F6C1-4DF7-BB69-0E05B20B743C}" type="pres">
      <dgm:prSet presAssocID="{92BAD3C1-6C8E-4497-9C76-FFC9811FECC9}" presName="sp" presStyleCnt="0"/>
      <dgm:spPr/>
    </dgm:pt>
    <dgm:pt modelId="{EB216D14-EDBD-49EE-BF61-D9504205457A}" type="pres">
      <dgm:prSet presAssocID="{EB797FE8-2763-4A55-A24F-7CB2DCCCDC7E}" presName="arrowAndChildren" presStyleCnt="0"/>
      <dgm:spPr/>
    </dgm:pt>
    <dgm:pt modelId="{F2821778-DC5E-46C9-A374-A8D14A3B00DF}" type="pres">
      <dgm:prSet presAssocID="{EB797FE8-2763-4A55-A24F-7CB2DCCCDC7E}" presName="parentTextArrow" presStyleLbl="node1" presStyleIdx="0" presStyleCnt="0"/>
      <dgm:spPr/>
      <dgm:t>
        <a:bodyPr/>
        <a:lstStyle/>
        <a:p>
          <a:endParaRPr lang="en-US"/>
        </a:p>
      </dgm:t>
    </dgm:pt>
    <dgm:pt modelId="{D3BB2116-2B50-40B1-97B5-1BC2D8AFD3C7}" type="pres">
      <dgm:prSet presAssocID="{EB797FE8-2763-4A55-A24F-7CB2DCCCDC7E}" presName="arrow" presStyleLbl="alignNode1" presStyleIdx="1" presStyleCnt="2"/>
      <dgm:spPr/>
      <dgm:t>
        <a:bodyPr/>
        <a:lstStyle/>
        <a:p>
          <a:endParaRPr lang="en-US"/>
        </a:p>
      </dgm:t>
    </dgm:pt>
    <dgm:pt modelId="{76A0F692-A3E3-49AB-BCB3-1902F7DD5C22}" type="pres">
      <dgm:prSet presAssocID="{EB797FE8-2763-4A55-A24F-7CB2DCCCDC7E}" presName="descendantArrow" presStyleLbl="bgAccFollowNode1" presStyleIdx="1" presStyleCnt="2"/>
      <dgm:spPr/>
      <dgm:t>
        <a:bodyPr/>
        <a:lstStyle/>
        <a:p>
          <a:endParaRPr lang="en-US"/>
        </a:p>
      </dgm:t>
    </dgm:pt>
  </dgm:ptLst>
  <dgm:cxnLst>
    <dgm:cxn modelId="{AE9EE363-B60A-452B-8199-DB045113F256}" type="presOf" srcId="{EB797FE8-2763-4A55-A24F-7CB2DCCCDC7E}" destId="{F2821778-DC5E-46C9-A374-A8D14A3B00DF}" srcOrd="0" destOrd="0" presId="urn:microsoft.com/office/officeart/2016/7/layout/VerticalDownArrowProcess"/>
    <dgm:cxn modelId="{755CF095-5013-4A44-8AB4-55E32503DC8E}" type="presOf" srcId="{4CC56A38-58AE-43E4-A163-7C52B58F02B3}" destId="{76A0F692-A3E3-49AB-BCB3-1902F7DD5C22}" srcOrd="0" destOrd="0" presId="urn:microsoft.com/office/officeart/2016/7/layout/VerticalDownArrowProcess"/>
    <dgm:cxn modelId="{2F1F7E93-D936-4DFA-B8A6-F0CA01FE66AC}" srcId="{9A6F44C8-2875-464A-9474-2E7751396351}" destId="{8D412EDD-B37F-4B3D-A80B-97034C95AFB9}" srcOrd="1" destOrd="0" parTransId="{0F066C6C-B2C6-423B-AC80-0C0DDD22DA6E}" sibTransId="{7F5CDC47-C176-479F-8EFC-8DCF4538030D}"/>
    <dgm:cxn modelId="{B1933CE8-FA03-401A-9BA9-1C2FCED38B27}" type="presOf" srcId="{8D412EDD-B37F-4B3D-A80B-97034C95AFB9}" destId="{5E3ABED5-433F-4507-96FE-1BCCD067D296}" srcOrd="0" destOrd="0" presId="urn:microsoft.com/office/officeart/2016/7/layout/VerticalDownArrowProcess"/>
    <dgm:cxn modelId="{9046EA36-BDD8-48FB-8AA9-7C15BEBA561D}" srcId="{EB797FE8-2763-4A55-A24F-7CB2DCCCDC7E}" destId="{4CC56A38-58AE-43E4-A163-7C52B58F02B3}" srcOrd="0" destOrd="0" parTransId="{53670F7C-A477-4DAE-8D97-D218D4C4F73B}" sibTransId="{D24DE0FD-98D3-4415-A8BE-3258E7C843A8}"/>
    <dgm:cxn modelId="{B4D6F677-AEC9-4EAC-A11C-E543ED3CB21E}" type="presOf" srcId="{9A6F44C8-2875-464A-9474-2E7751396351}" destId="{2DD89F5D-D093-47BD-8285-1E1D7E9B8358}" srcOrd="0" destOrd="0" presId="urn:microsoft.com/office/officeart/2016/7/layout/VerticalDownArrowProcess"/>
    <dgm:cxn modelId="{E05ACCC5-CC10-4038-BC63-E89FF25B7CB5}" srcId="{8D412EDD-B37F-4B3D-A80B-97034C95AFB9}" destId="{1921FF2F-78D1-4006-AB23-44EC92D9D28F}" srcOrd="0" destOrd="0" parTransId="{6AE1BA0B-F67B-4D5A-9766-31144500AD50}" sibTransId="{2D51E652-FAC4-4208-AD0A-40B51CAD0D1F}"/>
    <dgm:cxn modelId="{F3E07841-EA5B-42AD-80C0-DD0EF9F42878}" srcId="{EB797FE8-2763-4A55-A24F-7CB2DCCCDC7E}" destId="{DC321660-7DDF-4555-B434-BFB057123749}" srcOrd="1" destOrd="0" parTransId="{F0CE9981-D178-4571-B505-39A47F0B9701}" sibTransId="{EA46E16D-BF05-46C1-9C14-D1FDF3B1C398}"/>
    <dgm:cxn modelId="{9CF23007-9E03-410A-89A6-AAB08CA6746E}" type="presOf" srcId="{DC321660-7DDF-4555-B434-BFB057123749}" destId="{76A0F692-A3E3-49AB-BCB3-1902F7DD5C22}" srcOrd="0" destOrd="1" presId="urn:microsoft.com/office/officeart/2016/7/layout/VerticalDownArrowProcess"/>
    <dgm:cxn modelId="{3F63137B-1CE5-4A24-AE4A-8761A8381726}" type="presOf" srcId="{1921FF2F-78D1-4006-AB23-44EC92D9D28F}" destId="{4F9C98AA-E5D0-4AC3-A573-72ACD6E8F63A}" srcOrd="0" destOrd="0" presId="urn:microsoft.com/office/officeart/2016/7/layout/VerticalDownArrowProcess"/>
    <dgm:cxn modelId="{E18B9178-6BBF-4316-AD9A-01FFF72306E5}" srcId="{9A6F44C8-2875-464A-9474-2E7751396351}" destId="{EB797FE8-2763-4A55-A24F-7CB2DCCCDC7E}" srcOrd="0" destOrd="0" parTransId="{AA475813-AF14-4B03-AB0F-C376540DAEC0}" sibTransId="{92BAD3C1-6C8E-4497-9C76-FFC9811FECC9}"/>
    <dgm:cxn modelId="{E44A95B1-4743-4966-91C5-07AE3FAAFB6E}" type="presOf" srcId="{EB797FE8-2763-4A55-A24F-7CB2DCCCDC7E}" destId="{D3BB2116-2B50-40B1-97B5-1BC2D8AFD3C7}" srcOrd="1" destOrd="0" presId="urn:microsoft.com/office/officeart/2016/7/layout/VerticalDownArrowProcess"/>
    <dgm:cxn modelId="{63C88A87-2CD4-46D5-A951-105EAFF784AC}" type="presParOf" srcId="{2DD89F5D-D093-47BD-8285-1E1D7E9B8358}" destId="{CC1FE5F4-A1AC-40C1-AF2D-636CF1933BCE}" srcOrd="0" destOrd="0" presId="urn:microsoft.com/office/officeart/2016/7/layout/VerticalDownArrowProcess"/>
    <dgm:cxn modelId="{88DFC423-D3C2-499F-973B-5B50359BD143}" type="presParOf" srcId="{CC1FE5F4-A1AC-40C1-AF2D-636CF1933BCE}" destId="{5E3ABED5-433F-4507-96FE-1BCCD067D296}" srcOrd="0" destOrd="0" presId="urn:microsoft.com/office/officeart/2016/7/layout/VerticalDownArrowProcess"/>
    <dgm:cxn modelId="{808D85FA-1F57-4758-851E-F39485ABFF8A}" type="presParOf" srcId="{CC1FE5F4-A1AC-40C1-AF2D-636CF1933BCE}" destId="{4F9C98AA-E5D0-4AC3-A573-72ACD6E8F63A}" srcOrd="1" destOrd="0" presId="urn:microsoft.com/office/officeart/2016/7/layout/VerticalDownArrowProcess"/>
    <dgm:cxn modelId="{2B11EE53-F2C0-4CCA-9615-1050D8599D6F}" type="presParOf" srcId="{2DD89F5D-D093-47BD-8285-1E1D7E9B8358}" destId="{BC72BAC7-F6C1-4DF7-BB69-0E05B20B743C}" srcOrd="1" destOrd="0" presId="urn:microsoft.com/office/officeart/2016/7/layout/VerticalDownArrowProcess"/>
    <dgm:cxn modelId="{26DBDCD6-333D-4FC8-A36B-77905BDFDBFB}" type="presParOf" srcId="{2DD89F5D-D093-47BD-8285-1E1D7E9B8358}" destId="{EB216D14-EDBD-49EE-BF61-D9504205457A}" srcOrd="2" destOrd="0" presId="urn:microsoft.com/office/officeart/2016/7/layout/VerticalDownArrowProcess"/>
    <dgm:cxn modelId="{2CA61414-DC31-41F7-BBF6-3A07D2DB4066}" type="presParOf" srcId="{EB216D14-EDBD-49EE-BF61-D9504205457A}" destId="{F2821778-DC5E-46C9-A374-A8D14A3B00DF}" srcOrd="0" destOrd="0" presId="urn:microsoft.com/office/officeart/2016/7/layout/VerticalDownArrowProcess"/>
    <dgm:cxn modelId="{18501BAB-FF1A-4336-AC57-9B8B5EE02ACE}" type="presParOf" srcId="{EB216D14-EDBD-49EE-BF61-D9504205457A}" destId="{D3BB2116-2B50-40B1-97B5-1BC2D8AFD3C7}" srcOrd="1" destOrd="0" presId="urn:microsoft.com/office/officeart/2016/7/layout/VerticalDownArrowProcess"/>
    <dgm:cxn modelId="{D054F15F-0CFF-4F54-8958-DE06835BF453}" type="presParOf" srcId="{EB216D14-EDBD-49EE-BF61-D9504205457A}" destId="{76A0F692-A3E3-49AB-BCB3-1902F7DD5C22}" srcOrd="2" destOrd="0" presId="urn:microsoft.com/office/officeart/2016/7/layout/VerticalDownArrowProcess"/>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8A69057-B746-4592-88FC-1F40F12A3D00}"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IN"/>
        </a:p>
      </dgm:t>
    </dgm:pt>
    <dgm:pt modelId="{D4738AFC-09F0-443E-B2B3-312E2D072CAD}" type="pres">
      <dgm:prSet presAssocID="{A8A69057-B746-4592-88FC-1F40F12A3D00}" presName="linear" presStyleCnt="0">
        <dgm:presLayoutVars>
          <dgm:animLvl val="lvl"/>
          <dgm:resizeHandles val="exact"/>
        </dgm:presLayoutVars>
      </dgm:prSet>
      <dgm:spPr/>
      <dgm:t>
        <a:bodyPr/>
        <a:lstStyle/>
        <a:p>
          <a:endParaRPr lang="en-US"/>
        </a:p>
      </dgm:t>
    </dgm:pt>
  </dgm:ptLst>
  <dgm:cxnLst>
    <dgm:cxn modelId="{B0CF2076-C233-4470-AAD8-A160F36A9566}" type="presOf" srcId="{A8A69057-B746-4592-88FC-1F40F12A3D00}" destId="{D4738AFC-09F0-443E-B2B3-312E2D072CAD}"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14CF39B-0797-4889-BAC6-E52A1243D644}"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IN"/>
        </a:p>
      </dgm:t>
    </dgm:pt>
    <dgm:pt modelId="{23DE452F-4A0C-40E2-806D-3828E4EE3A7E}">
      <dgm:prSet/>
      <dgm:spPr/>
      <dgm:t>
        <a:bodyPr/>
        <a:lstStyle/>
        <a:p>
          <a:r>
            <a:rPr lang="en-US" b="1"/>
            <a:t>Subject specific Requirement:</a:t>
          </a:r>
          <a:endParaRPr lang="en-IN"/>
        </a:p>
      </dgm:t>
    </dgm:pt>
    <dgm:pt modelId="{3B7F3520-38BF-4532-BE32-1BB029DE41E8}" type="parTrans" cxnId="{336ECB27-B13D-421F-BE45-B0F41AD04F69}">
      <dgm:prSet/>
      <dgm:spPr/>
      <dgm:t>
        <a:bodyPr/>
        <a:lstStyle/>
        <a:p>
          <a:endParaRPr lang="en-IN"/>
        </a:p>
      </dgm:t>
    </dgm:pt>
    <dgm:pt modelId="{918B71AC-D1FB-4E35-8BC9-8ABB62F970B7}" type="sibTrans" cxnId="{336ECB27-B13D-421F-BE45-B0F41AD04F69}">
      <dgm:prSet/>
      <dgm:spPr/>
      <dgm:t>
        <a:bodyPr/>
        <a:lstStyle/>
        <a:p>
          <a:endParaRPr lang="en-IN"/>
        </a:p>
      </dgm:t>
    </dgm:pt>
    <dgm:pt modelId="{E6EDA8D7-2885-4D84-A01C-0C403FCF6DD1}">
      <dgm:prSet/>
      <dgm:spPr/>
      <dgm:t>
        <a:bodyPr/>
        <a:lstStyle/>
        <a:p>
          <a:r>
            <a:rPr lang="en-US">
              <a:latin typeface="Calibri" panose="020F0502020204030204" pitchFamily="34" charset="0"/>
              <a:cs typeface="Calibri" panose="020F0502020204030204" pitchFamily="34" charset="0"/>
            </a:rPr>
            <a:t>For Engineering degrees, a score of 60% - 85% is required in Mathematics and Physics in 12</a:t>
          </a:r>
          <a:r>
            <a:rPr lang="en-US" baseline="30000">
              <a:latin typeface="Calibri" panose="020F0502020204030204" pitchFamily="34" charset="0"/>
              <a:cs typeface="Calibri" panose="020F0502020204030204" pitchFamily="34" charset="0"/>
            </a:rPr>
            <a:t>th</a:t>
          </a:r>
          <a:r>
            <a:rPr lang="en-US">
              <a:latin typeface="Calibri" panose="020F0502020204030204" pitchFamily="34" charset="0"/>
              <a:cs typeface="Calibri" panose="020F0502020204030204" pitchFamily="34" charset="0"/>
            </a:rPr>
            <a:t> Standard depending on the university.</a:t>
          </a:r>
          <a:endParaRPr lang="en-IN">
            <a:latin typeface="Calibri" panose="020F0502020204030204" pitchFamily="34" charset="0"/>
            <a:cs typeface="Calibri" panose="020F0502020204030204" pitchFamily="34" charset="0"/>
          </a:endParaRPr>
        </a:p>
      </dgm:t>
    </dgm:pt>
    <dgm:pt modelId="{089EF1C3-C59E-4E19-A5F2-3281B330E8D7}" type="parTrans" cxnId="{331025BB-6D9F-4C26-86C4-FBC34C390AC4}">
      <dgm:prSet/>
      <dgm:spPr/>
      <dgm:t>
        <a:bodyPr/>
        <a:lstStyle/>
        <a:p>
          <a:endParaRPr lang="en-IN"/>
        </a:p>
      </dgm:t>
    </dgm:pt>
    <dgm:pt modelId="{17FAD54C-466C-4EAC-AFF0-989EF256FA1F}" type="sibTrans" cxnId="{331025BB-6D9F-4C26-86C4-FBC34C390AC4}">
      <dgm:prSet/>
      <dgm:spPr/>
      <dgm:t>
        <a:bodyPr/>
        <a:lstStyle/>
        <a:p>
          <a:endParaRPr lang="en-IN"/>
        </a:p>
      </dgm:t>
    </dgm:pt>
    <dgm:pt modelId="{B4A78CA9-3963-4916-9617-56886B317784}">
      <dgm:prSet/>
      <dgm:spPr/>
      <dgm:t>
        <a:bodyPr/>
        <a:lstStyle/>
        <a:p>
          <a:r>
            <a:rPr lang="en-US">
              <a:latin typeface="Calibri" panose="020F0502020204030204" pitchFamily="34" charset="0"/>
              <a:cs typeface="Calibri" panose="020F0502020204030204" pitchFamily="34" charset="0"/>
            </a:rPr>
            <a:t>For Business degrees a score of 55% - 85% is required in Mathematics depending on the University and other relevant subjects in 12</a:t>
          </a:r>
          <a:r>
            <a:rPr lang="en-US" baseline="30000">
              <a:latin typeface="Calibri" panose="020F0502020204030204" pitchFamily="34" charset="0"/>
              <a:cs typeface="Calibri" panose="020F0502020204030204" pitchFamily="34" charset="0"/>
            </a:rPr>
            <a:t>th</a:t>
          </a:r>
          <a:r>
            <a:rPr lang="en-US">
              <a:latin typeface="Calibri" panose="020F0502020204030204" pitchFamily="34" charset="0"/>
              <a:cs typeface="Calibri" panose="020F0502020204030204" pitchFamily="34" charset="0"/>
            </a:rPr>
            <a:t> standard with few exceptions where the Mathematics score in 10</a:t>
          </a:r>
          <a:r>
            <a:rPr lang="en-US" baseline="30000">
              <a:latin typeface="Calibri" panose="020F0502020204030204" pitchFamily="34" charset="0"/>
              <a:cs typeface="Calibri" panose="020F0502020204030204" pitchFamily="34" charset="0"/>
            </a:rPr>
            <a:t>th</a:t>
          </a:r>
          <a:r>
            <a:rPr lang="en-US">
              <a:latin typeface="Calibri" panose="020F0502020204030204" pitchFamily="34" charset="0"/>
              <a:cs typeface="Calibri" panose="020F0502020204030204" pitchFamily="34" charset="0"/>
            </a:rPr>
            <a:t> Standard is considered.</a:t>
          </a:r>
          <a:endParaRPr lang="en-IN">
            <a:latin typeface="Calibri" panose="020F0502020204030204" pitchFamily="34" charset="0"/>
            <a:cs typeface="Calibri" panose="020F0502020204030204" pitchFamily="34" charset="0"/>
          </a:endParaRPr>
        </a:p>
      </dgm:t>
    </dgm:pt>
    <dgm:pt modelId="{79544FED-F0C3-4F43-841D-29F452779E33}" type="parTrans" cxnId="{29D7001A-EA0F-46CD-8CFB-029A78605BA2}">
      <dgm:prSet/>
      <dgm:spPr/>
      <dgm:t>
        <a:bodyPr/>
        <a:lstStyle/>
        <a:p>
          <a:endParaRPr lang="en-IN"/>
        </a:p>
      </dgm:t>
    </dgm:pt>
    <dgm:pt modelId="{64CFF98A-6538-467A-8153-BD9ACA7D30F0}" type="sibTrans" cxnId="{29D7001A-EA0F-46CD-8CFB-029A78605BA2}">
      <dgm:prSet/>
      <dgm:spPr/>
      <dgm:t>
        <a:bodyPr/>
        <a:lstStyle/>
        <a:p>
          <a:endParaRPr lang="en-IN"/>
        </a:p>
      </dgm:t>
    </dgm:pt>
    <dgm:pt modelId="{E4A7FBE3-BF8C-47E3-94BC-7C93969D83B5}">
      <dgm:prSet/>
      <dgm:spPr/>
      <dgm:t>
        <a:bodyPr/>
        <a:lstStyle/>
        <a:p>
          <a:r>
            <a:rPr lang="en-US">
              <a:latin typeface="Calibri" panose="020F0502020204030204" pitchFamily="34" charset="0"/>
              <a:cs typeface="Calibri" panose="020F0502020204030204" pitchFamily="34" charset="0"/>
            </a:rPr>
            <a:t>Similarly, for other degrees minimum subject specific scores may be required in 12</a:t>
          </a:r>
          <a:r>
            <a:rPr lang="en-US" baseline="30000">
              <a:latin typeface="Calibri" panose="020F0502020204030204" pitchFamily="34" charset="0"/>
              <a:cs typeface="Calibri" panose="020F0502020204030204" pitchFamily="34" charset="0"/>
            </a:rPr>
            <a:t>th </a:t>
          </a:r>
          <a:r>
            <a:rPr lang="en-US">
              <a:latin typeface="Calibri" panose="020F0502020204030204" pitchFamily="34" charset="0"/>
              <a:cs typeface="Calibri" panose="020F0502020204030204" pitchFamily="34" charset="0"/>
            </a:rPr>
            <a:t>Standard.</a:t>
          </a:r>
          <a:endParaRPr lang="en-IN">
            <a:latin typeface="Calibri" panose="020F0502020204030204" pitchFamily="34" charset="0"/>
            <a:cs typeface="Calibri" panose="020F0502020204030204" pitchFamily="34" charset="0"/>
          </a:endParaRPr>
        </a:p>
      </dgm:t>
    </dgm:pt>
    <dgm:pt modelId="{F24441A3-FBB3-4DDB-9A69-5419869FDE62}" type="parTrans" cxnId="{D3696D88-3092-4CDF-B747-25285C00A73E}">
      <dgm:prSet/>
      <dgm:spPr/>
      <dgm:t>
        <a:bodyPr/>
        <a:lstStyle/>
        <a:p>
          <a:endParaRPr lang="en-IN"/>
        </a:p>
      </dgm:t>
    </dgm:pt>
    <dgm:pt modelId="{7903A52C-AC42-4DB4-948B-D72905CB806C}" type="sibTrans" cxnId="{D3696D88-3092-4CDF-B747-25285C00A73E}">
      <dgm:prSet/>
      <dgm:spPr/>
      <dgm:t>
        <a:bodyPr/>
        <a:lstStyle/>
        <a:p>
          <a:endParaRPr lang="en-IN"/>
        </a:p>
      </dgm:t>
    </dgm:pt>
    <dgm:pt modelId="{F6706961-FD06-4CC8-A71B-8C4F65661AD6}">
      <dgm:prSet/>
      <dgm:spPr/>
      <dgm:t>
        <a:bodyPr/>
        <a:lstStyle/>
        <a:p>
          <a:r>
            <a:rPr lang="en-US" b="1"/>
            <a:t>IELTS Requirements</a:t>
          </a:r>
          <a:endParaRPr lang="en-IN"/>
        </a:p>
      </dgm:t>
    </dgm:pt>
    <dgm:pt modelId="{33AD3F7B-20D5-4AEE-8372-76C900E93A27}" type="parTrans" cxnId="{39E19F4E-F2B6-4AB9-8638-8C0AE5063E10}">
      <dgm:prSet/>
      <dgm:spPr/>
      <dgm:t>
        <a:bodyPr/>
        <a:lstStyle/>
        <a:p>
          <a:endParaRPr lang="en-IN"/>
        </a:p>
      </dgm:t>
    </dgm:pt>
    <dgm:pt modelId="{E08CF00D-1E81-4C61-8CC5-4A3799F2089D}" type="sibTrans" cxnId="{39E19F4E-F2B6-4AB9-8638-8C0AE5063E10}">
      <dgm:prSet/>
      <dgm:spPr/>
      <dgm:t>
        <a:bodyPr/>
        <a:lstStyle/>
        <a:p>
          <a:endParaRPr lang="en-IN"/>
        </a:p>
      </dgm:t>
    </dgm:pt>
    <dgm:pt modelId="{2644F57D-A57B-4797-840E-CC91C85B3425}">
      <dgm:prSet/>
      <dgm:spPr/>
      <dgm:t>
        <a:bodyPr/>
        <a:lstStyle/>
        <a:p>
          <a:r>
            <a:rPr lang="en-US">
              <a:latin typeface="Calibri" panose="020F0502020204030204" pitchFamily="34" charset="0"/>
              <a:cs typeface="Calibri" panose="020F0502020204030204" pitchFamily="34" charset="0"/>
            </a:rPr>
            <a:t>IELTS requirement  ranges from  6.0 / 6.5 with no band less than 5.5 depending upon the course and the University.</a:t>
          </a:r>
          <a:endParaRPr lang="en-IN">
            <a:latin typeface="Calibri" panose="020F0502020204030204" pitchFamily="34" charset="0"/>
            <a:cs typeface="Calibri" panose="020F0502020204030204" pitchFamily="34" charset="0"/>
          </a:endParaRPr>
        </a:p>
      </dgm:t>
    </dgm:pt>
    <dgm:pt modelId="{A162C0E7-48B9-4711-BCA5-5962CBF2D879}" type="parTrans" cxnId="{CC2E1C70-893A-4185-8239-C88561886829}">
      <dgm:prSet/>
      <dgm:spPr/>
      <dgm:t>
        <a:bodyPr/>
        <a:lstStyle/>
        <a:p>
          <a:endParaRPr lang="en-IN"/>
        </a:p>
      </dgm:t>
    </dgm:pt>
    <dgm:pt modelId="{7A9F76A3-3A9C-48EB-8A23-2FC1579453C8}" type="sibTrans" cxnId="{CC2E1C70-893A-4185-8239-C88561886829}">
      <dgm:prSet/>
      <dgm:spPr/>
      <dgm:t>
        <a:bodyPr/>
        <a:lstStyle/>
        <a:p>
          <a:endParaRPr lang="en-IN"/>
        </a:p>
      </dgm:t>
    </dgm:pt>
    <dgm:pt modelId="{F55820C6-FF19-4D7F-A72B-EE00F0BB353A}" type="pres">
      <dgm:prSet presAssocID="{F14CF39B-0797-4889-BAC6-E52A1243D644}" presName="linear" presStyleCnt="0">
        <dgm:presLayoutVars>
          <dgm:dir/>
          <dgm:animLvl val="lvl"/>
          <dgm:resizeHandles val="exact"/>
        </dgm:presLayoutVars>
      </dgm:prSet>
      <dgm:spPr/>
      <dgm:t>
        <a:bodyPr/>
        <a:lstStyle/>
        <a:p>
          <a:endParaRPr lang="en-US"/>
        </a:p>
      </dgm:t>
    </dgm:pt>
    <dgm:pt modelId="{71711CF8-1D24-4018-BEFF-1C1A7FFFB3C4}" type="pres">
      <dgm:prSet presAssocID="{23DE452F-4A0C-40E2-806D-3828E4EE3A7E}" presName="parentLin" presStyleCnt="0"/>
      <dgm:spPr/>
    </dgm:pt>
    <dgm:pt modelId="{812DD206-3D0B-4B92-82C9-C49532CFBCDE}" type="pres">
      <dgm:prSet presAssocID="{23DE452F-4A0C-40E2-806D-3828E4EE3A7E}" presName="parentLeftMargin" presStyleLbl="node1" presStyleIdx="0" presStyleCnt="2"/>
      <dgm:spPr/>
      <dgm:t>
        <a:bodyPr/>
        <a:lstStyle/>
        <a:p>
          <a:endParaRPr lang="en-US"/>
        </a:p>
      </dgm:t>
    </dgm:pt>
    <dgm:pt modelId="{25D60DF8-E270-46C2-8960-7124413165D3}" type="pres">
      <dgm:prSet presAssocID="{23DE452F-4A0C-40E2-806D-3828E4EE3A7E}" presName="parentText" presStyleLbl="node1" presStyleIdx="0" presStyleCnt="2">
        <dgm:presLayoutVars>
          <dgm:chMax val="0"/>
          <dgm:bulletEnabled val="1"/>
        </dgm:presLayoutVars>
      </dgm:prSet>
      <dgm:spPr/>
      <dgm:t>
        <a:bodyPr/>
        <a:lstStyle/>
        <a:p>
          <a:endParaRPr lang="en-US"/>
        </a:p>
      </dgm:t>
    </dgm:pt>
    <dgm:pt modelId="{059BD4D4-57AD-40DA-859A-F339D897FD07}" type="pres">
      <dgm:prSet presAssocID="{23DE452F-4A0C-40E2-806D-3828E4EE3A7E}" presName="negativeSpace" presStyleCnt="0"/>
      <dgm:spPr/>
    </dgm:pt>
    <dgm:pt modelId="{C3A96417-C22E-4459-9EA3-AD9F56F95834}" type="pres">
      <dgm:prSet presAssocID="{23DE452F-4A0C-40E2-806D-3828E4EE3A7E}" presName="childText" presStyleLbl="conFgAcc1" presStyleIdx="0" presStyleCnt="2" custLinFactNeighborX="137" custLinFactNeighborY="-34700">
        <dgm:presLayoutVars>
          <dgm:bulletEnabled val="1"/>
        </dgm:presLayoutVars>
      </dgm:prSet>
      <dgm:spPr/>
      <dgm:t>
        <a:bodyPr/>
        <a:lstStyle/>
        <a:p>
          <a:endParaRPr lang="en-US"/>
        </a:p>
      </dgm:t>
    </dgm:pt>
    <dgm:pt modelId="{D943F336-A7FC-40A5-9D44-440668CA6D80}" type="pres">
      <dgm:prSet presAssocID="{918B71AC-D1FB-4E35-8BC9-8ABB62F970B7}" presName="spaceBetweenRectangles" presStyleCnt="0"/>
      <dgm:spPr/>
    </dgm:pt>
    <dgm:pt modelId="{0739A0A0-4873-4657-A5EA-F4E89962CD7B}" type="pres">
      <dgm:prSet presAssocID="{F6706961-FD06-4CC8-A71B-8C4F65661AD6}" presName="parentLin" presStyleCnt="0"/>
      <dgm:spPr/>
    </dgm:pt>
    <dgm:pt modelId="{128A247C-974D-48DD-A90A-3FCB92E66CFF}" type="pres">
      <dgm:prSet presAssocID="{F6706961-FD06-4CC8-A71B-8C4F65661AD6}" presName="parentLeftMargin" presStyleLbl="node1" presStyleIdx="0" presStyleCnt="2"/>
      <dgm:spPr/>
      <dgm:t>
        <a:bodyPr/>
        <a:lstStyle/>
        <a:p>
          <a:endParaRPr lang="en-US"/>
        </a:p>
      </dgm:t>
    </dgm:pt>
    <dgm:pt modelId="{CC2CE934-292D-4070-87D8-839E05469032}" type="pres">
      <dgm:prSet presAssocID="{F6706961-FD06-4CC8-A71B-8C4F65661AD6}" presName="parentText" presStyleLbl="node1" presStyleIdx="1" presStyleCnt="2">
        <dgm:presLayoutVars>
          <dgm:chMax val="0"/>
          <dgm:bulletEnabled val="1"/>
        </dgm:presLayoutVars>
      </dgm:prSet>
      <dgm:spPr/>
      <dgm:t>
        <a:bodyPr/>
        <a:lstStyle/>
        <a:p>
          <a:endParaRPr lang="en-US"/>
        </a:p>
      </dgm:t>
    </dgm:pt>
    <dgm:pt modelId="{A9FF2A42-482D-48B1-BC3A-5ACB6492D836}" type="pres">
      <dgm:prSet presAssocID="{F6706961-FD06-4CC8-A71B-8C4F65661AD6}" presName="negativeSpace" presStyleCnt="0"/>
      <dgm:spPr/>
    </dgm:pt>
    <dgm:pt modelId="{CFFD2EF6-E339-4B6E-8101-0D494D82D06B}" type="pres">
      <dgm:prSet presAssocID="{F6706961-FD06-4CC8-A71B-8C4F65661AD6}" presName="childText" presStyleLbl="conFgAcc1" presStyleIdx="1" presStyleCnt="2">
        <dgm:presLayoutVars>
          <dgm:bulletEnabled val="1"/>
        </dgm:presLayoutVars>
      </dgm:prSet>
      <dgm:spPr/>
      <dgm:t>
        <a:bodyPr/>
        <a:lstStyle/>
        <a:p>
          <a:endParaRPr lang="en-US"/>
        </a:p>
      </dgm:t>
    </dgm:pt>
  </dgm:ptLst>
  <dgm:cxnLst>
    <dgm:cxn modelId="{CC2E1C70-893A-4185-8239-C88561886829}" srcId="{F6706961-FD06-4CC8-A71B-8C4F65661AD6}" destId="{2644F57D-A57B-4797-840E-CC91C85B3425}" srcOrd="0" destOrd="0" parTransId="{A162C0E7-48B9-4711-BCA5-5962CBF2D879}" sibTransId="{7A9F76A3-3A9C-48EB-8A23-2FC1579453C8}"/>
    <dgm:cxn modelId="{336ECB27-B13D-421F-BE45-B0F41AD04F69}" srcId="{F14CF39B-0797-4889-BAC6-E52A1243D644}" destId="{23DE452F-4A0C-40E2-806D-3828E4EE3A7E}" srcOrd="0" destOrd="0" parTransId="{3B7F3520-38BF-4532-BE32-1BB029DE41E8}" sibTransId="{918B71AC-D1FB-4E35-8BC9-8ABB62F970B7}"/>
    <dgm:cxn modelId="{331025BB-6D9F-4C26-86C4-FBC34C390AC4}" srcId="{23DE452F-4A0C-40E2-806D-3828E4EE3A7E}" destId="{E6EDA8D7-2885-4D84-A01C-0C403FCF6DD1}" srcOrd="0" destOrd="0" parTransId="{089EF1C3-C59E-4E19-A5F2-3281B330E8D7}" sibTransId="{17FAD54C-466C-4EAC-AFF0-989EF256FA1F}"/>
    <dgm:cxn modelId="{39E19F4E-F2B6-4AB9-8638-8C0AE5063E10}" srcId="{F14CF39B-0797-4889-BAC6-E52A1243D644}" destId="{F6706961-FD06-4CC8-A71B-8C4F65661AD6}" srcOrd="1" destOrd="0" parTransId="{33AD3F7B-20D5-4AEE-8372-76C900E93A27}" sibTransId="{E08CF00D-1E81-4C61-8CC5-4A3799F2089D}"/>
    <dgm:cxn modelId="{8FAA9941-816E-495C-A754-227BACF27621}" type="presOf" srcId="{B4A78CA9-3963-4916-9617-56886B317784}" destId="{C3A96417-C22E-4459-9EA3-AD9F56F95834}" srcOrd="0" destOrd="1" presId="urn:microsoft.com/office/officeart/2005/8/layout/list1"/>
    <dgm:cxn modelId="{720DE846-B39F-4791-AEBF-763B642845A1}" type="presOf" srcId="{F14CF39B-0797-4889-BAC6-E52A1243D644}" destId="{F55820C6-FF19-4D7F-A72B-EE00F0BB353A}" srcOrd="0" destOrd="0" presId="urn:microsoft.com/office/officeart/2005/8/layout/list1"/>
    <dgm:cxn modelId="{0A321888-25CB-47E1-BB7A-B09A781FEA82}" type="presOf" srcId="{2644F57D-A57B-4797-840E-CC91C85B3425}" destId="{CFFD2EF6-E339-4B6E-8101-0D494D82D06B}" srcOrd="0" destOrd="0" presId="urn:microsoft.com/office/officeart/2005/8/layout/list1"/>
    <dgm:cxn modelId="{29D7001A-EA0F-46CD-8CFB-029A78605BA2}" srcId="{23DE452F-4A0C-40E2-806D-3828E4EE3A7E}" destId="{B4A78CA9-3963-4916-9617-56886B317784}" srcOrd="1" destOrd="0" parTransId="{79544FED-F0C3-4F43-841D-29F452779E33}" sibTransId="{64CFF98A-6538-467A-8153-BD9ACA7D30F0}"/>
    <dgm:cxn modelId="{62E7AB0F-357E-47C9-86E6-8B363D69C768}" type="presOf" srcId="{F6706961-FD06-4CC8-A71B-8C4F65661AD6}" destId="{CC2CE934-292D-4070-87D8-839E05469032}" srcOrd="1" destOrd="0" presId="urn:microsoft.com/office/officeart/2005/8/layout/list1"/>
    <dgm:cxn modelId="{F1822586-5400-42CD-80EB-00DF792365F2}" type="presOf" srcId="{E6EDA8D7-2885-4D84-A01C-0C403FCF6DD1}" destId="{C3A96417-C22E-4459-9EA3-AD9F56F95834}" srcOrd="0" destOrd="0" presId="urn:microsoft.com/office/officeart/2005/8/layout/list1"/>
    <dgm:cxn modelId="{3D9242D4-232C-4AB9-8F0F-0155FDA24485}" type="presOf" srcId="{23DE452F-4A0C-40E2-806D-3828E4EE3A7E}" destId="{812DD206-3D0B-4B92-82C9-C49532CFBCDE}" srcOrd="0" destOrd="0" presId="urn:microsoft.com/office/officeart/2005/8/layout/list1"/>
    <dgm:cxn modelId="{EE9FAAB4-36F6-49E2-BE0B-F4AD2595243A}" type="presOf" srcId="{F6706961-FD06-4CC8-A71B-8C4F65661AD6}" destId="{128A247C-974D-48DD-A90A-3FCB92E66CFF}" srcOrd="0" destOrd="0" presId="urn:microsoft.com/office/officeart/2005/8/layout/list1"/>
    <dgm:cxn modelId="{970C2898-1191-4F9B-B034-39B6F30A918D}" type="presOf" srcId="{23DE452F-4A0C-40E2-806D-3828E4EE3A7E}" destId="{25D60DF8-E270-46C2-8960-7124413165D3}" srcOrd="1" destOrd="0" presId="urn:microsoft.com/office/officeart/2005/8/layout/list1"/>
    <dgm:cxn modelId="{EFCF48CB-EB3C-4008-8F61-006F485F505C}" type="presOf" srcId="{E4A7FBE3-BF8C-47E3-94BC-7C93969D83B5}" destId="{C3A96417-C22E-4459-9EA3-AD9F56F95834}" srcOrd="0" destOrd="2" presId="urn:microsoft.com/office/officeart/2005/8/layout/list1"/>
    <dgm:cxn modelId="{D3696D88-3092-4CDF-B747-25285C00A73E}" srcId="{23DE452F-4A0C-40E2-806D-3828E4EE3A7E}" destId="{E4A7FBE3-BF8C-47E3-94BC-7C93969D83B5}" srcOrd="2" destOrd="0" parTransId="{F24441A3-FBB3-4DDB-9A69-5419869FDE62}" sibTransId="{7903A52C-AC42-4DB4-948B-D72905CB806C}"/>
    <dgm:cxn modelId="{3A85C157-FC09-4698-BF9E-CDA9C013A831}" type="presParOf" srcId="{F55820C6-FF19-4D7F-A72B-EE00F0BB353A}" destId="{71711CF8-1D24-4018-BEFF-1C1A7FFFB3C4}" srcOrd="0" destOrd="0" presId="urn:microsoft.com/office/officeart/2005/8/layout/list1"/>
    <dgm:cxn modelId="{42CAA248-F78F-4007-A469-6467B3849536}" type="presParOf" srcId="{71711CF8-1D24-4018-BEFF-1C1A7FFFB3C4}" destId="{812DD206-3D0B-4B92-82C9-C49532CFBCDE}" srcOrd="0" destOrd="0" presId="urn:microsoft.com/office/officeart/2005/8/layout/list1"/>
    <dgm:cxn modelId="{CCACC068-E219-4675-AB9C-FCCBF14D378C}" type="presParOf" srcId="{71711CF8-1D24-4018-BEFF-1C1A7FFFB3C4}" destId="{25D60DF8-E270-46C2-8960-7124413165D3}" srcOrd="1" destOrd="0" presId="urn:microsoft.com/office/officeart/2005/8/layout/list1"/>
    <dgm:cxn modelId="{36256D33-2905-41F6-BF3D-5C6A0826F626}" type="presParOf" srcId="{F55820C6-FF19-4D7F-A72B-EE00F0BB353A}" destId="{059BD4D4-57AD-40DA-859A-F339D897FD07}" srcOrd="1" destOrd="0" presId="urn:microsoft.com/office/officeart/2005/8/layout/list1"/>
    <dgm:cxn modelId="{077C5621-ECE3-458C-BBCD-E1F4A311F31E}" type="presParOf" srcId="{F55820C6-FF19-4D7F-A72B-EE00F0BB353A}" destId="{C3A96417-C22E-4459-9EA3-AD9F56F95834}" srcOrd="2" destOrd="0" presId="urn:microsoft.com/office/officeart/2005/8/layout/list1"/>
    <dgm:cxn modelId="{59B71BEC-272C-4A7F-8068-428CA248DAE6}" type="presParOf" srcId="{F55820C6-FF19-4D7F-A72B-EE00F0BB353A}" destId="{D943F336-A7FC-40A5-9D44-440668CA6D80}" srcOrd="3" destOrd="0" presId="urn:microsoft.com/office/officeart/2005/8/layout/list1"/>
    <dgm:cxn modelId="{FB8A1A37-693E-4DA7-A707-8D5C4A9F1DFE}" type="presParOf" srcId="{F55820C6-FF19-4D7F-A72B-EE00F0BB353A}" destId="{0739A0A0-4873-4657-A5EA-F4E89962CD7B}" srcOrd="4" destOrd="0" presId="urn:microsoft.com/office/officeart/2005/8/layout/list1"/>
    <dgm:cxn modelId="{E63A41DE-BCF7-48C9-9BC9-1DFBF1E8BCE8}" type="presParOf" srcId="{0739A0A0-4873-4657-A5EA-F4E89962CD7B}" destId="{128A247C-974D-48DD-A90A-3FCB92E66CFF}" srcOrd="0" destOrd="0" presId="urn:microsoft.com/office/officeart/2005/8/layout/list1"/>
    <dgm:cxn modelId="{8E539AAC-4ED5-4A22-B1A7-2B890BCB9373}" type="presParOf" srcId="{0739A0A0-4873-4657-A5EA-F4E89962CD7B}" destId="{CC2CE934-292D-4070-87D8-839E05469032}" srcOrd="1" destOrd="0" presId="urn:microsoft.com/office/officeart/2005/8/layout/list1"/>
    <dgm:cxn modelId="{9D3F40CE-1B3C-4D28-BE2C-F55099A8FD39}" type="presParOf" srcId="{F55820C6-FF19-4D7F-A72B-EE00F0BB353A}" destId="{A9FF2A42-482D-48B1-BC3A-5ACB6492D836}" srcOrd="5" destOrd="0" presId="urn:microsoft.com/office/officeart/2005/8/layout/list1"/>
    <dgm:cxn modelId="{D95B19C4-E7C6-49CB-AE69-B8BF8458C28E}" type="presParOf" srcId="{F55820C6-FF19-4D7F-A72B-EE00F0BB353A}" destId="{CFFD2EF6-E339-4B6E-8101-0D494D82D06B}" srcOrd="6"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14CF39B-0797-4889-BAC6-E52A1243D644}"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IN"/>
        </a:p>
      </dgm:t>
    </dgm:pt>
    <dgm:pt modelId="{F6706961-FD06-4CC8-A71B-8C4F65661AD6}">
      <dgm:prSet/>
      <dgm:spPr/>
      <dgm:t>
        <a:bodyPr/>
        <a:lstStyle/>
        <a:p>
          <a:r>
            <a:rPr lang="en-US" b="1"/>
            <a:t>IELTS Requirements</a:t>
          </a:r>
          <a:endParaRPr lang="en-IN"/>
        </a:p>
      </dgm:t>
    </dgm:pt>
    <dgm:pt modelId="{33AD3F7B-20D5-4AEE-8372-76C900E93A27}" type="parTrans" cxnId="{39E19F4E-F2B6-4AB9-8638-8C0AE5063E10}">
      <dgm:prSet/>
      <dgm:spPr/>
      <dgm:t>
        <a:bodyPr/>
        <a:lstStyle/>
        <a:p>
          <a:endParaRPr lang="en-IN"/>
        </a:p>
      </dgm:t>
    </dgm:pt>
    <dgm:pt modelId="{E08CF00D-1E81-4C61-8CC5-4A3799F2089D}" type="sibTrans" cxnId="{39E19F4E-F2B6-4AB9-8638-8C0AE5063E10}">
      <dgm:prSet/>
      <dgm:spPr/>
      <dgm:t>
        <a:bodyPr/>
        <a:lstStyle/>
        <a:p>
          <a:endParaRPr lang="en-IN"/>
        </a:p>
      </dgm:t>
    </dgm:pt>
    <dgm:pt modelId="{2644F57D-A57B-4797-840E-CC91C85B3425}">
      <dgm:prSet/>
      <dgm:spPr/>
      <dgm:t>
        <a:bodyPr/>
        <a:lstStyle/>
        <a:p>
          <a:r>
            <a:rPr lang="en-US">
              <a:latin typeface="Calibri" pitchFamily="34" charset="0"/>
            </a:rPr>
            <a:t>IELTS requirement  ranges from  6.0 / 6.5 with no band less than 5.5 depending upon the course and the University.</a:t>
          </a:r>
          <a:endParaRPr lang="en-IN"/>
        </a:p>
      </dgm:t>
    </dgm:pt>
    <dgm:pt modelId="{A162C0E7-48B9-4711-BCA5-5962CBF2D879}" type="parTrans" cxnId="{CC2E1C70-893A-4185-8239-C88561886829}">
      <dgm:prSet/>
      <dgm:spPr/>
      <dgm:t>
        <a:bodyPr/>
        <a:lstStyle/>
        <a:p>
          <a:endParaRPr lang="en-IN"/>
        </a:p>
      </dgm:t>
    </dgm:pt>
    <dgm:pt modelId="{7A9F76A3-3A9C-48EB-8A23-2FC1579453C8}" type="sibTrans" cxnId="{CC2E1C70-893A-4185-8239-C88561886829}">
      <dgm:prSet/>
      <dgm:spPr/>
      <dgm:t>
        <a:bodyPr/>
        <a:lstStyle/>
        <a:p>
          <a:endParaRPr lang="en-IN"/>
        </a:p>
      </dgm:t>
    </dgm:pt>
    <dgm:pt modelId="{FBF22501-79DD-4AF1-9276-71EBD7A30729}">
      <dgm:prSet/>
      <dgm:spPr/>
      <dgm:t>
        <a:bodyPr/>
        <a:lstStyle/>
        <a:p>
          <a:r>
            <a:rPr lang="en-US">
              <a:latin typeface="Calibri" pitchFamily="34" charset="0"/>
            </a:rPr>
            <a:t>Some UK Universities also accepts MOI –Medium of Instruction from graduating University to waive off the IELTS. MOI is not accepted to waive off IELTS for Bachelors.</a:t>
          </a:r>
          <a:endParaRPr lang="en-IN"/>
        </a:p>
      </dgm:t>
    </dgm:pt>
    <dgm:pt modelId="{4CB6349C-6A68-46C4-B3EF-41560A5351A5}" type="parTrans" cxnId="{F1BF2B9A-F642-4D2D-A314-639B3A03762A}">
      <dgm:prSet/>
      <dgm:spPr/>
      <dgm:t>
        <a:bodyPr/>
        <a:lstStyle/>
        <a:p>
          <a:endParaRPr lang="en-IN"/>
        </a:p>
      </dgm:t>
    </dgm:pt>
    <dgm:pt modelId="{A5D497FB-53D0-4B8B-AEA8-C7B9D4FEBAB8}" type="sibTrans" cxnId="{F1BF2B9A-F642-4D2D-A314-639B3A03762A}">
      <dgm:prSet/>
      <dgm:spPr/>
      <dgm:t>
        <a:bodyPr/>
        <a:lstStyle/>
        <a:p>
          <a:endParaRPr lang="en-IN"/>
        </a:p>
      </dgm:t>
    </dgm:pt>
    <dgm:pt modelId="{F55820C6-FF19-4D7F-A72B-EE00F0BB353A}" type="pres">
      <dgm:prSet presAssocID="{F14CF39B-0797-4889-BAC6-E52A1243D644}" presName="linear" presStyleCnt="0">
        <dgm:presLayoutVars>
          <dgm:dir/>
          <dgm:animLvl val="lvl"/>
          <dgm:resizeHandles val="exact"/>
        </dgm:presLayoutVars>
      </dgm:prSet>
      <dgm:spPr/>
      <dgm:t>
        <a:bodyPr/>
        <a:lstStyle/>
        <a:p>
          <a:endParaRPr lang="en-US"/>
        </a:p>
      </dgm:t>
    </dgm:pt>
    <dgm:pt modelId="{0739A0A0-4873-4657-A5EA-F4E89962CD7B}" type="pres">
      <dgm:prSet presAssocID="{F6706961-FD06-4CC8-A71B-8C4F65661AD6}" presName="parentLin" presStyleCnt="0"/>
      <dgm:spPr/>
    </dgm:pt>
    <dgm:pt modelId="{128A247C-974D-48DD-A90A-3FCB92E66CFF}" type="pres">
      <dgm:prSet presAssocID="{F6706961-FD06-4CC8-A71B-8C4F65661AD6}" presName="parentLeftMargin" presStyleLbl="node1" presStyleIdx="0" presStyleCnt="1"/>
      <dgm:spPr/>
      <dgm:t>
        <a:bodyPr/>
        <a:lstStyle/>
        <a:p>
          <a:endParaRPr lang="en-US"/>
        </a:p>
      </dgm:t>
    </dgm:pt>
    <dgm:pt modelId="{CC2CE934-292D-4070-87D8-839E05469032}" type="pres">
      <dgm:prSet presAssocID="{F6706961-FD06-4CC8-A71B-8C4F65661AD6}" presName="parentText" presStyleLbl="node1" presStyleIdx="0" presStyleCnt="1" custLinFactNeighborX="-11361" custLinFactNeighborY="2065">
        <dgm:presLayoutVars>
          <dgm:chMax val="0"/>
          <dgm:bulletEnabled val="1"/>
        </dgm:presLayoutVars>
      </dgm:prSet>
      <dgm:spPr/>
      <dgm:t>
        <a:bodyPr/>
        <a:lstStyle/>
        <a:p>
          <a:endParaRPr lang="en-US"/>
        </a:p>
      </dgm:t>
    </dgm:pt>
    <dgm:pt modelId="{A9FF2A42-482D-48B1-BC3A-5ACB6492D836}" type="pres">
      <dgm:prSet presAssocID="{F6706961-FD06-4CC8-A71B-8C4F65661AD6}" presName="negativeSpace" presStyleCnt="0"/>
      <dgm:spPr/>
    </dgm:pt>
    <dgm:pt modelId="{CFFD2EF6-E339-4B6E-8101-0D494D82D06B}" type="pres">
      <dgm:prSet presAssocID="{F6706961-FD06-4CC8-A71B-8C4F65661AD6}" presName="childText" presStyleLbl="conFgAcc1" presStyleIdx="0" presStyleCnt="1">
        <dgm:presLayoutVars>
          <dgm:bulletEnabled val="1"/>
        </dgm:presLayoutVars>
      </dgm:prSet>
      <dgm:spPr/>
      <dgm:t>
        <a:bodyPr/>
        <a:lstStyle/>
        <a:p>
          <a:endParaRPr lang="en-US"/>
        </a:p>
      </dgm:t>
    </dgm:pt>
  </dgm:ptLst>
  <dgm:cxnLst>
    <dgm:cxn modelId="{CC2E1C70-893A-4185-8239-C88561886829}" srcId="{F6706961-FD06-4CC8-A71B-8C4F65661AD6}" destId="{2644F57D-A57B-4797-840E-CC91C85B3425}" srcOrd="0" destOrd="0" parTransId="{A162C0E7-48B9-4711-BCA5-5962CBF2D879}" sibTransId="{7A9F76A3-3A9C-48EB-8A23-2FC1579453C8}"/>
    <dgm:cxn modelId="{39E19F4E-F2B6-4AB9-8638-8C0AE5063E10}" srcId="{F14CF39B-0797-4889-BAC6-E52A1243D644}" destId="{F6706961-FD06-4CC8-A71B-8C4F65661AD6}" srcOrd="0" destOrd="0" parTransId="{33AD3F7B-20D5-4AEE-8372-76C900E93A27}" sibTransId="{E08CF00D-1E81-4C61-8CC5-4A3799F2089D}"/>
    <dgm:cxn modelId="{720DE846-B39F-4791-AEBF-763B642845A1}" type="presOf" srcId="{F14CF39B-0797-4889-BAC6-E52A1243D644}" destId="{F55820C6-FF19-4D7F-A72B-EE00F0BB353A}" srcOrd="0" destOrd="0" presId="urn:microsoft.com/office/officeart/2005/8/layout/list1"/>
    <dgm:cxn modelId="{F777B087-9430-4704-A17B-0561C7ABBF32}" type="presOf" srcId="{FBF22501-79DD-4AF1-9276-71EBD7A30729}" destId="{CFFD2EF6-E339-4B6E-8101-0D494D82D06B}" srcOrd="0" destOrd="1" presId="urn:microsoft.com/office/officeart/2005/8/layout/list1"/>
    <dgm:cxn modelId="{0A321888-25CB-47E1-BB7A-B09A781FEA82}" type="presOf" srcId="{2644F57D-A57B-4797-840E-CC91C85B3425}" destId="{CFFD2EF6-E339-4B6E-8101-0D494D82D06B}" srcOrd="0" destOrd="0" presId="urn:microsoft.com/office/officeart/2005/8/layout/list1"/>
    <dgm:cxn modelId="{62E7AB0F-357E-47C9-86E6-8B363D69C768}" type="presOf" srcId="{F6706961-FD06-4CC8-A71B-8C4F65661AD6}" destId="{CC2CE934-292D-4070-87D8-839E05469032}" srcOrd="1" destOrd="0" presId="urn:microsoft.com/office/officeart/2005/8/layout/list1"/>
    <dgm:cxn modelId="{EE9FAAB4-36F6-49E2-BE0B-F4AD2595243A}" type="presOf" srcId="{F6706961-FD06-4CC8-A71B-8C4F65661AD6}" destId="{128A247C-974D-48DD-A90A-3FCB92E66CFF}" srcOrd="0" destOrd="0" presId="urn:microsoft.com/office/officeart/2005/8/layout/list1"/>
    <dgm:cxn modelId="{F1BF2B9A-F642-4D2D-A314-639B3A03762A}" srcId="{F6706961-FD06-4CC8-A71B-8C4F65661AD6}" destId="{FBF22501-79DD-4AF1-9276-71EBD7A30729}" srcOrd="1" destOrd="0" parTransId="{4CB6349C-6A68-46C4-B3EF-41560A5351A5}" sibTransId="{A5D497FB-53D0-4B8B-AEA8-C7B9D4FEBAB8}"/>
    <dgm:cxn modelId="{FB8A1A37-693E-4DA7-A707-8D5C4A9F1DFE}" type="presParOf" srcId="{F55820C6-FF19-4D7F-A72B-EE00F0BB353A}" destId="{0739A0A0-4873-4657-A5EA-F4E89962CD7B}" srcOrd="0" destOrd="0" presId="urn:microsoft.com/office/officeart/2005/8/layout/list1"/>
    <dgm:cxn modelId="{E63A41DE-BCF7-48C9-9BC9-1DFBF1E8BCE8}" type="presParOf" srcId="{0739A0A0-4873-4657-A5EA-F4E89962CD7B}" destId="{128A247C-974D-48DD-A90A-3FCB92E66CFF}" srcOrd="0" destOrd="0" presId="urn:microsoft.com/office/officeart/2005/8/layout/list1"/>
    <dgm:cxn modelId="{8E539AAC-4ED5-4A22-B1A7-2B890BCB9373}" type="presParOf" srcId="{0739A0A0-4873-4657-A5EA-F4E89962CD7B}" destId="{CC2CE934-292D-4070-87D8-839E05469032}" srcOrd="1" destOrd="0" presId="urn:microsoft.com/office/officeart/2005/8/layout/list1"/>
    <dgm:cxn modelId="{9D3F40CE-1B3C-4D28-BE2C-F55099A8FD39}" type="presParOf" srcId="{F55820C6-FF19-4D7F-A72B-EE00F0BB353A}" destId="{A9FF2A42-482D-48B1-BC3A-5ACB6492D836}" srcOrd="1" destOrd="0" presId="urn:microsoft.com/office/officeart/2005/8/layout/list1"/>
    <dgm:cxn modelId="{D95B19C4-E7C6-49CB-AE69-B8BF8458C28E}" type="presParOf" srcId="{F55820C6-FF19-4D7F-A72B-EE00F0BB353A}" destId="{CFFD2EF6-E339-4B6E-8101-0D494D82D06B}" srcOrd="2"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F2723C46-FFFA-47D2-BDB6-0FFD5613433E}"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IN"/>
        </a:p>
      </dgm:t>
    </dgm:pt>
    <dgm:pt modelId="{8864A2B4-1C33-41CA-BCFD-1EF10F6CA248}">
      <dgm:prSet/>
      <dgm:spPr/>
      <dgm:t>
        <a:bodyPr/>
        <a:lstStyle/>
        <a:p>
          <a:r>
            <a:rPr lang="en-US"/>
            <a:t>The Universities and Colleges Admissions Service is a UK-based organization whose main role is to operate the application process for British universities.</a:t>
          </a:r>
          <a:endParaRPr lang="en-IN"/>
        </a:p>
      </dgm:t>
    </dgm:pt>
    <dgm:pt modelId="{286B0EF1-CA45-4122-8FCC-D9472D27D9A3}" type="parTrans" cxnId="{4DFA0941-2A69-42FC-9F8F-81218D8B46D0}">
      <dgm:prSet/>
      <dgm:spPr/>
      <dgm:t>
        <a:bodyPr/>
        <a:lstStyle/>
        <a:p>
          <a:endParaRPr lang="en-IN"/>
        </a:p>
      </dgm:t>
    </dgm:pt>
    <dgm:pt modelId="{0E4B1FB4-BD01-456C-A148-E8CC23F1AC03}" type="sibTrans" cxnId="{4DFA0941-2A69-42FC-9F8F-81218D8B46D0}">
      <dgm:prSet/>
      <dgm:spPr/>
      <dgm:t>
        <a:bodyPr/>
        <a:lstStyle/>
        <a:p>
          <a:endParaRPr lang="en-IN"/>
        </a:p>
      </dgm:t>
    </dgm:pt>
    <dgm:pt modelId="{EA8B1F60-DCE2-435E-8954-0DCF9207580D}">
      <dgm:prSet/>
      <dgm:spPr/>
      <dgm:t>
        <a:bodyPr/>
        <a:lstStyle/>
        <a:p>
          <a:r>
            <a:rPr lang="en-US"/>
            <a:t>It is a common application portal majorly for undergraduate applications and some postgraduate one’s as well.</a:t>
          </a:r>
          <a:endParaRPr lang="en-IN"/>
        </a:p>
      </dgm:t>
    </dgm:pt>
    <dgm:pt modelId="{F922522F-4FA0-4CEC-BEF6-41F54821280C}" type="parTrans" cxnId="{C08D1F0C-C74A-4DBD-9B24-755E06816D00}">
      <dgm:prSet/>
      <dgm:spPr/>
      <dgm:t>
        <a:bodyPr/>
        <a:lstStyle/>
        <a:p>
          <a:endParaRPr lang="en-IN"/>
        </a:p>
      </dgm:t>
    </dgm:pt>
    <dgm:pt modelId="{1652BEEE-50D3-4B6F-82A3-ED7D4ED1BF3F}" type="sibTrans" cxnId="{C08D1F0C-C74A-4DBD-9B24-755E06816D00}">
      <dgm:prSet/>
      <dgm:spPr/>
      <dgm:t>
        <a:bodyPr/>
        <a:lstStyle/>
        <a:p>
          <a:endParaRPr lang="en-IN"/>
        </a:p>
      </dgm:t>
    </dgm:pt>
    <dgm:pt modelId="{FE84BD78-3DD8-43C5-B193-54890BFDD2C8}">
      <dgm:prSet/>
      <dgm:spPr/>
      <dgm:t>
        <a:bodyPr/>
        <a:lstStyle/>
        <a:p>
          <a:r>
            <a:rPr lang="en-US" b="0" i="0"/>
            <a:t>The single application fee will no longer be available so the fee for all </a:t>
          </a:r>
          <a:r>
            <a:rPr lang="en-US" b="1" i="0">
              <a:latin typeface="Neue Haas Grotesk Text Pro"/>
            </a:rPr>
            <a:t>2026</a:t>
          </a:r>
          <a:r>
            <a:rPr lang="en-US" b="0" i="0"/>
            <a:t> undergraduate applications will be </a:t>
          </a:r>
          <a:r>
            <a:rPr lang="en-US" b="1" i="0"/>
            <a:t>£</a:t>
          </a:r>
          <a:r>
            <a:rPr lang="en-US" b="1" i="0">
              <a:latin typeface="Neue Haas Grotesk Text Pro"/>
            </a:rPr>
            <a:t>28.95</a:t>
          </a:r>
          <a:endParaRPr lang="en-IN" b="1"/>
        </a:p>
      </dgm:t>
    </dgm:pt>
    <dgm:pt modelId="{F253490F-EDCA-4729-B02B-86C8356A694C}" type="parTrans" cxnId="{A3B52E3B-727B-4983-B674-3D011EA76EFE}">
      <dgm:prSet/>
      <dgm:spPr/>
      <dgm:t>
        <a:bodyPr/>
        <a:lstStyle/>
        <a:p>
          <a:endParaRPr lang="en-IN"/>
        </a:p>
      </dgm:t>
    </dgm:pt>
    <dgm:pt modelId="{FDCCAF7A-3A77-4DBE-BF4C-36F6F0042A38}" type="sibTrans" cxnId="{A3B52E3B-727B-4983-B674-3D011EA76EFE}">
      <dgm:prSet/>
      <dgm:spPr/>
      <dgm:t>
        <a:bodyPr/>
        <a:lstStyle/>
        <a:p>
          <a:endParaRPr lang="en-IN"/>
        </a:p>
      </dgm:t>
    </dgm:pt>
    <dgm:pt modelId="{59FCA6C9-F517-4036-AAB5-D0172E5887A7}">
      <dgm:prSet/>
      <dgm:spPr/>
      <dgm:t>
        <a:bodyPr/>
        <a:lstStyle/>
        <a:p>
          <a:r>
            <a:rPr lang="en-US"/>
            <a:t>The deadline to submit applications is </a:t>
          </a:r>
          <a:r>
            <a:rPr lang="en-US" baseline="0">
              <a:latin typeface="Neue Haas Grotesk Text Pro"/>
            </a:rPr>
            <a:t>14</a:t>
          </a:r>
          <a:r>
            <a:rPr lang="en-US" baseline="30000">
              <a:latin typeface="Neue Haas Grotesk Text Pro"/>
            </a:rPr>
            <a:t>th</a:t>
          </a:r>
          <a:r>
            <a:rPr lang="en-US"/>
            <a:t> January and 30</a:t>
          </a:r>
          <a:r>
            <a:rPr lang="en-US" baseline="30000"/>
            <a:t>th</a:t>
          </a:r>
          <a:r>
            <a:rPr lang="en-US"/>
            <a:t> June for the upcoming September intake of a calendar year.</a:t>
          </a:r>
          <a:endParaRPr lang="en-IN"/>
        </a:p>
      </dgm:t>
    </dgm:pt>
    <dgm:pt modelId="{0B7F682B-5135-4292-A5E8-2840C171AC53}" type="parTrans" cxnId="{B44B812A-7119-4B0A-8EFA-0E1E15B9AA08}">
      <dgm:prSet/>
      <dgm:spPr/>
      <dgm:t>
        <a:bodyPr/>
        <a:lstStyle/>
        <a:p>
          <a:endParaRPr lang="en-IN"/>
        </a:p>
      </dgm:t>
    </dgm:pt>
    <dgm:pt modelId="{C50D478F-B905-475E-89F3-4431CAB86C57}" type="sibTrans" cxnId="{B44B812A-7119-4B0A-8EFA-0E1E15B9AA08}">
      <dgm:prSet/>
      <dgm:spPr/>
      <dgm:t>
        <a:bodyPr/>
        <a:lstStyle/>
        <a:p>
          <a:endParaRPr lang="en-IN"/>
        </a:p>
      </dgm:t>
    </dgm:pt>
    <dgm:pt modelId="{7FDE030A-9FAB-46D8-82C9-EDE05D3E315D}">
      <dgm:prSet/>
      <dgm:spPr/>
      <dgm:t>
        <a:bodyPr/>
        <a:lstStyle/>
        <a:p>
          <a:r>
            <a:rPr lang="en-US" u="none"/>
            <a:t>Following are some of our partnered universities whose applications need to be done through UCAS:</a:t>
          </a:r>
          <a:endParaRPr lang="en-IN" u="none"/>
        </a:p>
      </dgm:t>
    </dgm:pt>
    <dgm:pt modelId="{43056FF3-9769-4493-BA84-6AAF118B9940}" type="parTrans" cxnId="{4E519E5D-3C95-42F1-B89A-86E43CFE590A}">
      <dgm:prSet/>
      <dgm:spPr/>
      <dgm:t>
        <a:bodyPr/>
        <a:lstStyle/>
        <a:p>
          <a:endParaRPr lang="en-IN"/>
        </a:p>
      </dgm:t>
    </dgm:pt>
    <dgm:pt modelId="{9892F58A-F42A-49FC-A9A1-477B7B2917F6}" type="sibTrans" cxnId="{4E519E5D-3C95-42F1-B89A-86E43CFE590A}">
      <dgm:prSet/>
      <dgm:spPr/>
      <dgm:t>
        <a:bodyPr/>
        <a:lstStyle/>
        <a:p>
          <a:endParaRPr lang="en-IN"/>
        </a:p>
      </dgm:t>
    </dgm:pt>
    <dgm:pt modelId="{E9C7AC89-85E9-4634-A6E5-05129B4740D1}" type="pres">
      <dgm:prSet presAssocID="{F2723C46-FFFA-47D2-BDB6-0FFD5613433E}" presName="linear" presStyleCnt="0">
        <dgm:presLayoutVars>
          <dgm:animLvl val="lvl"/>
          <dgm:resizeHandles val="exact"/>
        </dgm:presLayoutVars>
      </dgm:prSet>
      <dgm:spPr/>
      <dgm:t>
        <a:bodyPr/>
        <a:lstStyle/>
        <a:p>
          <a:endParaRPr lang="en-US"/>
        </a:p>
      </dgm:t>
    </dgm:pt>
    <dgm:pt modelId="{DBEA24DB-7622-4918-A353-0DABD774B2E7}" type="pres">
      <dgm:prSet presAssocID="{8864A2B4-1C33-41CA-BCFD-1EF10F6CA248}" presName="parentText" presStyleLbl="node1" presStyleIdx="0" presStyleCnt="5">
        <dgm:presLayoutVars>
          <dgm:chMax val="0"/>
          <dgm:bulletEnabled val="1"/>
        </dgm:presLayoutVars>
      </dgm:prSet>
      <dgm:spPr/>
      <dgm:t>
        <a:bodyPr/>
        <a:lstStyle/>
        <a:p>
          <a:endParaRPr lang="en-US"/>
        </a:p>
      </dgm:t>
    </dgm:pt>
    <dgm:pt modelId="{7E65C8DC-CBDD-4A65-96AC-A48FCD91BA4D}" type="pres">
      <dgm:prSet presAssocID="{0E4B1FB4-BD01-456C-A148-E8CC23F1AC03}" presName="spacer" presStyleCnt="0"/>
      <dgm:spPr/>
    </dgm:pt>
    <dgm:pt modelId="{696FDD06-A055-472A-B0F2-8F1527619E5C}" type="pres">
      <dgm:prSet presAssocID="{EA8B1F60-DCE2-435E-8954-0DCF9207580D}" presName="parentText" presStyleLbl="node1" presStyleIdx="1" presStyleCnt="5" custLinFactNeighborX="0" custLinFactNeighborY="100000">
        <dgm:presLayoutVars>
          <dgm:chMax val="0"/>
          <dgm:bulletEnabled val="1"/>
        </dgm:presLayoutVars>
      </dgm:prSet>
      <dgm:spPr/>
      <dgm:t>
        <a:bodyPr/>
        <a:lstStyle/>
        <a:p>
          <a:endParaRPr lang="en-US"/>
        </a:p>
      </dgm:t>
    </dgm:pt>
    <dgm:pt modelId="{72784C06-07D1-4FAC-AC60-57DAB9AB8B6C}" type="pres">
      <dgm:prSet presAssocID="{1652BEEE-50D3-4B6F-82A3-ED7D4ED1BF3F}" presName="spacer" presStyleCnt="0"/>
      <dgm:spPr/>
    </dgm:pt>
    <dgm:pt modelId="{06691D6B-1150-4D67-BE7B-EAF526B351E1}" type="pres">
      <dgm:prSet presAssocID="{FE84BD78-3DD8-43C5-B193-54890BFDD2C8}" presName="parentText" presStyleLbl="node1" presStyleIdx="2" presStyleCnt="5">
        <dgm:presLayoutVars>
          <dgm:chMax val="0"/>
          <dgm:bulletEnabled val="1"/>
        </dgm:presLayoutVars>
      </dgm:prSet>
      <dgm:spPr/>
      <dgm:t>
        <a:bodyPr/>
        <a:lstStyle/>
        <a:p>
          <a:endParaRPr lang="en-US"/>
        </a:p>
      </dgm:t>
    </dgm:pt>
    <dgm:pt modelId="{AC1F3C97-ADB3-4663-9BE0-7CD45AA51326}" type="pres">
      <dgm:prSet presAssocID="{FDCCAF7A-3A77-4DBE-BF4C-36F6F0042A38}" presName="spacer" presStyleCnt="0"/>
      <dgm:spPr/>
    </dgm:pt>
    <dgm:pt modelId="{3B29610A-BE64-404A-83BE-74BD8638CF03}" type="pres">
      <dgm:prSet presAssocID="{59FCA6C9-F517-4036-AAB5-D0172E5887A7}" presName="parentText" presStyleLbl="node1" presStyleIdx="3" presStyleCnt="5">
        <dgm:presLayoutVars>
          <dgm:chMax val="0"/>
          <dgm:bulletEnabled val="1"/>
        </dgm:presLayoutVars>
      </dgm:prSet>
      <dgm:spPr/>
      <dgm:t>
        <a:bodyPr/>
        <a:lstStyle/>
        <a:p>
          <a:endParaRPr lang="en-US"/>
        </a:p>
      </dgm:t>
    </dgm:pt>
    <dgm:pt modelId="{7698CEEF-E257-4A98-A81B-C0B3094FAD57}" type="pres">
      <dgm:prSet presAssocID="{C50D478F-B905-475E-89F3-4431CAB86C57}" presName="spacer" presStyleCnt="0"/>
      <dgm:spPr/>
    </dgm:pt>
    <dgm:pt modelId="{2FDC14E5-614D-4D07-BFC7-EBC0C93E433B}" type="pres">
      <dgm:prSet presAssocID="{7FDE030A-9FAB-46D8-82C9-EDE05D3E315D}" presName="parentText" presStyleLbl="node1" presStyleIdx="4" presStyleCnt="5">
        <dgm:presLayoutVars>
          <dgm:chMax val="0"/>
          <dgm:bulletEnabled val="1"/>
        </dgm:presLayoutVars>
      </dgm:prSet>
      <dgm:spPr/>
      <dgm:t>
        <a:bodyPr/>
        <a:lstStyle/>
        <a:p>
          <a:endParaRPr lang="en-US"/>
        </a:p>
      </dgm:t>
    </dgm:pt>
  </dgm:ptLst>
  <dgm:cxnLst>
    <dgm:cxn modelId="{E412BA03-AB05-4375-9843-7737E5281B94}" type="presOf" srcId="{FE84BD78-3DD8-43C5-B193-54890BFDD2C8}" destId="{06691D6B-1150-4D67-BE7B-EAF526B351E1}" srcOrd="0" destOrd="0" presId="urn:microsoft.com/office/officeart/2005/8/layout/vList2"/>
    <dgm:cxn modelId="{C08D1F0C-C74A-4DBD-9B24-755E06816D00}" srcId="{F2723C46-FFFA-47D2-BDB6-0FFD5613433E}" destId="{EA8B1F60-DCE2-435E-8954-0DCF9207580D}" srcOrd="1" destOrd="0" parTransId="{F922522F-4FA0-4CEC-BEF6-41F54821280C}" sibTransId="{1652BEEE-50D3-4B6F-82A3-ED7D4ED1BF3F}"/>
    <dgm:cxn modelId="{4DFA0941-2A69-42FC-9F8F-81218D8B46D0}" srcId="{F2723C46-FFFA-47D2-BDB6-0FFD5613433E}" destId="{8864A2B4-1C33-41CA-BCFD-1EF10F6CA248}" srcOrd="0" destOrd="0" parTransId="{286B0EF1-CA45-4122-8FCC-D9472D27D9A3}" sibTransId="{0E4B1FB4-BD01-456C-A148-E8CC23F1AC03}"/>
    <dgm:cxn modelId="{B44B812A-7119-4B0A-8EFA-0E1E15B9AA08}" srcId="{F2723C46-FFFA-47D2-BDB6-0FFD5613433E}" destId="{59FCA6C9-F517-4036-AAB5-D0172E5887A7}" srcOrd="3" destOrd="0" parTransId="{0B7F682B-5135-4292-A5E8-2840C171AC53}" sibTransId="{C50D478F-B905-475E-89F3-4431CAB86C57}"/>
    <dgm:cxn modelId="{804D1B7D-8CBE-42AF-9548-AA867BFCB99C}" type="presOf" srcId="{59FCA6C9-F517-4036-AAB5-D0172E5887A7}" destId="{3B29610A-BE64-404A-83BE-74BD8638CF03}" srcOrd="0" destOrd="0" presId="urn:microsoft.com/office/officeart/2005/8/layout/vList2"/>
    <dgm:cxn modelId="{B1C30979-A7FB-4D87-9061-D195D4294308}" type="presOf" srcId="{8864A2B4-1C33-41CA-BCFD-1EF10F6CA248}" destId="{DBEA24DB-7622-4918-A353-0DABD774B2E7}" srcOrd="0" destOrd="0" presId="urn:microsoft.com/office/officeart/2005/8/layout/vList2"/>
    <dgm:cxn modelId="{25BC58D2-1CF5-4822-BCF9-B65107EDD29E}" type="presOf" srcId="{EA8B1F60-DCE2-435E-8954-0DCF9207580D}" destId="{696FDD06-A055-472A-B0F2-8F1527619E5C}" srcOrd="0" destOrd="0" presId="urn:microsoft.com/office/officeart/2005/8/layout/vList2"/>
    <dgm:cxn modelId="{A3B52E3B-727B-4983-B674-3D011EA76EFE}" srcId="{F2723C46-FFFA-47D2-BDB6-0FFD5613433E}" destId="{FE84BD78-3DD8-43C5-B193-54890BFDD2C8}" srcOrd="2" destOrd="0" parTransId="{F253490F-EDCA-4729-B02B-86C8356A694C}" sibTransId="{FDCCAF7A-3A77-4DBE-BF4C-36F6F0042A38}"/>
    <dgm:cxn modelId="{C9EE3FF1-F258-415C-923F-B5F4D736B764}" type="presOf" srcId="{F2723C46-FFFA-47D2-BDB6-0FFD5613433E}" destId="{E9C7AC89-85E9-4634-A6E5-05129B4740D1}" srcOrd="0" destOrd="0" presId="urn:microsoft.com/office/officeart/2005/8/layout/vList2"/>
    <dgm:cxn modelId="{4E519E5D-3C95-42F1-B89A-86E43CFE590A}" srcId="{F2723C46-FFFA-47D2-BDB6-0FFD5613433E}" destId="{7FDE030A-9FAB-46D8-82C9-EDE05D3E315D}" srcOrd="4" destOrd="0" parTransId="{43056FF3-9769-4493-BA84-6AAF118B9940}" sibTransId="{9892F58A-F42A-49FC-A9A1-477B7B2917F6}"/>
    <dgm:cxn modelId="{F39D1499-76DD-45D4-B7F1-307309F13E23}" type="presOf" srcId="{7FDE030A-9FAB-46D8-82C9-EDE05D3E315D}" destId="{2FDC14E5-614D-4D07-BFC7-EBC0C93E433B}" srcOrd="0" destOrd="0" presId="urn:microsoft.com/office/officeart/2005/8/layout/vList2"/>
    <dgm:cxn modelId="{6B4DB14C-EF7F-4DC3-B0B6-BF19E8C4370C}" type="presParOf" srcId="{E9C7AC89-85E9-4634-A6E5-05129B4740D1}" destId="{DBEA24DB-7622-4918-A353-0DABD774B2E7}" srcOrd="0" destOrd="0" presId="urn:microsoft.com/office/officeart/2005/8/layout/vList2"/>
    <dgm:cxn modelId="{59838C95-97D0-45C5-8313-1AE2333C9D4B}" type="presParOf" srcId="{E9C7AC89-85E9-4634-A6E5-05129B4740D1}" destId="{7E65C8DC-CBDD-4A65-96AC-A48FCD91BA4D}" srcOrd="1" destOrd="0" presId="urn:microsoft.com/office/officeart/2005/8/layout/vList2"/>
    <dgm:cxn modelId="{FA7AECCB-F062-4C1C-8612-6E6A35373B52}" type="presParOf" srcId="{E9C7AC89-85E9-4634-A6E5-05129B4740D1}" destId="{696FDD06-A055-472A-B0F2-8F1527619E5C}" srcOrd="2" destOrd="0" presId="urn:microsoft.com/office/officeart/2005/8/layout/vList2"/>
    <dgm:cxn modelId="{3F18F6BA-3150-4088-A74E-91AAF0E76A06}" type="presParOf" srcId="{E9C7AC89-85E9-4634-A6E5-05129B4740D1}" destId="{72784C06-07D1-4FAC-AC60-57DAB9AB8B6C}" srcOrd="3" destOrd="0" presId="urn:microsoft.com/office/officeart/2005/8/layout/vList2"/>
    <dgm:cxn modelId="{B2258BC7-6D07-4FA4-8BA7-229ECB01DAD2}" type="presParOf" srcId="{E9C7AC89-85E9-4634-A6E5-05129B4740D1}" destId="{06691D6B-1150-4D67-BE7B-EAF526B351E1}" srcOrd="4" destOrd="0" presId="urn:microsoft.com/office/officeart/2005/8/layout/vList2"/>
    <dgm:cxn modelId="{461DED68-63D7-4C19-A1EA-682D65D7BB7B}" type="presParOf" srcId="{E9C7AC89-85E9-4634-A6E5-05129B4740D1}" destId="{AC1F3C97-ADB3-4663-9BE0-7CD45AA51326}" srcOrd="5" destOrd="0" presId="urn:microsoft.com/office/officeart/2005/8/layout/vList2"/>
    <dgm:cxn modelId="{EBB99DCC-E4FA-41EB-8214-EA117059305D}" type="presParOf" srcId="{E9C7AC89-85E9-4634-A6E5-05129B4740D1}" destId="{3B29610A-BE64-404A-83BE-74BD8638CF03}" srcOrd="6" destOrd="0" presId="urn:microsoft.com/office/officeart/2005/8/layout/vList2"/>
    <dgm:cxn modelId="{2B67A3FB-75B1-41DF-A380-D32009617F61}" type="presParOf" srcId="{E9C7AC89-85E9-4634-A6E5-05129B4740D1}" destId="{7698CEEF-E257-4A98-A81B-C0B3094FAD57}" srcOrd="7" destOrd="0" presId="urn:microsoft.com/office/officeart/2005/8/layout/vList2"/>
    <dgm:cxn modelId="{C296CCBD-FF55-4E53-B39E-3B76C8E81B09}" type="presParOf" srcId="{E9C7AC89-85E9-4634-A6E5-05129B4740D1}" destId="{2FDC14E5-614D-4D07-BFC7-EBC0C93E433B}" srcOrd="8"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6295E66-809F-4E2B-AF7B-349A1784F2FB}" type="doc">
      <dgm:prSet loTypeId="urn:microsoft.com/office/officeart/2005/8/layout/default#2" loCatId="list" qsTypeId="urn:microsoft.com/office/officeart/2005/8/quickstyle/simple5" qsCatId="simple" csTypeId="urn:microsoft.com/office/officeart/2005/8/colors/colorful1#2" csCatId="colorful" phldr="1"/>
      <dgm:spPr/>
      <dgm:t>
        <a:bodyPr/>
        <a:lstStyle/>
        <a:p>
          <a:endParaRPr lang="en-IN"/>
        </a:p>
      </dgm:t>
    </dgm:pt>
    <dgm:pt modelId="{635480DF-D393-41CC-8E3C-41873CF96BA1}">
      <dgm:prSet/>
      <dgm:spPr/>
      <dgm:t>
        <a:bodyPr/>
        <a:lstStyle/>
        <a:p>
          <a:r>
            <a:rPr lang="en-IN"/>
            <a:t>University of Bristol (UG)</a:t>
          </a:r>
        </a:p>
      </dgm:t>
    </dgm:pt>
    <dgm:pt modelId="{1342FDB3-7044-421C-A757-B161890A7B92}" type="parTrans" cxnId="{956C5362-3921-4EF7-9FC9-C6B4765C8C69}">
      <dgm:prSet/>
      <dgm:spPr/>
      <dgm:t>
        <a:bodyPr/>
        <a:lstStyle/>
        <a:p>
          <a:endParaRPr lang="en-IN"/>
        </a:p>
      </dgm:t>
    </dgm:pt>
    <dgm:pt modelId="{AC5706C1-9B13-45A8-8FB7-6F07947CF246}" type="sibTrans" cxnId="{956C5362-3921-4EF7-9FC9-C6B4765C8C69}">
      <dgm:prSet/>
      <dgm:spPr/>
      <dgm:t>
        <a:bodyPr/>
        <a:lstStyle/>
        <a:p>
          <a:endParaRPr lang="en-IN"/>
        </a:p>
      </dgm:t>
    </dgm:pt>
    <dgm:pt modelId="{6A613B6B-4F6A-4FC7-B5F4-7B30154D1ED4}">
      <dgm:prSet/>
      <dgm:spPr/>
      <dgm:t>
        <a:bodyPr/>
        <a:lstStyle/>
        <a:p>
          <a:r>
            <a:rPr lang="en-IN"/>
            <a:t>University of Glasgow (UG)</a:t>
          </a:r>
        </a:p>
      </dgm:t>
    </dgm:pt>
    <dgm:pt modelId="{A2DF1396-C1CD-48F3-9261-B9F99B2A8DA2}" type="parTrans" cxnId="{C103D739-8B6A-4879-9D0D-5E1B90D57C39}">
      <dgm:prSet/>
      <dgm:spPr/>
      <dgm:t>
        <a:bodyPr/>
        <a:lstStyle/>
        <a:p>
          <a:endParaRPr lang="en-IN"/>
        </a:p>
      </dgm:t>
    </dgm:pt>
    <dgm:pt modelId="{390AB097-4FD6-41F0-8712-C7EC4BB62778}" type="sibTrans" cxnId="{C103D739-8B6A-4879-9D0D-5E1B90D57C39}">
      <dgm:prSet/>
      <dgm:spPr/>
      <dgm:t>
        <a:bodyPr/>
        <a:lstStyle/>
        <a:p>
          <a:endParaRPr lang="en-IN"/>
        </a:p>
      </dgm:t>
    </dgm:pt>
    <dgm:pt modelId="{3C088EEA-0CC9-4983-9EFD-C65E598ECCE9}">
      <dgm:prSet/>
      <dgm:spPr/>
      <dgm:t>
        <a:bodyPr/>
        <a:lstStyle/>
        <a:p>
          <a:r>
            <a:rPr lang="en-IN"/>
            <a:t>University of Birmingham (UG)</a:t>
          </a:r>
        </a:p>
      </dgm:t>
    </dgm:pt>
    <dgm:pt modelId="{91AE2D1F-63E1-457A-BBCA-73F995830398}" type="parTrans" cxnId="{FEBBC349-0DDF-40B1-9101-33B7642BCF88}">
      <dgm:prSet/>
      <dgm:spPr/>
      <dgm:t>
        <a:bodyPr/>
        <a:lstStyle/>
        <a:p>
          <a:endParaRPr lang="en-IN"/>
        </a:p>
      </dgm:t>
    </dgm:pt>
    <dgm:pt modelId="{42EED5E0-71ED-4C4F-9CD4-AAF550E49CDE}" type="sibTrans" cxnId="{FEBBC349-0DDF-40B1-9101-33B7642BCF88}">
      <dgm:prSet/>
      <dgm:spPr/>
      <dgm:t>
        <a:bodyPr/>
        <a:lstStyle/>
        <a:p>
          <a:endParaRPr lang="en-IN"/>
        </a:p>
      </dgm:t>
    </dgm:pt>
    <dgm:pt modelId="{A83CE9C9-A5E2-41BF-9AC9-D0F5531A5962}">
      <dgm:prSet/>
      <dgm:spPr/>
      <dgm:t>
        <a:bodyPr/>
        <a:lstStyle/>
        <a:p>
          <a:r>
            <a:rPr lang="en-IN"/>
            <a:t>Newcastle University (UG)</a:t>
          </a:r>
        </a:p>
      </dgm:t>
    </dgm:pt>
    <dgm:pt modelId="{3375A076-07C4-4C39-B2D3-67246703F7AA}" type="parTrans" cxnId="{CE916CC5-9421-4667-BA87-29A8FAA1D6A1}">
      <dgm:prSet/>
      <dgm:spPr/>
      <dgm:t>
        <a:bodyPr/>
        <a:lstStyle/>
        <a:p>
          <a:endParaRPr lang="en-IN"/>
        </a:p>
      </dgm:t>
    </dgm:pt>
    <dgm:pt modelId="{4E5BCA15-DD67-4F50-9512-A0FF66BBAB27}" type="sibTrans" cxnId="{CE916CC5-9421-4667-BA87-29A8FAA1D6A1}">
      <dgm:prSet/>
      <dgm:spPr/>
      <dgm:t>
        <a:bodyPr/>
        <a:lstStyle/>
        <a:p>
          <a:endParaRPr lang="en-IN"/>
        </a:p>
      </dgm:t>
    </dgm:pt>
    <dgm:pt modelId="{C524AD25-1725-498A-87A8-E4898BD7B013}">
      <dgm:prSet/>
      <dgm:spPr/>
      <dgm:t>
        <a:bodyPr/>
        <a:lstStyle/>
        <a:p>
          <a:r>
            <a:rPr lang="en-IN"/>
            <a:t>Queen Mary University (UG)</a:t>
          </a:r>
        </a:p>
      </dgm:t>
    </dgm:pt>
    <dgm:pt modelId="{39638BB3-F2A9-413D-AFF7-5381BC5BAA46}" type="parTrans" cxnId="{8DE8EC7D-272A-43FC-9D61-49B7B84190B4}">
      <dgm:prSet/>
      <dgm:spPr/>
      <dgm:t>
        <a:bodyPr/>
        <a:lstStyle/>
        <a:p>
          <a:endParaRPr lang="en-IN"/>
        </a:p>
      </dgm:t>
    </dgm:pt>
    <dgm:pt modelId="{DD40B424-C00D-4605-8EBB-A0309EB3A346}" type="sibTrans" cxnId="{8DE8EC7D-272A-43FC-9D61-49B7B84190B4}">
      <dgm:prSet/>
      <dgm:spPr/>
      <dgm:t>
        <a:bodyPr/>
        <a:lstStyle/>
        <a:p>
          <a:endParaRPr lang="en-IN"/>
        </a:p>
      </dgm:t>
    </dgm:pt>
    <dgm:pt modelId="{A9E3D296-6974-4BC3-BCCF-4EBB6191D7F6}">
      <dgm:prSet/>
      <dgm:spPr/>
      <dgm:t>
        <a:bodyPr/>
        <a:lstStyle/>
        <a:p>
          <a:r>
            <a:rPr lang="en-IN"/>
            <a:t>University of Bradford (UG)</a:t>
          </a:r>
        </a:p>
      </dgm:t>
    </dgm:pt>
    <dgm:pt modelId="{FB609B06-7644-4AC3-A415-5B3847F2C80E}" type="parTrans" cxnId="{E48FEC97-D89D-4A00-BB10-CAE6F214A9F9}">
      <dgm:prSet/>
      <dgm:spPr/>
      <dgm:t>
        <a:bodyPr/>
        <a:lstStyle/>
        <a:p>
          <a:endParaRPr lang="en-IN"/>
        </a:p>
      </dgm:t>
    </dgm:pt>
    <dgm:pt modelId="{E09D629F-2FC4-4AAA-88DE-471CA8E7D45E}" type="sibTrans" cxnId="{E48FEC97-D89D-4A00-BB10-CAE6F214A9F9}">
      <dgm:prSet/>
      <dgm:spPr/>
      <dgm:t>
        <a:bodyPr/>
        <a:lstStyle/>
        <a:p>
          <a:endParaRPr lang="en-IN"/>
        </a:p>
      </dgm:t>
    </dgm:pt>
    <dgm:pt modelId="{19B085BB-A203-47C2-918B-C227F52B693F}">
      <dgm:prSet/>
      <dgm:spPr/>
      <dgm:t>
        <a:bodyPr/>
        <a:lstStyle/>
        <a:p>
          <a:r>
            <a:rPr lang="en-IN"/>
            <a:t>University of Surrey (UG)</a:t>
          </a:r>
        </a:p>
      </dgm:t>
    </dgm:pt>
    <dgm:pt modelId="{9838AA04-43A4-422C-A025-0F7968342860}" type="parTrans" cxnId="{F8D2F9DB-B133-49C7-AB5F-32D7A04EBDBC}">
      <dgm:prSet/>
      <dgm:spPr/>
      <dgm:t>
        <a:bodyPr/>
        <a:lstStyle/>
        <a:p>
          <a:endParaRPr lang="en-IN"/>
        </a:p>
      </dgm:t>
    </dgm:pt>
    <dgm:pt modelId="{633ABED8-D21C-43F0-A284-91FC802196F2}" type="sibTrans" cxnId="{F8D2F9DB-B133-49C7-AB5F-32D7A04EBDBC}">
      <dgm:prSet/>
      <dgm:spPr/>
      <dgm:t>
        <a:bodyPr/>
        <a:lstStyle/>
        <a:p>
          <a:endParaRPr lang="en-IN"/>
        </a:p>
      </dgm:t>
    </dgm:pt>
    <dgm:pt modelId="{7EA26916-909C-4209-B3A7-0F2AD1AD3D52}">
      <dgm:prSet/>
      <dgm:spPr/>
      <dgm:t>
        <a:bodyPr/>
        <a:lstStyle/>
        <a:p>
          <a:r>
            <a:rPr lang="en-IN"/>
            <a:t>University of Stirling (UG)</a:t>
          </a:r>
        </a:p>
      </dgm:t>
    </dgm:pt>
    <dgm:pt modelId="{5B71E14D-B7B3-4B0D-8EBF-97AA4F79F668}" type="parTrans" cxnId="{16A0B1B9-16CB-42E6-ADFC-7EE9F65B4AE6}">
      <dgm:prSet/>
      <dgm:spPr/>
      <dgm:t>
        <a:bodyPr/>
        <a:lstStyle/>
        <a:p>
          <a:endParaRPr lang="en-IN"/>
        </a:p>
      </dgm:t>
    </dgm:pt>
    <dgm:pt modelId="{C78AFB2C-4417-4E68-8E8B-623568A9640A}" type="sibTrans" cxnId="{16A0B1B9-16CB-42E6-ADFC-7EE9F65B4AE6}">
      <dgm:prSet/>
      <dgm:spPr/>
      <dgm:t>
        <a:bodyPr/>
        <a:lstStyle/>
        <a:p>
          <a:endParaRPr lang="en-IN"/>
        </a:p>
      </dgm:t>
    </dgm:pt>
    <dgm:pt modelId="{8F3336B6-8C4C-4301-A072-78B1011C4616}">
      <dgm:prSet/>
      <dgm:spPr/>
      <dgm:t>
        <a:bodyPr/>
        <a:lstStyle/>
        <a:p>
          <a:r>
            <a:rPr lang="en-IN"/>
            <a:t>Heriot Watt University (UG)</a:t>
          </a:r>
        </a:p>
      </dgm:t>
    </dgm:pt>
    <dgm:pt modelId="{7451BACE-E555-47A0-AAA9-526E7D30298A}" type="parTrans" cxnId="{8A787082-C4C3-45F5-B8C6-67ACB2B13A00}">
      <dgm:prSet/>
      <dgm:spPr/>
      <dgm:t>
        <a:bodyPr/>
        <a:lstStyle/>
        <a:p>
          <a:endParaRPr lang="en-IN"/>
        </a:p>
      </dgm:t>
    </dgm:pt>
    <dgm:pt modelId="{85858C01-35FE-4329-AAA3-59E2F3E7718F}" type="sibTrans" cxnId="{8A787082-C4C3-45F5-B8C6-67ACB2B13A00}">
      <dgm:prSet/>
      <dgm:spPr/>
      <dgm:t>
        <a:bodyPr/>
        <a:lstStyle/>
        <a:p>
          <a:endParaRPr lang="en-IN"/>
        </a:p>
      </dgm:t>
    </dgm:pt>
    <dgm:pt modelId="{A8CB4929-C52F-47C3-A52B-25F8B5BC9CB1}">
      <dgm:prSet/>
      <dgm:spPr/>
      <dgm:t>
        <a:bodyPr/>
        <a:lstStyle/>
        <a:p>
          <a:r>
            <a:rPr lang="en-IN"/>
            <a:t>University of Liverpool (UG)</a:t>
          </a:r>
        </a:p>
      </dgm:t>
    </dgm:pt>
    <dgm:pt modelId="{798146FE-E142-427A-96B9-BE4F1F2A25D4}" type="parTrans" cxnId="{5DB18D84-8610-467A-8B92-CA1DC78D508E}">
      <dgm:prSet/>
      <dgm:spPr/>
      <dgm:t>
        <a:bodyPr/>
        <a:lstStyle/>
        <a:p>
          <a:endParaRPr lang="en-IN"/>
        </a:p>
      </dgm:t>
    </dgm:pt>
    <dgm:pt modelId="{B83B2F94-1AA4-4424-A230-5D74B8CE5D7E}" type="sibTrans" cxnId="{5DB18D84-8610-467A-8B92-CA1DC78D508E}">
      <dgm:prSet/>
      <dgm:spPr/>
      <dgm:t>
        <a:bodyPr/>
        <a:lstStyle/>
        <a:p>
          <a:endParaRPr lang="en-IN"/>
        </a:p>
      </dgm:t>
    </dgm:pt>
    <dgm:pt modelId="{A57FFE2F-6497-40AE-A83D-5A42FB9F9F1B}">
      <dgm:prSet/>
      <dgm:spPr/>
      <dgm:t>
        <a:bodyPr/>
        <a:lstStyle/>
        <a:p>
          <a:r>
            <a:rPr lang="en-IN"/>
            <a:t>University of Leicester (UG)</a:t>
          </a:r>
        </a:p>
      </dgm:t>
    </dgm:pt>
    <dgm:pt modelId="{2FB9D205-F567-43D4-8172-9D0EBEB3F89C}" type="parTrans" cxnId="{AA5C5733-3C50-4900-AB0B-42C89740E2C0}">
      <dgm:prSet/>
      <dgm:spPr/>
      <dgm:t>
        <a:bodyPr/>
        <a:lstStyle/>
        <a:p>
          <a:endParaRPr lang="en-IN"/>
        </a:p>
      </dgm:t>
    </dgm:pt>
    <dgm:pt modelId="{728736C4-FCA3-4C3D-8E73-77992E6C45DA}" type="sibTrans" cxnId="{AA5C5733-3C50-4900-AB0B-42C89740E2C0}">
      <dgm:prSet/>
      <dgm:spPr/>
      <dgm:t>
        <a:bodyPr/>
        <a:lstStyle/>
        <a:p>
          <a:endParaRPr lang="en-IN"/>
        </a:p>
      </dgm:t>
    </dgm:pt>
    <dgm:pt modelId="{5C8A319A-02AF-48D6-9D95-6D58A2D36BE1}">
      <dgm:prSet/>
      <dgm:spPr/>
      <dgm:t>
        <a:bodyPr/>
        <a:lstStyle/>
        <a:p>
          <a:r>
            <a:rPr lang="en-IN"/>
            <a:t>University of Strathclyde (UG)</a:t>
          </a:r>
        </a:p>
      </dgm:t>
    </dgm:pt>
    <dgm:pt modelId="{F48F7082-83C8-4698-B879-00B4D6D669BB}" type="parTrans" cxnId="{6C7E8C1D-12A5-40B1-BEE2-52AB334DD2BC}">
      <dgm:prSet/>
      <dgm:spPr/>
      <dgm:t>
        <a:bodyPr/>
        <a:lstStyle/>
        <a:p>
          <a:endParaRPr lang="en-IN"/>
        </a:p>
      </dgm:t>
    </dgm:pt>
    <dgm:pt modelId="{3F816851-35BF-4A0C-BE93-5C85070DCDBF}" type="sibTrans" cxnId="{6C7E8C1D-12A5-40B1-BEE2-52AB334DD2BC}">
      <dgm:prSet/>
      <dgm:spPr/>
      <dgm:t>
        <a:bodyPr/>
        <a:lstStyle/>
        <a:p>
          <a:endParaRPr lang="en-IN"/>
        </a:p>
      </dgm:t>
    </dgm:pt>
    <dgm:pt modelId="{2206E7D7-727E-4957-9686-7CC1ED091D63}">
      <dgm:prSet/>
      <dgm:spPr/>
      <dgm:t>
        <a:bodyPr/>
        <a:lstStyle/>
        <a:p>
          <a:r>
            <a:rPr lang="en-IN"/>
            <a:t>University of Salford (UG)</a:t>
          </a:r>
        </a:p>
      </dgm:t>
    </dgm:pt>
    <dgm:pt modelId="{5896029B-232D-4BB6-AEF8-D829DB72C3E3}" type="parTrans" cxnId="{8945A9FD-09F1-45D5-9D74-A13154F4D4B4}">
      <dgm:prSet/>
      <dgm:spPr/>
      <dgm:t>
        <a:bodyPr/>
        <a:lstStyle/>
        <a:p>
          <a:endParaRPr lang="en-IN"/>
        </a:p>
      </dgm:t>
    </dgm:pt>
    <dgm:pt modelId="{70924718-819B-446C-82DB-95C245869A57}" type="sibTrans" cxnId="{8945A9FD-09F1-45D5-9D74-A13154F4D4B4}">
      <dgm:prSet/>
      <dgm:spPr/>
      <dgm:t>
        <a:bodyPr/>
        <a:lstStyle/>
        <a:p>
          <a:endParaRPr lang="en-IN"/>
        </a:p>
      </dgm:t>
    </dgm:pt>
    <dgm:pt modelId="{F04A5B1D-3A45-4BF3-B965-B2D38EFD49AE}">
      <dgm:prSet/>
      <dgm:spPr/>
      <dgm:t>
        <a:bodyPr/>
        <a:lstStyle/>
        <a:p>
          <a:r>
            <a:rPr lang="en-IN"/>
            <a:t>Brunel University (UG)</a:t>
          </a:r>
        </a:p>
      </dgm:t>
    </dgm:pt>
    <dgm:pt modelId="{EB9B933B-1EB7-4177-878E-32877EB37A69}" type="parTrans" cxnId="{D75A01F5-65CE-4FF6-A8D6-E90884FBF46C}">
      <dgm:prSet/>
      <dgm:spPr/>
      <dgm:t>
        <a:bodyPr/>
        <a:lstStyle/>
        <a:p>
          <a:endParaRPr lang="en-IN"/>
        </a:p>
      </dgm:t>
    </dgm:pt>
    <dgm:pt modelId="{6DF5CDA7-7DB7-4D96-B1FE-77BD1DF86920}" type="sibTrans" cxnId="{D75A01F5-65CE-4FF6-A8D6-E90884FBF46C}">
      <dgm:prSet/>
      <dgm:spPr/>
      <dgm:t>
        <a:bodyPr/>
        <a:lstStyle/>
        <a:p>
          <a:endParaRPr lang="en-IN"/>
        </a:p>
      </dgm:t>
    </dgm:pt>
    <dgm:pt modelId="{1899C76A-E23E-4F15-A975-9413A6DDC3E7}">
      <dgm:prSet/>
      <dgm:spPr/>
      <dgm:t>
        <a:bodyPr/>
        <a:lstStyle/>
        <a:p>
          <a:r>
            <a:rPr lang="en-IN"/>
            <a:t>Kingston University (UG)</a:t>
          </a:r>
        </a:p>
      </dgm:t>
    </dgm:pt>
    <dgm:pt modelId="{E34640FE-94CC-4E41-BFD8-2D478E1B9D8B}" type="parTrans" cxnId="{C549A36B-C2ED-4911-9564-63A18612DDA0}">
      <dgm:prSet/>
      <dgm:spPr/>
      <dgm:t>
        <a:bodyPr/>
        <a:lstStyle/>
        <a:p>
          <a:endParaRPr lang="en-IN"/>
        </a:p>
      </dgm:t>
    </dgm:pt>
    <dgm:pt modelId="{8219A706-65A7-4B46-A86A-7440E2DE7A86}" type="sibTrans" cxnId="{C549A36B-C2ED-4911-9564-63A18612DDA0}">
      <dgm:prSet/>
      <dgm:spPr/>
      <dgm:t>
        <a:bodyPr/>
        <a:lstStyle/>
        <a:p>
          <a:endParaRPr lang="en-IN"/>
        </a:p>
      </dgm:t>
    </dgm:pt>
    <dgm:pt modelId="{807D9620-948C-417F-A3AE-D5A6E42AA9AA}" type="pres">
      <dgm:prSet presAssocID="{96295E66-809F-4E2B-AF7B-349A1784F2FB}" presName="diagram" presStyleCnt="0">
        <dgm:presLayoutVars>
          <dgm:dir/>
          <dgm:resizeHandles val="exact"/>
        </dgm:presLayoutVars>
      </dgm:prSet>
      <dgm:spPr/>
      <dgm:t>
        <a:bodyPr/>
        <a:lstStyle/>
        <a:p>
          <a:endParaRPr lang="en-US"/>
        </a:p>
      </dgm:t>
    </dgm:pt>
    <dgm:pt modelId="{F25147DA-4C87-444A-8558-2C767E476E43}" type="pres">
      <dgm:prSet presAssocID="{635480DF-D393-41CC-8E3C-41873CF96BA1}" presName="node" presStyleLbl="node1" presStyleIdx="0" presStyleCnt="15">
        <dgm:presLayoutVars>
          <dgm:bulletEnabled val="1"/>
        </dgm:presLayoutVars>
      </dgm:prSet>
      <dgm:spPr/>
      <dgm:t>
        <a:bodyPr/>
        <a:lstStyle/>
        <a:p>
          <a:endParaRPr lang="en-US"/>
        </a:p>
      </dgm:t>
    </dgm:pt>
    <dgm:pt modelId="{2A2B0035-D457-4E8E-B385-CC2B2954B3F9}" type="pres">
      <dgm:prSet presAssocID="{AC5706C1-9B13-45A8-8FB7-6F07947CF246}" presName="sibTrans" presStyleCnt="0"/>
      <dgm:spPr/>
    </dgm:pt>
    <dgm:pt modelId="{EE7F3055-BB94-4BEB-A0AE-B55978638B4B}" type="pres">
      <dgm:prSet presAssocID="{6A613B6B-4F6A-4FC7-B5F4-7B30154D1ED4}" presName="node" presStyleLbl="node1" presStyleIdx="1" presStyleCnt="15">
        <dgm:presLayoutVars>
          <dgm:bulletEnabled val="1"/>
        </dgm:presLayoutVars>
      </dgm:prSet>
      <dgm:spPr/>
      <dgm:t>
        <a:bodyPr/>
        <a:lstStyle/>
        <a:p>
          <a:endParaRPr lang="en-US"/>
        </a:p>
      </dgm:t>
    </dgm:pt>
    <dgm:pt modelId="{E8D1BC7D-B5A6-4010-B8D7-7772CC3DB442}" type="pres">
      <dgm:prSet presAssocID="{390AB097-4FD6-41F0-8712-C7EC4BB62778}" presName="sibTrans" presStyleCnt="0"/>
      <dgm:spPr/>
    </dgm:pt>
    <dgm:pt modelId="{ECD495D0-8AD3-48B8-BACE-D904F79E9747}" type="pres">
      <dgm:prSet presAssocID="{3C088EEA-0CC9-4983-9EFD-C65E598ECCE9}" presName="node" presStyleLbl="node1" presStyleIdx="2" presStyleCnt="15">
        <dgm:presLayoutVars>
          <dgm:bulletEnabled val="1"/>
        </dgm:presLayoutVars>
      </dgm:prSet>
      <dgm:spPr/>
      <dgm:t>
        <a:bodyPr/>
        <a:lstStyle/>
        <a:p>
          <a:endParaRPr lang="en-US"/>
        </a:p>
      </dgm:t>
    </dgm:pt>
    <dgm:pt modelId="{35B9AF4C-7C08-480B-8F99-A382590138F0}" type="pres">
      <dgm:prSet presAssocID="{42EED5E0-71ED-4C4F-9CD4-AAF550E49CDE}" presName="sibTrans" presStyleCnt="0"/>
      <dgm:spPr/>
    </dgm:pt>
    <dgm:pt modelId="{BA3C90D4-71A8-4900-B18C-534CE574BDD7}" type="pres">
      <dgm:prSet presAssocID="{A83CE9C9-A5E2-41BF-9AC9-D0F5531A5962}" presName="node" presStyleLbl="node1" presStyleIdx="3" presStyleCnt="15">
        <dgm:presLayoutVars>
          <dgm:bulletEnabled val="1"/>
        </dgm:presLayoutVars>
      </dgm:prSet>
      <dgm:spPr/>
      <dgm:t>
        <a:bodyPr/>
        <a:lstStyle/>
        <a:p>
          <a:endParaRPr lang="en-US"/>
        </a:p>
      </dgm:t>
    </dgm:pt>
    <dgm:pt modelId="{F25EA5E4-D299-4A2E-AF8F-2097530E2BD7}" type="pres">
      <dgm:prSet presAssocID="{4E5BCA15-DD67-4F50-9512-A0FF66BBAB27}" presName="sibTrans" presStyleCnt="0"/>
      <dgm:spPr/>
    </dgm:pt>
    <dgm:pt modelId="{D7F1316E-FB7F-4B2E-A441-6506CA18B0A5}" type="pres">
      <dgm:prSet presAssocID="{C524AD25-1725-498A-87A8-E4898BD7B013}" presName="node" presStyleLbl="node1" presStyleIdx="4" presStyleCnt="15">
        <dgm:presLayoutVars>
          <dgm:bulletEnabled val="1"/>
        </dgm:presLayoutVars>
      </dgm:prSet>
      <dgm:spPr/>
      <dgm:t>
        <a:bodyPr/>
        <a:lstStyle/>
        <a:p>
          <a:endParaRPr lang="en-US"/>
        </a:p>
      </dgm:t>
    </dgm:pt>
    <dgm:pt modelId="{8A067AB6-2D90-4FEE-9D2F-BB30F1D05536}" type="pres">
      <dgm:prSet presAssocID="{DD40B424-C00D-4605-8EBB-A0309EB3A346}" presName="sibTrans" presStyleCnt="0"/>
      <dgm:spPr/>
    </dgm:pt>
    <dgm:pt modelId="{D175D328-3EBC-46E8-BC92-A71D0D6AF94D}" type="pres">
      <dgm:prSet presAssocID="{A9E3D296-6974-4BC3-BCCF-4EBB6191D7F6}" presName="node" presStyleLbl="node1" presStyleIdx="5" presStyleCnt="15">
        <dgm:presLayoutVars>
          <dgm:bulletEnabled val="1"/>
        </dgm:presLayoutVars>
      </dgm:prSet>
      <dgm:spPr/>
      <dgm:t>
        <a:bodyPr/>
        <a:lstStyle/>
        <a:p>
          <a:endParaRPr lang="en-US"/>
        </a:p>
      </dgm:t>
    </dgm:pt>
    <dgm:pt modelId="{80029A03-3A30-4834-80E9-928190082CA6}" type="pres">
      <dgm:prSet presAssocID="{E09D629F-2FC4-4AAA-88DE-471CA8E7D45E}" presName="sibTrans" presStyleCnt="0"/>
      <dgm:spPr/>
    </dgm:pt>
    <dgm:pt modelId="{862BAEC6-A1BF-44D4-859F-500A23DAB175}" type="pres">
      <dgm:prSet presAssocID="{19B085BB-A203-47C2-918B-C227F52B693F}" presName="node" presStyleLbl="node1" presStyleIdx="6" presStyleCnt="15">
        <dgm:presLayoutVars>
          <dgm:bulletEnabled val="1"/>
        </dgm:presLayoutVars>
      </dgm:prSet>
      <dgm:spPr/>
      <dgm:t>
        <a:bodyPr/>
        <a:lstStyle/>
        <a:p>
          <a:endParaRPr lang="en-US"/>
        </a:p>
      </dgm:t>
    </dgm:pt>
    <dgm:pt modelId="{2321BCBF-F178-4A6C-BADB-5B4BCF4C7BE3}" type="pres">
      <dgm:prSet presAssocID="{633ABED8-D21C-43F0-A284-91FC802196F2}" presName="sibTrans" presStyleCnt="0"/>
      <dgm:spPr/>
    </dgm:pt>
    <dgm:pt modelId="{6B26E921-6774-4F16-BEBA-F79F78FB908E}" type="pres">
      <dgm:prSet presAssocID="{7EA26916-909C-4209-B3A7-0F2AD1AD3D52}" presName="node" presStyleLbl="node1" presStyleIdx="7" presStyleCnt="15">
        <dgm:presLayoutVars>
          <dgm:bulletEnabled val="1"/>
        </dgm:presLayoutVars>
      </dgm:prSet>
      <dgm:spPr/>
      <dgm:t>
        <a:bodyPr/>
        <a:lstStyle/>
        <a:p>
          <a:endParaRPr lang="en-US"/>
        </a:p>
      </dgm:t>
    </dgm:pt>
    <dgm:pt modelId="{0893AF8C-4BE6-4095-9047-4DFA7656C1F6}" type="pres">
      <dgm:prSet presAssocID="{C78AFB2C-4417-4E68-8E8B-623568A9640A}" presName="sibTrans" presStyleCnt="0"/>
      <dgm:spPr/>
    </dgm:pt>
    <dgm:pt modelId="{401DA09F-FAD4-476E-A398-AEBD472F09D0}" type="pres">
      <dgm:prSet presAssocID="{8F3336B6-8C4C-4301-A072-78B1011C4616}" presName="node" presStyleLbl="node1" presStyleIdx="8" presStyleCnt="15">
        <dgm:presLayoutVars>
          <dgm:bulletEnabled val="1"/>
        </dgm:presLayoutVars>
      </dgm:prSet>
      <dgm:spPr/>
      <dgm:t>
        <a:bodyPr/>
        <a:lstStyle/>
        <a:p>
          <a:endParaRPr lang="en-US"/>
        </a:p>
      </dgm:t>
    </dgm:pt>
    <dgm:pt modelId="{C07502E9-7208-4A60-BF35-D940A179AAF1}" type="pres">
      <dgm:prSet presAssocID="{85858C01-35FE-4329-AAA3-59E2F3E7718F}" presName="sibTrans" presStyleCnt="0"/>
      <dgm:spPr/>
    </dgm:pt>
    <dgm:pt modelId="{F9711484-AA44-4905-8DFC-E126ACEDA1A4}" type="pres">
      <dgm:prSet presAssocID="{A8CB4929-C52F-47C3-A52B-25F8B5BC9CB1}" presName="node" presStyleLbl="node1" presStyleIdx="9" presStyleCnt="15">
        <dgm:presLayoutVars>
          <dgm:bulletEnabled val="1"/>
        </dgm:presLayoutVars>
      </dgm:prSet>
      <dgm:spPr/>
      <dgm:t>
        <a:bodyPr/>
        <a:lstStyle/>
        <a:p>
          <a:endParaRPr lang="en-US"/>
        </a:p>
      </dgm:t>
    </dgm:pt>
    <dgm:pt modelId="{4A731083-8DC4-4CAB-9ACF-727A81E90C60}" type="pres">
      <dgm:prSet presAssocID="{B83B2F94-1AA4-4424-A230-5D74B8CE5D7E}" presName="sibTrans" presStyleCnt="0"/>
      <dgm:spPr/>
    </dgm:pt>
    <dgm:pt modelId="{BC478E5E-3B4A-4469-9114-64F0D9949779}" type="pres">
      <dgm:prSet presAssocID="{A57FFE2F-6497-40AE-A83D-5A42FB9F9F1B}" presName="node" presStyleLbl="node1" presStyleIdx="10" presStyleCnt="15">
        <dgm:presLayoutVars>
          <dgm:bulletEnabled val="1"/>
        </dgm:presLayoutVars>
      </dgm:prSet>
      <dgm:spPr/>
      <dgm:t>
        <a:bodyPr/>
        <a:lstStyle/>
        <a:p>
          <a:endParaRPr lang="en-US"/>
        </a:p>
      </dgm:t>
    </dgm:pt>
    <dgm:pt modelId="{DB44BC95-D126-4D35-A5CD-865B1BDDCB36}" type="pres">
      <dgm:prSet presAssocID="{728736C4-FCA3-4C3D-8E73-77992E6C45DA}" presName="sibTrans" presStyleCnt="0"/>
      <dgm:spPr/>
    </dgm:pt>
    <dgm:pt modelId="{4D84E8E4-9363-4D25-95E3-E8283303FA7E}" type="pres">
      <dgm:prSet presAssocID="{5C8A319A-02AF-48D6-9D95-6D58A2D36BE1}" presName="node" presStyleLbl="node1" presStyleIdx="11" presStyleCnt="15">
        <dgm:presLayoutVars>
          <dgm:bulletEnabled val="1"/>
        </dgm:presLayoutVars>
      </dgm:prSet>
      <dgm:spPr/>
      <dgm:t>
        <a:bodyPr/>
        <a:lstStyle/>
        <a:p>
          <a:endParaRPr lang="en-US"/>
        </a:p>
      </dgm:t>
    </dgm:pt>
    <dgm:pt modelId="{6A40A45E-A1FA-4DCD-B7A8-C3EA923E5845}" type="pres">
      <dgm:prSet presAssocID="{3F816851-35BF-4A0C-BE93-5C85070DCDBF}" presName="sibTrans" presStyleCnt="0"/>
      <dgm:spPr/>
    </dgm:pt>
    <dgm:pt modelId="{3A176D6F-184C-4C7F-BAF5-019538D2459C}" type="pres">
      <dgm:prSet presAssocID="{2206E7D7-727E-4957-9686-7CC1ED091D63}" presName="node" presStyleLbl="node1" presStyleIdx="12" presStyleCnt="15">
        <dgm:presLayoutVars>
          <dgm:bulletEnabled val="1"/>
        </dgm:presLayoutVars>
      </dgm:prSet>
      <dgm:spPr/>
      <dgm:t>
        <a:bodyPr/>
        <a:lstStyle/>
        <a:p>
          <a:endParaRPr lang="en-US"/>
        </a:p>
      </dgm:t>
    </dgm:pt>
    <dgm:pt modelId="{5CB4ED9E-A346-46F4-AE8C-05F27C175821}" type="pres">
      <dgm:prSet presAssocID="{70924718-819B-446C-82DB-95C245869A57}" presName="sibTrans" presStyleCnt="0"/>
      <dgm:spPr/>
    </dgm:pt>
    <dgm:pt modelId="{8A1EC148-2009-42A5-B665-69F65C01D452}" type="pres">
      <dgm:prSet presAssocID="{F04A5B1D-3A45-4BF3-B965-B2D38EFD49AE}" presName="node" presStyleLbl="node1" presStyleIdx="13" presStyleCnt="15">
        <dgm:presLayoutVars>
          <dgm:bulletEnabled val="1"/>
        </dgm:presLayoutVars>
      </dgm:prSet>
      <dgm:spPr/>
      <dgm:t>
        <a:bodyPr/>
        <a:lstStyle/>
        <a:p>
          <a:endParaRPr lang="en-US"/>
        </a:p>
      </dgm:t>
    </dgm:pt>
    <dgm:pt modelId="{60B185C6-3731-441F-8185-BED1685E087A}" type="pres">
      <dgm:prSet presAssocID="{6DF5CDA7-7DB7-4D96-B1FE-77BD1DF86920}" presName="sibTrans" presStyleCnt="0"/>
      <dgm:spPr/>
    </dgm:pt>
    <dgm:pt modelId="{EC595C0A-2299-4CBB-B9C9-D60554A3247E}" type="pres">
      <dgm:prSet presAssocID="{1899C76A-E23E-4F15-A975-9413A6DDC3E7}" presName="node" presStyleLbl="node1" presStyleIdx="14" presStyleCnt="15">
        <dgm:presLayoutVars>
          <dgm:bulletEnabled val="1"/>
        </dgm:presLayoutVars>
      </dgm:prSet>
      <dgm:spPr/>
      <dgm:t>
        <a:bodyPr/>
        <a:lstStyle/>
        <a:p>
          <a:endParaRPr lang="en-US"/>
        </a:p>
      </dgm:t>
    </dgm:pt>
  </dgm:ptLst>
  <dgm:cxnLst>
    <dgm:cxn modelId="{ACC2A8AC-39CC-473C-95E4-26DB5F2A6A7D}" type="presOf" srcId="{F04A5B1D-3A45-4BF3-B965-B2D38EFD49AE}" destId="{8A1EC148-2009-42A5-B665-69F65C01D452}" srcOrd="0" destOrd="0" presId="urn:microsoft.com/office/officeart/2005/8/layout/default#2"/>
    <dgm:cxn modelId="{5FAA22A1-0405-4CE3-95B8-B50787961372}" type="presOf" srcId="{7EA26916-909C-4209-B3A7-0F2AD1AD3D52}" destId="{6B26E921-6774-4F16-BEBA-F79F78FB908E}" srcOrd="0" destOrd="0" presId="urn:microsoft.com/office/officeart/2005/8/layout/default#2"/>
    <dgm:cxn modelId="{CE916CC5-9421-4667-BA87-29A8FAA1D6A1}" srcId="{96295E66-809F-4E2B-AF7B-349A1784F2FB}" destId="{A83CE9C9-A5E2-41BF-9AC9-D0F5531A5962}" srcOrd="3" destOrd="0" parTransId="{3375A076-07C4-4C39-B2D3-67246703F7AA}" sibTransId="{4E5BCA15-DD67-4F50-9512-A0FF66BBAB27}"/>
    <dgm:cxn modelId="{D75A01F5-65CE-4FF6-A8D6-E90884FBF46C}" srcId="{96295E66-809F-4E2B-AF7B-349A1784F2FB}" destId="{F04A5B1D-3A45-4BF3-B965-B2D38EFD49AE}" srcOrd="13" destOrd="0" parTransId="{EB9B933B-1EB7-4177-878E-32877EB37A69}" sibTransId="{6DF5CDA7-7DB7-4D96-B1FE-77BD1DF86920}"/>
    <dgm:cxn modelId="{5DB18D84-8610-467A-8B92-CA1DC78D508E}" srcId="{96295E66-809F-4E2B-AF7B-349A1784F2FB}" destId="{A8CB4929-C52F-47C3-A52B-25F8B5BC9CB1}" srcOrd="9" destOrd="0" parTransId="{798146FE-E142-427A-96B9-BE4F1F2A25D4}" sibTransId="{B83B2F94-1AA4-4424-A230-5D74B8CE5D7E}"/>
    <dgm:cxn modelId="{6FC6F39B-3B20-4A1E-9C35-BFD4920DBA9E}" type="presOf" srcId="{C524AD25-1725-498A-87A8-E4898BD7B013}" destId="{D7F1316E-FB7F-4B2E-A441-6506CA18B0A5}" srcOrd="0" destOrd="0" presId="urn:microsoft.com/office/officeart/2005/8/layout/default#2"/>
    <dgm:cxn modelId="{A4B84719-5F83-4728-838B-04369E3840AC}" type="presOf" srcId="{19B085BB-A203-47C2-918B-C227F52B693F}" destId="{862BAEC6-A1BF-44D4-859F-500A23DAB175}" srcOrd="0" destOrd="0" presId="urn:microsoft.com/office/officeart/2005/8/layout/default#2"/>
    <dgm:cxn modelId="{6C7E8C1D-12A5-40B1-BEE2-52AB334DD2BC}" srcId="{96295E66-809F-4E2B-AF7B-349A1784F2FB}" destId="{5C8A319A-02AF-48D6-9D95-6D58A2D36BE1}" srcOrd="11" destOrd="0" parTransId="{F48F7082-83C8-4698-B879-00B4D6D669BB}" sibTransId="{3F816851-35BF-4A0C-BE93-5C85070DCDBF}"/>
    <dgm:cxn modelId="{37C887AF-09FD-47FA-A0D7-186F3FE11F59}" type="presOf" srcId="{A9E3D296-6974-4BC3-BCCF-4EBB6191D7F6}" destId="{D175D328-3EBC-46E8-BC92-A71D0D6AF94D}" srcOrd="0" destOrd="0" presId="urn:microsoft.com/office/officeart/2005/8/layout/default#2"/>
    <dgm:cxn modelId="{E48FEC97-D89D-4A00-BB10-CAE6F214A9F9}" srcId="{96295E66-809F-4E2B-AF7B-349A1784F2FB}" destId="{A9E3D296-6974-4BC3-BCCF-4EBB6191D7F6}" srcOrd="5" destOrd="0" parTransId="{FB609B06-7644-4AC3-A415-5B3847F2C80E}" sibTransId="{E09D629F-2FC4-4AAA-88DE-471CA8E7D45E}"/>
    <dgm:cxn modelId="{9CB7C6B0-2A00-4530-9E54-B27516D9CE88}" type="presOf" srcId="{2206E7D7-727E-4957-9686-7CC1ED091D63}" destId="{3A176D6F-184C-4C7F-BAF5-019538D2459C}" srcOrd="0" destOrd="0" presId="urn:microsoft.com/office/officeart/2005/8/layout/default#2"/>
    <dgm:cxn modelId="{EBE97A36-BB58-4CAB-9E8E-CAB6B27F5571}" type="presOf" srcId="{6A613B6B-4F6A-4FC7-B5F4-7B30154D1ED4}" destId="{EE7F3055-BB94-4BEB-A0AE-B55978638B4B}" srcOrd="0" destOrd="0" presId="urn:microsoft.com/office/officeart/2005/8/layout/default#2"/>
    <dgm:cxn modelId="{956C5362-3921-4EF7-9FC9-C6B4765C8C69}" srcId="{96295E66-809F-4E2B-AF7B-349A1784F2FB}" destId="{635480DF-D393-41CC-8E3C-41873CF96BA1}" srcOrd="0" destOrd="0" parTransId="{1342FDB3-7044-421C-A757-B161890A7B92}" sibTransId="{AC5706C1-9B13-45A8-8FB7-6F07947CF246}"/>
    <dgm:cxn modelId="{B8F1E47A-F41A-4420-A889-A8E24AEB5E40}" type="presOf" srcId="{5C8A319A-02AF-48D6-9D95-6D58A2D36BE1}" destId="{4D84E8E4-9363-4D25-95E3-E8283303FA7E}" srcOrd="0" destOrd="0" presId="urn:microsoft.com/office/officeart/2005/8/layout/default#2"/>
    <dgm:cxn modelId="{993EBC63-5C48-40B1-B6CC-7490BB5E98D8}" type="presOf" srcId="{8F3336B6-8C4C-4301-A072-78B1011C4616}" destId="{401DA09F-FAD4-476E-A398-AEBD472F09D0}" srcOrd="0" destOrd="0" presId="urn:microsoft.com/office/officeart/2005/8/layout/default#2"/>
    <dgm:cxn modelId="{6E66B07A-FE80-4A35-B5A2-CA85B31959EE}" type="presOf" srcId="{A83CE9C9-A5E2-41BF-9AC9-D0F5531A5962}" destId="{BA3C90D4-71A8-4900-B18C-534CE574BDD7}" srcOrd="0" destOrd="0" presId="urn:microsoft.com/office/officeart/2005/8/layout/default#2"/>
    <dgm:cxn modelId="{8D870B37-9E2E-415B-B298-A21C960BF850}" type="presOf" srcId="{635480DF-D393-41CC-8E3C-41873CF96BA1}" destId="{F25147DA-4C87-444A-8558-2C767E476E43}" srcOrd="0" destOrd="0" presId="urn:microsoft.com/office/officeart/2005/8/layout/default#2"/>
    <dgm:cxn modelId="{8A787082-C4C3-45F5-B8C6-67ACB2B13A00}" srcId="{96295E66-809F-4E2B-AF7B-349A1784F2FB}" destId="{8F3336B6-8C4C-4301-A072-78B1011C4616}" srcOrd="8" destOrd="0" parTransId="{7451BACE-E555-47A0-AAA9-526E7D30298A}" sibTransId="{85858C01-35FE-4329-AAA3-59E2F3E7718F}"/>
    <dgm:cxn modelId="{980EDDD4-E1E3-4AAA-A6AB-FABF5E5B17C9}" type="presOf" srcId="{1899C76A-E23E-4F15-A975-9413A6DDC3E7}" destId="{EC595C0A-2299-4CBB-B9C9-D60554A3247E}" srcOrd="0" destOrd="0" presId="urn:microsoft.com/office/officeart/2005/8/layout/default#2"/>
    <dgm:cxn modelId="{D228FD7B-0224-44B2-8B4D-9C9F4077F5AC}" type="presOf" srcId="{A8CB4929-C52F-47C3-A52B-25F8B5BC9CB1}" destId="{F9711484-AA44-4905-8DFC-E126ACEDA1A4}" srcOrd="0" destOrd="0" presId="urn:microsoft.com/office/officeart/2005/8/layout/default#2"/>
    <dgm:cxn modelId="{8945A9FD-09F1-45D5-9D74-A13154F4D4B4}" srcId="{96295E66-809F-4E2B-AF7B-349A1784F2FB}" destId="{2206E7D7-727E-4957-9686-7CC1ED091D63}" srcOrd="12" destOrd="0" parTransId="{5896029B-232D-4BB6-AEF8-D829DB72C3E3}" sibTransId="{70924718-819B-446C-82DB-95C245869A57}"/>
    <dgm:cxn modelId="{8DE8EC7D-272A-43FC-9D61-49B7B84190B4}" srcId="{96295E66-809F-4E2B-AF7B-349A1784F2FB}" destId="{C524AD25-1725-498A-87A8-E4898BD7B013}" srcOrd="4" destOrd="0" parTransId="{39638BB3-F2A9-413D-AFF7-5381BC5BAA46}" sibTransId="{DD40B424-C00D-4605-8EBB-A0309EB3A346}"/>
    <dgm:cxn modelId="{C103D739-8B6A-4879-9D0D-5E1B90D57C39}" srcId="{96295E66-809F-4E2B-AF7B-349A1784F2FB}" destId="{6A613B6B-4F6A-4FC7-B5F4-7B30154D1ED4}" srcOrd="1" destOrd="0" parTransId="{A2DF1396-C1CD-48F3-9261-B9F99B2A8DA2}" sibTransId="{390AB097-4FD6-41F0-8712-C7EC4BB62778}"/>
    <dgm:cxn modelId="{6BC4F851-DF90-48B3-BA89-4A3ED53DA5D0}" type="presOf" srcId="{3C088EEA-0CC9-4983-9EFD-C65E598ECCE9}" destId="{ECD495D0-8AD3-48B8-BACE-D904F79E9747}" srcOrd="0" destOrd="0" presId="urn:microsoft.com/office/officeart/2005/8/layout/default#2"/>
    <dgm:cxn modelId="{FEBBC349-0DDF-40B1-9101-33B7642BCF88}" srcId="{96295E66-809F-4E2B-AF7B-349A1784F2FB}" destId="{3C088EEA-0CC9-4983-9EFD-C65E598ECCE9}" srcOrd="2" destOrd="0" parTransId="{91AE2D1F-63E1-457A-BBCA-73F995830398}" sibTransId="{42EED5E0-71ED-4C4F-9CD4-AAF550E49CDE}"/>
    <dgm:cxn modelId="{C549A36B-C2ED-4911-9564-63A18612DDA0}" srcId="{96295E66-809F-4E2B-AF7B-349A1784F2FB}" destId="{1899C76A-E23E-4F15-A975-9413A6DDC3E7}" srcOrd="14" destOrd="0" parTransId="{E34640FE-94CC-4E41-BFD8-2D478E1B9D8B}" sibTransId="{8219A706-65A7-4B46-A86A-7440E2DE7A86}"/>
    <dgm:cxn modelId="{AA5C5733-3C50-4900-AB0B-42C89740E2C0}" srcId="{96295E66-809F-4E2B-AF7B-349A1784F2FB}" destId="{A57FFE2F-6497-40AE-A83D-5A42FB9F9F1B}" srcOrd="10" destOrd="0" parTransId="{2FB9D205-F567-43D4-8172-9D0EBEB3F89C}" sibTransId="{728736C4-FCA3-4C3D-8E73-77992E6C45DA}"/>
    <dgm:cxn modelId="{16A0B1B9-16CB-42E6-ADFC-7EE9F65B4AE6}" srcId="{96295E66-809F-4E2B-AF7B-349A1784F2FB}" destId="{7EA26916-909C-4209-B3A7-0F2AD1AD3D52}" srcOrd="7" destOrd="0" parTransId="{5B71E14D-B7B3-4B0D-8EBF-97AA4F79F668}" sibTransId="{C78AFB2C-4417-4E68-8E8B-623568A9640A}"/>
    <dgm:cxn modelId="{BAC262B9-1F1F-42BC-895E-2F308DF67070}" type="presOf" srcId="{96295E66-809F-4E2B-AF7B-349A1784F2FB}" destId="{807D9620-948C-417F-A3AE-D5A6E42AA9AA}" srcOrd="0" destOrd="0" presId="urn:microsoft.com/office/officeart/2005/8/layout/default#2"/>
    <dgm:cxn modelId="{F8D2F9DB-B133-49C7-AB5F-32D7A04EBDBC}" srcId="{96295E66-809F-4E2B-AF7B-349A1784F2FB}" destId="{19B085BB-A203-47C2-918B-C227F52B693F}" srcOrd="6" destOrd="0" parTransId="{9838AA04-43A4-422C-A025-0F7968342860}" sibTransId="{633ABED8-D21C-43F0-A284-91FC802196F2}"/>
    <dgm:cxn modelId="{A01308D1-566E-4CD7-B552-9A815FB0941B}" type="presOf" srcId="{A57FFE2F-6497-40AE-A83D-5A42FB9F9F1B}" destId="{BC478E5E-3B4A-4469-9114-64F0D9949779}" srcOrd="0" destOrd="0" presId="urn:microsoft.com/office/officeart/2005/8/layout/default#2"/>
    <dgm:cxn modelId="{61DDBB55-2109-4AB4-99B5-73D469808017}" type="presParOf" srcId="{807D9620-948C-417F-A3AE-D5A6E42AA9AA}" destId="{F25147DA-4C87-444A-8558-2C767E476E43}" srcOrd="0" destOrd="0" presId="urn:microsoft.com/office/officeart/2005/8/layout/default#2"/>
    <dgm:cxn modelId="{B0363352-8780-4CC4-B36F-A21C1731DD91}" type="presParOf" srcId="{807D9620-948C-417F-A3AE-D5A6E42AA9AA}" destId="{2A2B0035-D457-4E8E-B385-CC2B2954B3F9}" srcOrd="1" destOrd="0" presId="urn:microsoft.com/office/officeart/2005/8/layout/default#2"/>
    <dgm:cxn modelId="{30392D0D-076A-4B1A-BC4D-C73BFF0DC980}" type="presParOf" srcId="{807D9620-948C-417F-A3AE-D5A6E42AA9AA}" destId="{EE7F3055-BB94-4BEB-A0AE-B55978638B4B}" srcOrd="2" destOrd="0" presId="urn:microsoft.com/office/officeart/2005/8/layout/default#2"/>
    <dgm:cxn modelId="{F95BAF67-7D34-4C7F-AEB5-12249CA51262}" type="presParOf" srcId="{807D9620-948C-417F-A3AE-D5A6E42AA9AA}" destId="{E8D1BC7D-B5A6-4010-B8D7-7772CC3DB442}" srcOrd="3" destOrd="0" presId="urn:microsoft.com/office/officeart/2005/8/layout/default#2"/>
    <dgm:cxn modelId="{E0EE9697-E59D-4B8A-B07F-E63422F73377}" type="presParOf" srcId="{807D9620-948C-417F-A3AE-D5A6E42AA9AA}" destId="{ECD495D0-8AD3-48B8-BACE-D904F79E9747}" srcOrd="4" destOrd="0" presId="urn:microsoft.com/office/officeart/2005/8/layout/default#2"/>
    <dgm:cxn modelId="{0D9E06C1-E801-49DF-87BA-EF12078D2FC8}" type="presParOf" srcId="{807D9620-948C-417F-A3AE-D5A6E42AA9AA}" destId="{35B9AF4C-7C08-480B-8F99-A382590138F0}" srcOrd="5" destOrd="0" presId="urn:microsoft.com/office/officeart/2005/8/layout/default#2"/>
    <dgm:cxn modelId="{D287D8C8-5271-49D8-8E04-86453E26E394}" type="presParOf" srcId="{807D9620-948C-417F-A3AE-D5A6E42AA9AA}" destId="{BA3C90D4-71A8-4900-B18C-534CE574BDD7}" srcOrd="6" destOrd="0" presId="urn:microsoft.com/office/officeart/2005/8/layout/default#2"/>
    <dgm:cxn modelId="{7948FEA4-8A16-48FB-BE43-E9687E57E074}" type="presParOf" srcId="{807D9620-948C-417F-A3AE-D5A6E42AA9AA}" destId="{F25EA5E4-D299-4A2E-AF8F-2097530E2BD7}" srcOrd="7" destOrd="0" presId="urn:microsoft.com/office/officeart/2005/8/layout/default#2"/>
    <dgm:cxn modelId="{534F9D6B-0FDB-4E85-8346-587A53E76C94}" type="presParOf" srcId="{807D9620-948C-417F-A3AE-D5A6E42AA9AA}" destId="{D7F1316E-FB7F-4B2E-A441-6506CA18B0A5}" srcOrd="8" destOrd="0" presId="urn:microsoft.com/office/officeart/2005/8/layout/default#2"/>
    <dgm:cxn modelId="{9332F308-5E18-48B3-BC6D-55A2179B9446}" type="presParOf" srcId="{807D9620-948C-417F-A3AE-D5A6E42AA9AA}" destId="{8A067AB6-2D90-4FEE-9D2F-BB30F1D05536}" srcOrd="9" destOrd="0" presId="urn:microsoft.com/office/officeart/2005/8/layout/default#2"/>
    <dgm:cxn modelId="{117894AE-B186-4502-84FD-D81720CE2D9A}" type="presParOf" srcId="{807D9620-948C-417F-A3AE-D5A6E42AA9AA}" destId="{D175D328-3EBC-46E8-BC92-A71D0D6AF94D}" srcOrd="10" destOrd="0" presId="urn:microsoft.com/office/officeart/2005/8/layout/default#2"/>
    <dgm:cxn modelId="{3F7F5B70-6490-4836-9172-25CA43EDD714}" type="presParOf" srcId="{807D9620-948C-417F-A3AE-D5A6E42AA9AA}" destId="{80029A03-3A30-4834-80E9-928190082CA6}" srcOrd="11" destOrd="0" presId="urn:microsoft.com/office/officeart/2005/8/layout/default#2"/>
    <dgm:cxn modelId="{A7B76F8C-9F50-4BFE-BFE9-21C9F641A9FE}" type="presParOf" srcId="{807D9620-948C-417F-A3AE-D5A6E42AA9AA}" destId="{862BAEC6-A1BF-44D4-859F-500A23DAB175}" srcOrd="12" destOrd="0" presId="urn:microsoft.com/office/officeart/2005/8/layout/default#2"/>
    <dgm:cxn modelId="{E658E510-7E79-4715-909F-3EA06F2288E1}" type="presParOf" srcId="{807D9620-948C-417F-A3AE-D5A6E42AA9AA}" destId="{2321BCBF-F178-4A6C-BADB-5B4BCF4C7BE3}" srcOrd="13" destOrd="0" presId="urn:microsoft.com/office/officeart/2005/8/layout/default#2"/>
    <dgm:cxn modelId="{D8E2A905-6637-410A-A193-3162855B21D4}" type="presParOf" srcId="{807D9620-948C-417F-A3AE-D5A6E42AA9AA}" destId="{6B26E921-6774-4F16-BEBA-F79F78FB908E}" srcOrd="14" destOrd="0" presId="urn:microsoft.com/office/officeart/2005/8/layout/default#2"/>
    <dgm:cxn modelId="{86D4F18F-E37E-43AB-A201-735682262464}" type="presParOf" srcId="{807D9620-948C-417F-A3AE-D5A6E42AA9AA}" destId="{0893AF8C-4BE6-4095-9047-4DFA7656C1F6}" srcOrd="15" destOrd="0" presId="urn:microsoft.com/office/officeart/2005/8/layout/default#2"/>
    <dgm:cxn modelId="{6DD7D87C-200E-4585-97D2-27D51E8028DB}" type="presParOf" srcId="{807D9620-948C-417F-A3AE-D5A6E42AA9AA}" destId="{401DA09F-FAD4-476E-A398-AEBD472F09D0}" srcOrd="16" destOrd="0" presId="urn:microsoft.com/office/officeart/2005/8/layout/default#2"/>
    <dgm:cxn modelId="{D997444D-FA10-416D-A733-B41A92DCBEB9}" type="presParOf" srcId="{807D9620-948C-417F-A3AE-D5A6E42AA9AA}" destId="{C07502E9-7208-4A60-BF35-D940A179AAF1}" srcOrd="17" destOrd="0" presId="urn:microsoft.com/office/officeart/2005/8/layout/default#2"/>
    <dgm:cxn modelId="{7564133B-7AE4-49C5-98C9-9ECF09F4F9FE}" type="presParOf" srcId="{807D9620-948C-417F-A3AE-D5A6E42AA9AA}" destId="{F9711484-AA44-4905-8DFC-E126ACEDA1A4}" srcOrd="18" destOrd="0" presId="urn:microsoft.com/office/officeart/2005/8/layout/default#2"/>
    <dgm:cxn modelId="{9619886F-1FF7-4F16-82FF-EAF72A11EDEB}" type="presParOf" srcId="{807D9620-948C-417F-A3AE-D5A6E42AA9AA}" destId="{4A731083-8DC4-4CAB-9ACF-727A81E90C60}" srcOrd="19" destOrd="0" presId="urn:microsoft.com/office/officeart/2005/8/layout/default#2"/>
    <dgm:cxn modelId="{9654535E-EB22-4745-A1EF-19271B447581}" type="presParOf" srcId="{807D9620-948C-417F-A3AE-D5A6E42AA9AA}" destId="{BC478E5E-3B4A-4469-9114-64F0D9949779}" srcOrd="20" destOrd="0" presId="urn:microsoft.com/office/officeart/2005/8/layout/default#2"/>
    <dgm:cxn modelId="{A7EC4732-BF1C-45F2-AAE1-924FE3B3A730}" type="presParOf" srcId="{807D9620-948C-417F-A3AE-D5A6E42AA9AA}" destId="{DB44BC95-D126-4D35-A5CD-865B1BDDCB36}" srcOrd="21" destOrd="0" presId="urn:microsoft.com/office/officeart/2005/8/layout/default#2"/>
    <dgm:cxn modelId="{30774EA8-A010-4B0A-94B6-C5F61F392DBB}" type="presParOf" srcId="{807D9620-948C-417F-A3AE-D5A6E42AA9AA}" destId="{4D84E8E4-9363-4D25-95E3-E8283303FA7E}" srcOrd="22" destOrd="0" presId="urn:microsoft.com/office/officeart/2005/8/layout/default#2"/>
    <dgm:cxn modelId="{65B5636F-6E57-4D8C-BC00-7421BA651AC5}" type="presParOf" srcId="{807D9620-948C-417F-A3AE-D5A6E42AA9AA}" destId="{6A40A45E-A1FA-4DCD-B7A8-C3EA923E5845}" srcOrd="23" destOrd="0" presId="urn:microsoft.com/office/officeart/2005/8/layout/default#2"/>
    <dgm:cxn modelId="{CFDFEC0A-5031-4FBF-8938-36EBF768933A}" type="presParOf" srcId="{807D9620-948C-417F-A3AE-D5A6E42AA9AA}" destId="{3A176D6F-184C-4C7F-BAF5-019538D2459C}" srcOrd="24" destOrd="0" presId="urn:microsoft.com/office/officeart/2005/8/layout/default#2"/>
    <dgm:cxn modelId="{FB3EC177-97DA-45E7-9161-24E6B1266220}" type="presParOf" srcId="{807D9620-948C-417F-A3AE-D5A6E42AA9AA}" destId="{5CB4ED9E-A346-46F4-AE8C-05F27C175821}" srcOrd="25" destOrd="0" presId="urn:microsoft.com/office/officeart/2005/8/layout/default#2"/>
    <dgm:cxn modelId="{A2318D0B-5EB2-4F6C-8ED2-450BC3BE21C7}" type="presParOf" srcId="{807D9620-948C-417F-A3AE-D5A6E42AA9AA}" destId="{8A1EC148-2009-42A5-B665-69F65C01D452}" srcOrd="26" destOrd="0" presId="urn:microsoft.com/office/officeart/2005/8/layout/default#2"/>
    <dgm:cxn modelId="{B903A6C1-BEB7-4BD5-87DF-59666F7A7417}" type="presParOf" srcId="{807D9620-948C-417F-A3AE-D5A6E42AA9AA}" destId="{60B185C6-3731-441F-8185-BED1685E087A}" srcOrd="27" destOrd="0" presId="urn:microsoft.com/office/officeart/2005/8/layout/default#2"/>
    <dgm:cxn modelId="{C3985244-140E-432E-A4E7-31A2E790D538}" type="presParOf" srcId="{807D9620-948C-417F-A3AE-D5A6E42AA9AA}" destId="{EC595C0A-2299-4CBB-B9C9-D60554A3247E}" srcOrd="28" destOrd="0" presId="urn:microsoft.com/office/officeart/2005/8/layout/default#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D7A0AE8-0E93-4C48-944B-7E1352D76FA7}"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IN"/>
        </a:p>
      </dgm:t>
    </dgm:pt>
    <dgm:pt modelId="{62B0B966-EF91-4CEA-AE3F-6ED503E1AB44}">
      <dgm:prSet/>
      <dgm:spPr/>
      <dgm:t>
        <a:bodyPr/>
        <a:lstStyle/>
        <a:p>
          <a:r>
            <a:rPr lang="en-US" b="1"/>
            <a:t>Requirements</a:t>
          </a:r>
          <a:endParaRPr lang="en-IN"/>
        </a:p>
      </dgm:t>
    </dgm:pt>
    <dgm:pt modelId="{693276E9-B6E1-411C-94DE-82848430FB15}" type="parTrans" cxnId="{4A797CE7-6CD1-43D4-9790-812D66D7ABA8}">
      <dgm:prSet/>
      <dgm:spPr/>
      <dgm:t>
        <a:bodyPr/>
        <a:lstStyle/>
        <a:p>
          <a:endParaRPr lang="en-IN"/>
        </a:p>
      </dgm:t>
    </dgm:pt>
    <dgm:pt modelId="{994CF67D-F04B-4B22-B55F-4CB88FFD506E}" type="sibTrans" cxnId="{4A797CE7-6CD1-43D4-9790-812D66D7ABA8}">
      <dgm:prSet/>
      <dgm:spPr/>
      <dgm:t>
        <a:bodyPr/>
        <a:lstStyle/>
        <a:p>
          <a:endParaRPr lang="en-IN"/>
        </a:p>
      </dgm:t>
    </dgm:pt>
    <dgm:pt modelId="{D50DBA1A-4F18-4E2C-AC2E-D2377BCF80FF}">
      <dgm:prSet/>
      <dgm:spPr/>
      <dgm:t>
        <a:bodyPr/>
        <a:lstStyle/>
        <a:p>
          <a:r>
            <a:rPr lang="en-US">
              <a:latin typeface="Calibri" panose="020F0502020204030204" pitchFamily="34" charset="0"/>
              <a:cs typeface="Calibri" panose="020F0502020204030204" pitchFamily="34" charset="0"/>
            </a:rPr>
            <a:t>The Entry requirements may slightly change from course to course and university to university.</a:t>
          </a:r>
          <a:endParaRPr lang="en-IN">
            <a:latin typeface="Calibri" panose="020F0502020204030204" pitchFamily="34" charset="0"/>
            <a:cs typeface="Calibri" panose="020F0502020204030204" pitchFamily="34" charset="0"/>
          </a:endParaRPr>
        </a:p>
      </dgm:t>
    </dgm:pt>
    <dgm:pt modelId="{5F112DF6-1E5E-4447-A224-6A41B90A2E85}" type="parTrans" cxnId="{32B109AD-5FB7-44DE-8818-18125AADACD1}">
      <dgm:prSet/>
      <dgm:spPr/>
      <dgm:t>
        <a:bodyPr/>
        <a:lstStyle/>
        <a:p>
          <a:endParaRPr lang="en-IN"/>
        </a:p>
      </dgm:t>
    </dgm:pt>
    <dgm:pt modelId="{919EE677-989A-4A17-811E-76948D26BB22}" type="sibTrans" cxnId="{32B109AD-5FB7-44DE-8818-18125AADACD1}">
      <dgm:prSet/>
      <dgm:spPr/>
      <dgm:t>
        <a:bodyPr/>
        <a:lstStyle/>
        <a:p>
          <a:endParaRPr lang="en-IN"/>
        </a:p>
      </dgm:t>
    </dgm:pt>
    <dgm:pt modelId="{8F287A1D-8F2B-47BB-9F20-38A6E24E437D}">
      <dgm:prSet/>
      <dgm:spPr/>
      <dgm:t>
        <a:bodyPr/>
        <a:lstStyle/>
        <a:p>
          <a:r>
            <a:rPr lang="en-US">
              <a:latin typeface="Calibri" panose="020F0502020204030204" pitchFamily="34" charset="0"/>
              <a:cs typeface="Calibri" panose="020F0502020204030204" pitchFamily="34" charset="0"/>
            </a:rPr>
            <a:t>For Delhi University, Mumbai University, Pune University and Calcutta University, some relaxations in entry requirements is possible.</a:t>
          </a:r>
          <a:endParaRPr lang="en-IN">
            <a:latin typeface="Calibri" panose="020F0502020204030204" pitchFamily="34" charset="0"/>
            <a:cs typeface="Calibri" panose="020F0502020204030204" pitchFamily="34" charset="0"/>
          </a:endParaRPr>
        </a:p>
      </dgm:t>
    </dgm:pt>
    <dgm:pt modelId="{6F503C9C-B768-4B58-A071-AD19CD2D1202}" type="parTrans" cxnId="{52A90227-E441-44BA-B999-6BB345CB93B7}">
      <dgm:prSet/>
      <dgm:spPr/>
      <dgm:t>
        <a:bodyPr/>
        <a:lstStyle/>
        <a:p>
          <a:endParaRPr lang="en-IN"/>
        </a:p>
      </dgm:t>
    </dgm:pt>
    <dgm:pt modelId="{1148F9F9-55BC-4279-A83A-03BAEC2CF5E6}" type="sibTrans" cxnId="{52A90227-E441-44BA-B999-6BB345CB93B7}">
      <dgm:prSet/>
      <dgm:spPr/>
      <dgm:t>
        <a:bodyPr/>
        <a:lstStyle/>
        <a:p>
          <a:endParaRPr lang="en-IN"/>
        </a:p>
      </dgm:t>
    </dgm:pt>
    <dgm:pt modelId="{B6FD297E-D490-4E4A-AC17-AEEE4DD757F6}" type="pres">
      <dgm:prSet presAssocID="{6D7A0AE8-0E93-4C48-944B-7E1352D76FA7}" presName="vert0" presStyleCnt="0">
        <dgm:presLayoutVars>
          <dgm:dir/>
          <dgm:animOne val="branch"/>
          <dgm:animLvl val="lvl"/>
        </dgm:presLayoutVars>
      </dgm:prSet>
      <dgm:spPr/>
      <dgm:t>
        <a:bodyPr/>
        <a:lstStyle/>
        <a:p>
          <a:endParaRPr lang="en-US"/>
        </a:p>
      </dgm:t>
    </dgm:pt>
    <dgm:pt modelId="{EBF5410D-72F9-43CA-98AA-E98C71D90230}" type="pres">
      <dgm:prSet presAssocID="{62B0B966-EF91-4CEA-AE3F-6ED503E1AB44}" presName="thickLine" presStyleLbl="alignNode1" presStyleIdx="0" presStyleCnt="1"/>
      <dgm:spPr/>
    </dgm:pt>
    <dgm:pt modelId="{0E0D8BD4-C739-40DE-B232-FB8E725D05C4}" type="pres">
      <dgm:prSet presAssocID="{62B0B966-EF91-4CEA-AE3F-6ED503E1AB44}" presName="horz1" presStyleCnt="0"/>
      <dgm:spPr/>
    </dgm:pt>
    <dgm:pt modelId="{AF420153-29DF-4531-942B-82FEC2B6E084}" type="pres">
      <dgm:prSet presAssocID="{62B0B966-EF91-4CEA-AE3F-6ED503E1AB44}" presName="tx1" presStyleLbl="revTx" presStyleIdx="0" presStyleCnt="3"/>
      <dgm:spPr/>
      <dgm:t>
        <a:bodyPr/>
        <a:lstStyle/>
        <a:p>
          <a:endParaRPr lang="en-US"/>
        </a:p>
      </dgm:t>
    </dgm:pt>
    <dgm:pt modelId="{71559497-170C-4199-A67B-DB3936033293}" type="pres">
      <dgm:prSet presAssocID="{62B0B966-EF91-4CEA-AE3F-6ED503E1AB44}" presName="vert1" presStyleCnt="0"/>
      <dgm:spPr/>
    </dgm:pt>
    <dgm:pt modelId="{7E3B82C5-6563-46B6-AC97-79CFF09AE14E}" type="pres">
      <dgm:prSet presAssocID="{D50DBA1A-4F18-4E2C-AC2E-D2377BCF80FF}" presName="vertSpace2a" presStyleCnt="0"/>
      <dgm:spPr/>
    </dgm:pt>
    <dgm:pt modelId="{1CA8D34C-9A42-48CD-A876-F95398CE59C6}" type="pres">
      <dgm:prSet presAssocID="{D50DBA1A-4F18-4E2C-AC2E-D2377BCF80FF}" presName="horz2" presStyleCnt="0"/>
      <dgm:spPr/>
    </dgm:pt>
    <dgm:pt modelId="{8469D702-20CF-47E5-BDC8-7C255186B297}" type="pres">
      <dgm:prSet presAssocID="{D50DBA1A-4F18-4E2C-AC2E-D2377BCF80FF}" presName="horzSpace2" presStyleCnt="0"/>
      <dgm:spPr/>
    </dgm:pt>
    <dgm:pt modelId="{DB9A1895-E4ED-4787-9DF9-ECF8BEF1A4E8}" type="pres">
      <dgm:prSet presAssocID="{D50DBA1A-4F18-4E2C-AC2E-D2377BCF80FF}" presName="tx2" presStyleLbl="revTx" presStyleIdx="1" presStyleCnt="3"/>
      <dgm:spPr/>
      <dgm:t>
        <a:bodyPr/>
        <a:lstStyle/>
        <a:p>
          <a:endParaRPr lang="en-US"/>
        </a:p>
      </dgm:t>
    </dgm:pt>
    <dgm:pt modelId="{9995CC6C-BB47-4559-92C5-4A432EDAC7B0}" type="pres">
      <dgm:prSet presAssocID="{D50DBA1A-4F18-4E2C-AC2E-D2377BCF80FF}" presName="vert2" presStyleCnt="0"/>
      <dgm:spPr/>
    </dgm:pt>
    <dgm:pt modelId="{270F8612-6CB6-4DDE-A5A8-A5CAFDCEBF02}" type="pres">
      <dgm:prSet presAssocID="{D50DBA1A-4F18-4E2C-AC2E-D2377BCF80FF}" presName="thinLine2b" presStyleLbl="callout" presStyleIdx="0" presStyleCnt="2"/>
      <dgm:spPr/>
    </dgm:pt>
    <dgm:pt modelId="{623925B8-C537-4556-AC1A-60F7A92AED1D}" type="pres">
      <dgm:prSet presAssocID="{D50DBA1A-4F18-4E2C-AC2E-D2377BCF80FF}" presName="vertSpace2b" presStyleCnt="0"/>
      <dgm:spPr/>
    </dgm:pt>
    <dgm:pt modelId="{58BEFB83-A5AD-4BC8-A0C8-15776B8C6BFF}" type="pres">
      <dgm:prSet presAssocID="{8F287A1D-8F2B-47BB-9F20-38A6E24E437D}" presName="horz2" presStyleCnt="0"/>
      <dgm:spPr/>
    </dgm:pt>
    <dgm:pt modelId="{677D8456-0FAE-4437-BB87-3838F0F92326}" type="pres">
      <dgm:prSet presAssocID="{8F287A1D-8F2B-47BB-9F20-38A6E24E437D}" presName="horzSpace2" presStyleCnt="0"/>
      <dgm:spPr/>
    </dgm:pt>
    <dgm:pt modelId="{918EBE47-D8F2-4638-8560-408B4D2D6621}" type="pres">
      <dgm:prSet presAssocID="{8F287A1D-8F2B-47BB-9F20-38A6E24E437D}" presName="tx2" presStyleLbl="revTx" presStyleIdx="2" presStyleCnt="3"/>
      <dgm:spPr/>
      <dgm:t>
        <a:bodyPr/>
        <a:lstStyle/>
        <a:p>
          <a:endParaRPr lang="en-US"/>
        </a:p>
      </dgm:t>
    </dgm:pt>
    <dgm:pt modelId="{DF35D536-CE58-4C89-B0EE-3EEF3F156459}" type="pres">
      <dgm:prSet presAssocID="{8F287A1D-8F2B-47BB-9F20-38A6E24E437D}" presName="vert2" presStyleCnt="0"/>
      <dgm:spPr/>
    </dgm:pt>
    <dgm:pt modelId="{D40AD464-A81A-4116-957C-95012D063EAA}" type="pres">
      <dgm:prSet presAssocID="{8F287A1D-8F2B-47BB-9F20-38A6E24E437D}" presName="thinLine2b" presStyleLbl="callout" presStyleIdx="1" presStyleCnt="2"/>
      <dgm:spPr/>
    </dgm:pt>
    <dgm:pt modelId="{8C5156B4-A096-49EE-93A4-969E5CF353E8}" type="pres">
      <dgm:prSet presAssocID="{8F287A1D-8F2B-47BB-9F20-38A6E24E437D}" presName="vertSpace2b" presStyleCnt="0"/>
      <dgm:spPr/>
    </dgm:pt>
  </dgm:ptLst>
  <dgm:cxnLst>
    <dgm:cxn modelId="{7B866CEA-E207-496C-84C1-BCE0DCA68101}" type="presOf" srcId="{8F287A1D-8F2B-47BB-9F20-38A6E24E437D}" destId="{918EBE47-D8F2-4638-8560-408B4D2D6621}" srcOrd="0" destOrd="0" presId="urn:microsoft.com/office/officeart/2008/layout/LinedList"/>
    <dgm:cxn modelId="{9DC9C85F-2E24-4E2E-8CAA-E9708999CAE2}" type="presOf" srcId="{D50DBA1A-4F18-4E2C-AC2E-D2377BCF80FF}" destId="{DB9A1895-E4ED-4787-9DF9-ECF8BEF1A4E8}" srcOrd="0" destOrd="0" presId="urn:microsoft.com/office/officeart/2008/layout/LinedList"/>
    <dgm:cxn modelId="{E63881AF-3003-4C89-BCE1-827DF719B032}" type="presOf" srcId="{6D7A0AE8-0E93-4C48-944B-7E1352D76FA7}" destId="{B6FD297E-D490-4E4A-AC17-AEEE4DD757F6}" srcOrd="0" destOrd="0" presId="urn:microsoft.com/office/officeart/2008/layout/LinedList"/>
    <dgm:cxn modelId="{52A90227-E441-44BA-B999-6BB345CB93B7}" srcId="{62B0B966-EF91-4CEA-AE3F-6ED503E1AB44}" destId="{8F287A1D-8F2B-47BB-9F20-38A6E24E437D}" srcOrd="1" destOrd="0" parTransId="{6F503C9C-B768-4B58-A071-AD19CD2D1202}" sibTransId="{1148F9F9-55BC-4279-A83A-03BAEC2CF5E6}"/>
    <dgm:cxn modelId="{4A797CE7-6CD1-43D4-9790-812D66D7ABA8}" srcId="{6D7A0AE8-0E93-4C48-944B-7E1352D76FA7}" destId="{62B0B966-EF91-4CEA-AE3F-6ED503E1AB44}" srcOrd="0" destOrd="0" parTransId="{693276E9-B6E1-411C-94DE-82848430FB15}" sibTransId="{994CF67D-F04B-4B22-B55F-4CB88FFD506E}"/>
    <dgm:cxn modelId="{32B109AD-5FB7-44DE-8818-18125AADACD1}" srcId="{62B0B966-EF91-4CEA-AE3F-6ED503E1AB44}" destId="{D50DBA1A-4F18-4E2C-AC2E-D2377BCF80FF}" srcOrd="0" destOrd="0" parTransId="{5F112DF6-1E5E-4447-A224-6A41B90A2E85}" sibTransId="{919EE677-989A-4A17-811E-76948D26BB22}"/>
    <dgm:cxn modelId="{E57C46EC-44A0-4890-B46F-2E8C418B8C44}" type="presOf" srcId="{62B0B966-EF91-4CEA-AE3F-6ED503E1AB44}" destId="{AF420153-29DF-4531-942B-82FEC2B6E084}" srcOrd="0" destOrd="0" presId="urn:microsoft.com/office/officeart/2008/layout/LinedList"/>
    <dgm:cxn modelId="{E2A1DB00-6F24-46BC-B794-C3D1C28DA118}" type="presParOf" srcId="{B6FD297E-D490-4E4A-AC17-AEEE4DD757F6}" destId="{EBF5410D-72F9-43CA-98AA-E98C71D90230}" srcOrd="0" destOrd="0" presId="urn:microsoft.com/office/officeart/2008/layout/LinedList"/>
    <dgm:cxn modelId="{50644EE8-7C26-4259-9BC4-0510D638C7AD}" type="presParOf" srcId="{B6FD297E-D490-4E4A-AC17-AEEE4DD757F6}" destId="{0E0D8BD4-C739-40DE-B232-FB8E725D05C4}" srcOrd="1" destOrd="0" presId="urn:microsoft.com/office/officeart/2008/layout/LinedList"/>
    <dgm:cxn modelId="{9F333627-6E04-4B9E-AFE8-BFB9E32BDF14}" type="presParOf" srcId="{0E0D8BD4-C739-40DE-B232-FB8E725D05C4}" destId="{AF420153-29DF-4531-942B-82FEC2B6E084}" srcOrd="0" destOrd="0" presId="urn:microsoft.com/office/officeart/2008/layout/LinedList"/>
    <dgm:cxn modelId="{8F9A1478-1CFB-4471-BA6E-89B398B57B73}" type="presParOf" srcId="{0E0D8BD4-C739-40DE-B232-FB8E725D05C4}" destId="{71559497-170C-4199-A67B-DB3936033293}" srcOrd="1" destOrd="0" presId="urn:microsoft.com/office/officeart/2008/layout/LinedList"/>
    <dgm:cxn modelId="{6182FD8A-9F47-4299-96D5-8F469F469A4F}" type="presParOf" srcId="{71559497-170C-4199-A67B-DB3936033293}" destId="{7E3B82C5-6563-46B6-AC97-79CFF09AE14E}" srcOrd="0" destOrd="0" presId="urn:microsoft.com/office/officeart/2008/layout/LinedList"/>
    <dgm:cxn modelId="{BCD32DC4-4993-4F5A-8B1E-12096E6C62DF}" type="presParOf" srcId="{71559497-170C-4199-A67B-DB3936033293}" destId="{1CA8D34C-9A42-48CD-A876-F95398CE59C6}" srcOrd="1" destOrd="0" presId="urn:microsoft.com/office/officeart/2008/layout/LinedList"/>
    <dgm:cxn modelId="{6892C234-3121-4275-A6DF-9BC8E60EC0A8}" type="presParOf" srcId="{1CA8D34C-9A42-48CD-A876-F95398CE59C6}" destId="{8469D702-20CF-47E5-BDC8-7C255186B297}" srcOrd="0" destOrd="0" presId="urn:microsoft.com/office/officeart/2008/layout/LinedList"/>
    <dgm:cxn modelId="{34385E49-7C29-4524-B580-AF26B67A55C4}" type="presParOf" srcId="{1CA8D34C-9A42-48CD-A876-F95398CE59C6}" destId="{DB9A1895-E4ED-4787-9DF9-ECF8BEF1A4E8}" srcOrd="1" destOrd="0" presId="urn:microsoft.com/office/officeart/2008/layout/LinedList"/>
    <dgm:cxn modelId="{85038D70-AEC3-466E-ABED-3438E9F3648F}" type="presParOf" srcId="{1CA8D34C-9A42-48CD-A876-F95398CE59C6}" destId="{9995CC6C-BB47-4559-92C5-4A432EDAC7B0}" srcOrd="2" destOrd="0" presId="urn:microsoft.com/office/officeart/2008/layout/LinedList"/>
    <dgm:cxn modelId="{D3432091-6758-4F20-A9EF-EED0E94F5C26}" type="presParOf" srcId="{71559497-170C-4199-A67B-DB3936033293}" destId="{270F8612-6CB6-4DDE-A5A8-A5CAFDCEBF02}" srcOrd="2" destOrd="0" presId="urn:microsoft.com/office/officeart/2008/layout/LinedList"/>
    <dgm:cxn modelId="{6AD619C8-7190-4D66-9280-F262301DAFC2}" type="presParOf" srcId="{71559497-170C-4199-A67B-DB3936033293}" destId="{623925B8-C537-4556-AC1A-60F7A92AED1D}" srcOrd="3" destOrd="0" presId="urn:microsoft.com/office/officeart/2008/layout/LinedList"/>
    <dgm:cxn modelId="{C4634184-E6D3-4D15-9B92-2E871DEBBD58}" type="presParOf" srcId="{71559497-170C-4199-A67B-DB3936033293}" destId="{58BEFB83-A5AD-4BC8-A0C8-15776B8C6BFF}" srcOrd="4" destOrd="0" presId="urn:microsoft.com/office/officeart/2008/layout/LinedList"/>
    <dgm:cxn modelId="{78A3377E-DAD6-49F0-86DB-5F4A09084A01}" type="presParOf" srcId="{58BEFB83-A5AD-4BC8-A0C8-15776B8C6BFF}" destId="{677D8456-0FAE-4437-BB87-3838F0F92326}" srcOrd="0" destOrd="0" presId="urn:microsoft.com/office/officeart/2008/layout/LinedList"/>
    <dgm:cxn modelId="{CE39FD3D-B9CE-49BC-8990-2000DD4640DC}" type="presParOf" srcId="{58BEFB83-A5AD-4BC8-A0C8-15776B8C6BFF}" destId="{918EBE47-D8F2-4638-8560-408B4D2D6621}" srcOrd="1" destOrd="0" presId="urn:microsoft.com/office/officeart/2008/layout/LinedList"/>
    <dgm:cxn modelId="{DB008ACC-508E-44E2-813A-DF4B4AE6E7E7}" type="presParOf" srcId="{58BEFB83-A5AD-4BC8-A0C8-15776B8C6BFF}" destId="{DF35D536-CE58-4C89-B0EE-3EEF3F156459}" srcOrd="2" destOrd="0" presId="urn:microsoft.com/office/officeart/2008/layout/LinedList"/>
    <dgm:cxn modelId="{C44EEA89-82AF-4BB6-8750-F28FFEADD684}" type="presParOf" srcId="{71559497-170C-4199-A67B-DB3936033293}" destId="{D40AD464-A81A-4116-957C-95012D063EAA}" srcOrd="5" destOrd="0" presId="urn:microsoft.com/office/officeart/2008/layout/LinedList"/>
    <dgm:cxn modelId="{C3E68EB6-12E6-41C6-B28C-AEE5C8971E64}" type="presParOf" srcId="{71559497-170C-4199-A67B-DB3936033293}" destId="{8C5156B4-A096-49EE-93A4-969E5CF353E8}" srcOrd="6" destOrd="0" presId="urn:microsoft.com/office/officeart/2008/layout/Lin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397A2BD-A9A7-4C19-ABD6-281CD28C215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90CCED9-13E8-4EC2-801C-50D725DE7077}">
      <dgm:prSet phldrT="[Text]" phldr="0" custT="1"/>
      <dgm:spPr/>
      <dgm:t>
        <a:bodyPr/>
        <a:lstStyle/>
        <a:p>
          <a:pPr>
            <a:lnSpc>
              <a:spcPct val="100000"/>
            </a:lnSpc>
          </a:pPr>
          <a:r>
            <a:rPr lang="en-US" sz="1700" kern="1200" spc="-10" dirty="0">
              <a:solidFill>
                <a:srgbClr val="585858"/>
              </a:solidFill>
              <a:latin typeface="Carlito"/>
              <a:ea typeface="+mn-ea"/>
              <a:cs typeface="+mn-cs"/>
            </a:rPr>
            <a:t>Remaining Tuition fees</a:t>
          </a:r>
          <a:r>
            <a:rPr lang="en-US" sz="1700" kern="1200" spc="-10" noProof="0" dirty="0">
              <a:solidFill>
                <a:srgbClr val="585858"/>
              </a:solidFill>
              <a:latin typeface="Carlito"/>
              <a:ea typeface="+mn-ea"/>
              <a:cs typeface="+mn-cs"/>
            </a:rPr>
            <a:t> of First Year of Study</a:t>
          </a:r>
          <a:endParaRPr lang="en-US" sz="1700" kern="1200" spc="-10" dirty="0">
            <a:solidFill>
              <a:srgbClr val="585858"/>
            </a:solidFill>
            <a:latin typeface="Carlito"/>
            <a:ea typeface="+mn-ea"/>
            <a:cs typeface="+mn-cs"/>
          </a:endParaRPr>
        </a:p>
      </dgm:t>
    </dgm:pt>
    <dgm:pt modelId="{A15EE811-7752-429E-87A2-D97702EB2C04}" type="parTrans" cxnId="{30F2148B-7D5D-44FB-AE97-47CF3BA135F9}">
      <dgm:prSet/>
      <dgm:spPr/>
      <dgm:t>
        <a:bodyPr/>
        <a:lstStyle/>
        <a:p>
          <a:endParaRPr lang="en-US"/>
        </a:p>
      </dgm:t>
    </dgm:pt>
    <dgm:pt modelId="{97A3B114-3822-449C-AFF6-18BC3BE61FC6}" type="sibTrans" cxnId="{30F2148B-7D5D-44FB-AE97-47CF3BA135F9}">
      <dgm:prSet/>
      <dgm:spPr/>
      <dgm:t>
        <a:bodyPr/>
        <a:lstStyle/>
        <a:p>
          <a:endParaRPr lang="en-US"/>
        </a:p>
      </dgm:t>
    </dgm:pt>
    <dgm:pt modelId="{976A78D4-F3BF-4583-9077-09FF7C4620C3}">
      <dgm:prSet phldrT="[Text]" phldr="0" custT="1"/>
      <dgm:spPr/>
      <dgm:t>
        <a:bodyPr/>
        <a:lstStyle/>
        <a:p>
          <a:pPr>
            <a:lnSpc>
              <a:spcPct val="100000"/>
            </a:lnSpc>
          </a:pPr>
          <a:r>
            <a:rPr lang="en-US" sz="1700" kern="1200" spc="-10">
              <a:solidFill>
                <a:srgbClr val="585858"/>
              </a:solidFill>
              <a:latin typeface="Carlito"/>
              <a:ea typeface="+mn-ea"/>
              <a:cs typeface="+mn-cs"/>
            </a:rPr>
            <a:t>Living Expenses for 9 months</a:t>
          </a:r>
        </a:p>
      </dgm:t>
    </dgm:pt>
    <dgm:pt modelId="{8C0A2B92-9A26-4F07-AE1A-5A6003A26231}" type="parTrans" cxnId="{E4B156FB-4D7D-4CCA-A619-3B9555C92CB7}">
      <dgm:prSet/>
      <dgm:spPr/>
      <dgm:t>
        <a:bodyPr/>
        <a:lstStyle/>
        <a:p>
          <a:endParaRPr lang="en-US"/>
        </a:p>
      </dgm:t>
    </dgm:pt>
    <dgm:pt modelId="{732F0202-E1E2-4238-B971-6A0586DA39B5}" type="sibTrans" cxnId="{E4B156FB-4D7D-4CCA-A619-3B9555C92CB7}">
      <dgm:prSet/>
      <dgm:spPr/>
      <dgm:t>
        <a:bodyPr/>
        <a:lstStyle/>
        <a:p>
          <a:endParaRPr lang="en-US"/>
        </a:p>
      </dgm:t>
    </dgm:pt>
    <dgm:pt modelId="{9591BD2C-88EA-4536-82BF-E2D3C74E4437}" type="pres">
      <dgm:prSet presAssocID="{C397A2BD-A9A7-4C19-ABD6-281CD28C2150}" presName="root" presStyleCnt="0">
        <dgm:presLayoutVars>
          <dgm:dir/>
          <dgm:resizeHandles val="exact"/>
        </dgm:presLayoutVars>
      </dgm:prSet>
      <dgm:spPr/>
      <dgm:t>
        <a:bodyPr/>
        <a:lstStyle/>
        <a:p>
          <a:endParaRPr lang="en-US"/>
        </a:p>
      </dgm:t>
    </dgm:pt>
    <dgm:pt modelId="{8E4B850D-7190-4FCA-92F8-B92A4F46A0D7}" type="pres">
      <dgm:prSet presAssocID="{490CCED9-13E8-4EC2-801C-50D725DE7077}" presName="compNode" presStyleCnt="0"/>
      <dgm:spPr/>
    </dgm:pt>
    <dgm:pt modelId="{1F861DFF-13C5-40FE-94E8-1B342889B4CE}" type="pres">
      <dgm:prSet presAssocID="{490CCED9-13E8-4EC2-801C-50D725DE7077}" presName="bgRect" presStyleLbl="bgShp" presStyleIdx="0" presStyleCnt="2"/>
      <dgm:spPr/>
    </dgm:pt>
    <dgm:pt modelId="{51B21799-48E6-4F10-954F-29E673EC88E4}" type="pres">
      <dgm:prSet presAssocID="{490CCED9-13E8-4EC2-801C-50D725DE707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dgm:spPr>
      <dgm:extLst>
        <a:ext uri="{E40237B7-FDA0-4F09-8148-C483321AD2D9}">
          <dgm14:cNvPr xmlns:dgm14="http://schemas.microsoft.com/office/drawing/2010/diagram" xmlns="" id="0" name="" descr="Money"/>
        </a:ext>
      </dgm:extLst>
    </dgm:pt>
    <dgm:pt modelId="{CF6E9B8E-871D-469A-B8D5-7F01CCBE1B4C}" type="pres">
      <dgm:prSet presAssocID="{490CCED9-13E8-4EC2-801C-50D725DE7077}" presName="spaceRect" presStyleCnt="0"/>
      <dgm:spPr/>
    </dgm:pt>
    <dgm:pt modelId="{8BD19FDB-EFAF-4A42-9678-6000109A8091}" type="pres">
      <dgm:prSet presAssocID="{490CCED9-13E8-4EC2-801C-50D725DE7077}" presName="parTx" presStyleLbl="revTx" presStyleIdx="0" presStyleCnt="2">
        <dgm:presLayoutVars>
          <dgm:chMax val="0"/>
          <dgm:chPref val="0"/>
        </dgm:presLayoutVars>
      </dgm:prSet>
      <dgm:spPr/>
      <dgm:t>
        <a:bodyPr/>
        <a:lstStyle/>
        <a:p>
          <a:endParaRPr lang="en-US"/>
        </a:p>
      </dgm:t>
    </dgm:pt>
    <dgm:pt modelId="{DE57F7B3-5256-4A33-A3C0-8BBCCF01EF8D}" type="pres">
      <dgm:prSet presAssocID="{97A3B114-3822-449C-AFF6-18BC3BE61FC6}" presName="sibTrans" presStyleCnt="0"/>
      <dgm:spPr/>
    </dgm:pt>
    <dgm:pt modelId="{A5A398DD-ACF0-4CF6-9852-D32CBDF3E7EB}" type="pres">
      <dgm:prSet presAssocID="{976A78D4-F3BF-4583-9077-09FF7C4620C3}" presName="compNode" presStyleCnt="0"/>
      <dgm:spPr/>
    </dgm:pt>
    <dgm:pt modelId="{43283F24-A74C-4B14-A77F-7352201ECC9F}" type="pres">
      <dgm:prSet presAssocID="{976A78D4-F3BF-4583-9077-09FF7C4620C3}" presName="bgRect" presStyleLbl="bgShp" presStyleIdx="1" presStyleCnt="2"/>
      <dgm:spPr/>
    </dgm:pt>
    <dgm:pt modelId="{6F82AFC3-EAAF-47F8-9E62-DF3AEC15512A}" type="pres">
      <dgm:prSet presAssocID="{976A78D4-F3BF-4583-9077-09FF7C4620C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dgm:spPr>
      <dgm:extLst>
        <a:ext uri="{E40237B7-FDA0-4F09-8148-C483321AD2D9}">
          <dgm14:cNvPr xmlns:dgm14="http://schemas.microsoft.com/office/drawing/2010/diagram" xmlns="" id="0" name="" descr="House"/>
        </a:ext>
      </dgm:extLst>
    </dgm:pt>
    <dgm:pt modelId="{A0D7284A-7931-4827-A7A9-0C7741AB056B}" type="pres">
      <dgm:prSet presAssocID="{976A78D4-F3BF-4583-9077-09FF7C4620C3}" presName="spaceRect" presStyleCnt="0"/>
      <dgm:spPr/>
    </dgm:pt>
    <dgm:pt modelId="{38466949-E5FE-4DB3-9B53-B5F8254E6065}" type="pres">
      <dgm:prSet presAssocID="{976A78D4-F3BF-4583-9077-09FF7C4620C3}" presName="parTx" presStyleLbl="revTx" presStyleIdx="1" presStyleCnt="2">
        <dgm:presLayoutVars>
          <dgm:chMax val="0"/>
          <dgm:chPref val="0"/>
        </dgm:presLayoutVars>
      </dgm:prSet>
      <dgm:spPr/>
      <dgm:t>
        <a:bodyPr/>
        <a:lstStyle/>
        <a:p>
          <a:endParaRPr lang="en-US"/>
        </a:p>
      </dgm:t>
    </dgm:pt>
  </dgm:ptLst>
  <dgm:cxnLst>
    <dgm:cxn modelId="{E4B156FB-4D7D-4CCA-A619-3B9555C92CB7}" srcId="{C397A2BD-A9A7-4C19-ABD6-281CD28C2150}" destId="{976A78D4-F3BF-4583-9077-09FF7C4620C3}" srcOrd="1" destOrd="0" parTransId="{8C0A2B92-9A26-4F07-AE1A-5A6003A26231}" sibTransId="{732F0202-E1E2-4238-B971-6A0586DA39B5}"/>
    <dgm:cxn modelId="{57A23C31-64D7-4EE6-811F-6005EE505C04}" type="presOf" srcId="{490CCED9-13E8-4EC2-801C-50D725DE7077}" destId="{8BD19FDB-EFAF-4A42-9678-6000109A8091}" srcOrd="0" destOrd="0" presId="urn:microsoft.com/office/officeart/2018/2/layout/IconVerticalSolidList"/>
    <dgm:cxn modelId="{30F2148B-7D5D-44FB-AE97-47CF3BA135F9}" srcId="{C397A2BD-A9A7-4C19-ABD6-281CD28C2150}" destId="{490CCED9-13E8-4EC2-801C-50D725DE7077}" srcOrd="0" destOrd="0" parTransId="{A15EE811-7752-429E-87A2-D97702EB2C04}" sibTransId="{97A3B114-3822-449C-AFF6-18BC3BE61FC6}"/>
    <dgm:cxn modelId="{30F23654-EBAC-4812-B0C3-5AF67C1B53A3}" type="presOf" srcId="{976A78D4-F3BF-4583-9077-09FF7C4620C3}" destId="{38466949-E5FE-4DB3-9B53-B5F8254E6065}" srcOrd="0" destOrd="0" presId="urn:microsoft.com/office/officeart/2018/2/layout/IconVerticalSolidList"/>
    <dgm:cxn modelId="{767865EB-5A0D-4EBF-8957-72B7CF93D91B}" type="presOf" srcId="{C397A2BD-A9A7-4C19-ABD6-281CD28C2150}" destId="{9591BD2C-88EA-4536-82BF-E2D3C74E4437}" srcOrd="0" destOrd="0" presId="urn:microsoft.com/office/officeart/2018/2/layout/IconVerticalSolidList"/>
    <dgm:cxn modelId="{65FC4366-CADF-404F-92E0-1C3CC0E5AFF7}" type="presParOf" srcId="{9591BD2C-88EA-4536-82BF-E2D3C74E4437}" destId="{8E4B850D-7190-4FCA-92F8-B92A4F46A0D7}" srcOrd="0" destOrd="0" presId="urn:microsoft.com/office/officeart/2018/2/layout/IconVerticalSolidList"/>
    <dgm:cxn modelId="{A73C31B0-FFAD-44F1-A4F5-33186DE6897D}" type="presParOf" srcId="{8E4B850D-7190-4FCA-92F8-B92A4F46A0D7}" destId="{1F861DFF-13C5-40FE-94E8-1B342889B4CE}" srcOrd="0" destOrd="0" presId="urn:microsoft.com/office/officeart/2018/2/layout/IconVerticalSolidList"/>
    <dgm:cxn modelId="{12942DD1-E655-4DFE-9B8C-488BE08FFD56}" type="presParOf" srcId="{8E4B850D-7190-4FCA-92F8-B92A4F46A0D7}" destId="{51B21799-48E6-4F10-954F-29E673EC88E4}" srcOrd="1" destOrd="0" presId="urn:microsoft.com/office/officeart/2018/2/layout/IconVerticalSolidList"/>
    <dgm:cxn modelId="{E9042FD5-623D-4A59-A4C8-CDE8D335A175}" type="presParOf" srcId="{8E4B850D-7190-4FCA-92F8-B92A4F46A0D7}" destId="{CF6E9B8E-871D-469A-B8D5-7F01CCBE1B4C}" srcOrd="2" destOrd="0" presId="urn:microsoft.com/office/officeart/2018/2/layout/IconVerticalSolidList"/>
    <dgm:cxn modelId="{C4195C57-5BE3-4598-B5E7-360B28CDD8CE}" type="presParOf" srcId="{8E4B850D-7190-4FCA-92F8-B92A4F46A0D7}" destId="{8BD19FDB-EFAF-4A42-9678-6000109A8091}" srcOrd="3" destOrd="0" presId="urn:microsoft.com/office/officeart/2018/2/layout/IconVerticalSolidList"/>
    <dgm:cxn modelId="{82C8C111-E1D2-4A64-8429-9322868981C5}" type="presParOf" srcId="{9591BD2C-88EA-4536-82BF-E2D3C74E4437}" destId="{DE57F7B3-5256-4A33-A3C0-8BBCCF01EF8D}" srcOrd="1" destOrd="0" presId="urn:microsoft.com/office/officeart/2018/2/layout/IconVerticalSolidList"/>
    <dgm:cxn modelId="{A30C0A24-59D0-4FDC-9B2F-1B19AC500E0C}" type="presParOf" srcId="{9591BD2C-88EA-4536-82BF-E2D3C74E4437}" destId="{A5A398DD-ACF0-4CF6-9852-D32CBDF3E7EB}" srcOrd="2" destOrd="0" presId="urn:microsoft.com/office/officeart/2018/2/layout/IconVerticalSolidList"/>
    <dgm:cxn modelId="{79AA1155-0AAA-447B-AB97-559D20DC2A94}" type="presParOf" srcId="{A5A398DD-ACF0-4CF6-9852-D32CBDF3E7EB}" destId="{43283F24-A74C-4B14-A77F-7352201ECC9F}" srcOrd="0" destOrd="0" presId="urn:microsoft.com/office/officeart/2018/2/layout/IconVerticalSolidList"/>
    <dgm:cxn modelId="{F51AB7E6-FCB7-4609-BFB5-9C9772D98B8C}" type="presParOf" srcId="{A5A398DD-ACF0-4CF6-9852-D32CBDF3E7EB}" destId="{6F82AFC3-EAAF-47F8-9E62-DF3AEC15512A}" srcOrd="1" destOrd="0" presId="urn:microsoft.com/office/officeart/2018/2/layout/IconVerticalSolidList"/>
    <dgm:cxn modelId="{7FA54913-DCDC-40C1-A1F5-CBB614237613}" type="presParOf" srcId="{A5A398DD-ACF0-4CF6-9852-D32CBDF3E7EB}" destId="{A0D7284A-7931-4827-A7A9-0C7741AB056B}" srcOrd="2" destOrd="0" presId="urn:microsoft.com/office/officeart/2018/2/layout/IconVerticalSolidList"/>
    <dgm:cxn modelId="{F5C8AC4D-9789-443E-8D44-1698516124DD}" type="presParOf" srcId="{A5A398DD-ACF0-4CF6-9852-D32CBDF3E7EB}" destId="{38466949-E5FE-4DB3-9B53-B5F8254E6065}" srcOrd="3" destOrd="0" presId="urn:microsoft.com/office/officeart/2018/2/layout/IconVerticalSoli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5F17C7-2DD5-4C2F-9C40-2CCFD483A917}" type="doc">
      <dgm:prSet loTypeId="urn:microsoft.com/office/officeart/2018/2/layout/IconLabelDescriptionList" loCatId="icon" qsTypeId="urn:microsoft.com/office/officeart/2005/8/quickstyle/simple2" qsCatId="simple" csTypeId="urn:microsoft.com/office/officeart/2005/8/colors/colorful1#1" csCatId="colorful" phldr="1"/>
      <dgm:spPr/>
      <dgm:t>
        <a:bodyPr/>
        <a:lstStyle/>
        <a:p>
          <a:endParaRPr lang="en-IN"/>
        </a:p>
      </dgm:t>
    </dgm:pt>
    <dgm:pt modelId="{1AB29307-E903-4EE1-8EDA-357DA2545C21}">
      <dgm:prSet/>
      <dgm:spPr/>
      <dgm:t>
        <a:bodyPr/>
        <a:lstStyle/>
        <a:p>
          <a:pPr>
            <a:lnSpc>
              <a:spcPct val="100000"/>
            </a:lnSpc>
            <a:defRPr b="1"/>
          </a:pPr>
          <a:r>
            <a:rPr lang="en-US" b="1"/>
            <a:t>Capital</a:t>
          </a:r>
          <a:endParaRPr lang="en-IN"/>
        </a:p>
      </dgm:t>
    </dgm:pt>
    <dgm:pt modelId="{F97F48C9-BF82-462B-9556-0AF18FF8C8B2}" type="parTrans" cxnId="{99A6D5B0-71DC-463E-8987-64AA98CC106A}">
      <dgm:prSet/>
      <dgm:spPr/>
      <dgm:t>
        <a:bodyPr/>
        <a:lstStyle/>
        <a:p>
          <a:endParaRPr lang="en-IN"/>
        </a:p>
      </dgm:t>
    </dgm:pt>
    <dgm:pt modelId="{301CA313-AB6C-48DA-9F98-16EB3072A986}" type="sibTrans" cxnId="{99A6D5B0-71DC-463E-8987-64AA98CC106A}">
      <dgm:prSet/>
      <dgm:spPr/>
      <dgm:t>
        <a:bodyPr/>
        <a:lstStyle/>
        <a:p>
          <a:endParaRPr lang="en-IN"/>
        </a:p>
      </dgm:t>
    </dgm:pt>
    <dgm:pt modelId="{6855EE54-9CE7-43AF-BD28-015F4FFBDAAB}">
      <dgm:prSet/>
      <dgm:spPr/>
      <dgm:t>
        <a:bodyPr/>
        <a:lstStyle/>
        <a:p>
          <a:pPr>
            <a:lnSpc>
              <a:spcPct val="100000"/>
            </a:lnSpc>
            <a:defRPr b="1"/>
          </a:pPr>
          <a:r>
            <a:rPr lang="en-US" b="1"/>
            <a:t>Popular Cities</a:t>
          </a:r>
          <a:endParaRPr lang="en-IN"/>
        </a:p>
      </dgm:t>
    </dgm:pt>
    <dgm:pt modelId="{F585650D-051A-4240-B954-C88A1688E0DD}" type="parTrans" cxnId="{A441D66C-3DEB-4369-8EF3-7A6EFB800DC2}">
      <dgm:prSet/>
      <dgm:spPr/>
      <dgm:t>
        <a:bodyPr/>
        <a:lstStyle/>
        <a:p>
          <a:endParaRPr lang="en-IN"/>
        </a:p>
      </dgm:t>
    </dgm:pt>
    <dgm:pt modelId="{9E75B465-6E69-4945-8568-00B665CEBCAB}" type="sibTrans" cxnId="{A441D66C-3DEB-4369-8EF3-7A6EFB800DC2}">
      <dgm:prSet/>
      <dgm:spPr/>
      <dgm:t>
        <a:bodyPr/>
        <a:lstStyle/>
        <a:p>
          <a:endParaRPr lang="en-IN"/>
        </a:p>
      </dgm:t>
    </dgm:pt>
    <dgm:pt modelId="{12ADEC08-E17F-431E-8854-B02B02E4AC67}">
      <dgm:prSet/>
      <dgm:spPr/>
      <dgm:t>
        <a:bodyPr/>
        <a:lstStyle/>
        <a:p>
          <a:pPr>
            <a:lnSpc>
              <a:spcPct val="100000"/>
            </a:lnSpc>
            <a:defRPr b="1"/>
          </a:pPr>
          <a:r>
            <a:rPr lang="en-US" b="1"/>
            <a:t>Travel Time from India</a:t>
          </a:r>
          <a:endParaRPr lang="en-IN"/>
        </a:p>
      </dgm:t>
    </dgm:pt>
    <dgm:pt modelId="{80CBA87B-3F17-4F36-951E-7706A86EC934}" type="parTrans" cxnId="{CC7E1D48-F5A1-4CD0-B654-099D8C45CA29}">
      <dgm:prSet/>
      <dgm:spPr/>
      <dgm:t>
        <a:bodyPr/>
        <a:lstStyle/>
        <a:p>
          <a:endParaRPr lang="en-IN"/>
        </a:p>
      </dgm:t>
    </dgm:pt>
    <dgm:pt modelId="{4FF5B6DE-2E71-4693-8902-777FA6599224}" type="sibTrans" cxnId="{CC7E1D48-F5A1-4CD0-B654-099D8C45CA29}">
      <dgm:prSet/>
      <dgm:spPr/>
      <dgm:t>
        <a:bodyPr/>
        <a:lstStyle/>
        <a:p>
          <a:endParaRPr lang="en-IN"/>
        </a:p>
      </dgm:t>
    </dgm:pt>
    <dgm:pt modelId="{83D5D5BC-CD5B-4413-BEAA-6FDB1A11B4F1}">
      <dgm:prSet/>
      <dgm:spPr/>
      <dgm:t>
        <a:bodyPr/>
        <a:lstStyle/>
        <a:p>
          <a:pPr>
            <a:lnSpc>
              <a:spcPct val="100000"/>
            </a:lnSpc>
            <a:defRPr b="1"/>
          </a:pPr>
          <a:r>
            <a:rPr lang="en-US" b="1"/>
            <a:t>Currency</a:t>
          </a:r>
          <a:endParaRPr lang="en-IN"/>
        </a:p>
      </dgm:t>
    </dgm:pt>
    <dgm:pt modelId="{B52F2D11-95FF-451E-BCD7-6DA1CFAAAB53}" type="parTrans" cxnId="{642761D6-7CF1-4DFA-8A92-EA8B4C381002}">
      <dgm:prSet/>
      <dgm:spPr/>
      <dgm:t>
        <a:bodyPr/>
        <a:lstStyle/>
        <a:p>
          <a:endParaRPr lang="en-IN"/>
        </a:p>
      </dgm:t>
    </dgm:pt>
    <dgm:pt modelId="{32F4822C-A090-4191-B2C8-621AD77CB11C}" type="sibTrans" cxnId="{642761D6-7CF1-4DFA-8A92-EA8B4C381002}">
      <dgm:prSet/>
      <dgm:spPr/>
      <dgm:t>
        <a:bodyPr/>
        <a:lstStyle/>
        <a:p>
          <a:endParaRPr lang="en-IN"/>
        </a:p>
      </dgm:t>
    </dgm:pt>
    <dgm:pt modelId="{4AEAB746-A176-4A6E-BA04-6DE34DD9681E}">
      <dgm:prSet/>
      <dgm:spPr/>
      <dgm:t>
        <a:bodyPr/>
        <a:lstStyle/>
        <a:p>
          <a:pPr>
            <a:lnSpc>
              <a:spcPct val="100000"/>
            </a:lnSpc>
          </a:pPr>
          <a:r>
            <a:rPr lang="en-US"/>
            <a:t>London</a:t>
          </a:r>
          <a:endParaRPr lang="en-IN"/>
        </a:p>
      </dgm:t>
    </dgm:pt>
    <dgm:pt modelId="{B8597B75-3F2A-49F2-A04A-41C117F5B8BB}" type="parTrans" cxnId="{153DB608-C0C4-42A3-B13D-C8DEC863C215}">
      <dgm:prSet/>
      <dgm:spPr/>
      <dgm:t>
        <a:bodyPr/>
        <a:lstStyle/>
        <a:p>
          <a:endParaRPr lang="en-IN"/>
        </a:p>
      </dgm:t>
    </dgm:pt>
    <dgm:pt modelId="{31E6494C-9EE1-4011-A681-56C4B4A7C321}" type="sibTrans" cxnId="{153DB608-C0C4-42A3-B13D-C8DEC863C215}">
      <dgm:prSet/>
      <dgm:spPr/>
      <dgm:t>
        <a:bodyPr/>
        <a:lstStyle/>
        <a:p>
          <a:endParaRPr lang="en-IN"/>
        </a:p>
      </dgm:t>
    </dgm:pt>
    <dgm:pt modelId="{F29A097B-3A4A-439C-BFE1-68193D786F01}">
      <dgm:prSet/>
      <dgm:spPr/>
      <dgm:t>
        <a:bodyPr/>
        <a:lstStyle/>
        <a:p>
          <a:pPr>
            <a:lnSpc>
              <a:spcPct val="100000"/>
            </a:lnSpc>
          </a:pPr>
          <a:r>
            <a:rPr lang="en-US"/>
            <a:t>London</a:t>
          </a:r>
          <a:endParaRPr lang="en-IN"/>
        </a:p>
      </dgm:t>
    </dgm:pt>
    <dgm:pt modelId="{279CF9A7-79E0-41EC-8BB2-87ECA2EDFDE9}" type="parTrans" cxnId="{51EC1796-2E89-47D2-859F-AAF3A456ADC3}">
      <dgm:prSet/>
      <dgm:spPr/>
      <dgm:t>
        <a:bodyPr/>
        <a:lstStyle/>
        <a:p>
          <a:endParaRPr lang="en-IN"/>
        </a:p>
      </dgm:t>
    </dgm:pt>
    <dgm:pt modelId="{10B19906-86A5-4B47-A2F4-D246E5C8BC9B}" type="sibTrans" cxnId="{51EC1796-2E89-47D2-859F-AAF3A456ADC3}">
      <dgm:prSet/>
      <dgm:spPr/>
      <dgm:t>
        <a:bodyPr/>
        <a:lstStyle/>
        <a:p>
          <a:endParaRPr lang="en-IN"/>
        </a:p>
      </dgm:t>
    </dgm:pt>
    <dgm:pt modelId="{74E38FF0-304C-4AFE-9D53-BB8500FC761E}">
      <dgm:prSet/>
      <dgm:spPr/>
      <dgm:t>
        <a:bodyPr/>
        <a:lstStyle/>
        <a:p>
          <a:pPr>
            <a:lnSpc>
              <a:spcPct val="100000"/>
            </a:lnSpc>
          </a:pPr>
          <a:r>
            <a:rPr lang="en-US"/>
            <a:t>Manchester</a:t>
          </a:r>
          <a:endParaRPr lang="en-IN"/>
        </a:p>
      </dgm:t>
    </dgm:pt>
    <dgm:pt modelId="{93670C88-4BB3-42CF-958A-E1F3127276A3}" type="parTrans" cxnId="{83F1CE5F-8AB6-45B5-A36E-3AD748E708DA}">
      <dgm:prSet/>
      <dgm:spPr/>
      <dgm:t>
        <a:bodyPr/>
        <a:lstStyle/>
        <a:p>
          <a:endParaRPr lang="en-IN"/>
        </a:p>
      </dgm:t>
    </dgm:pt>
    <dgm:pt modelId="{09EFE9A6-6E66-4A72-A24F-60956948F620}" type="sibTrans" cxnId="{83F1CE5F-8AB6-45B5-A36E-3AD748E708DA}">
      <dgm:prSet/>
      <dgm:spPr/>
      <dgm:t>
        <a:bodyPr/>
        <a:lstStyle/>
        <a:p>
          <a:endParaRPr lang="en-IN"/>
        </a:p>
      </dgm:t>
    </dgm:pt>
    <dgm:pt modelId="{3CEA4401-4112-4161-8656-2F9B824FEDA1}">
      <dgm:prSet/>
      <dgm:spPr/>
      <dgm:t>
        <a:bodyPr/>
        <a:lstStyle/>
        <a:p>
          <a:pPr>
            <a:lnSpc>
              <a:spcPct val="100000"/>
            </a:lnSpc>
          </a:pPr>
          <a:r>
            <a:rPr lang="en-US"/>
            <a:t>Sheffield</a:t>
          </a:r>
          <a:endParaRPr lang="en-IN"/>
        </a:p>
      </dgm:t>
    </dgm:pt>
    <dgm:pt modelId="{D3C8A895-5623-48D9-87B1-EE46F8010F5A}" type="parTrans" cxnId="{16190705-F37A-4B77-97D1-237BE1BB5029}">
      <dgm:prSet/>
      <dgm:spPr/>
      <dgm:t>
        <a:bodyPr/>
        <a:lstStyle/>
        <a:p>
          <a:endParaRPr lang="en-IN"/>
        </a:p>
      </dgm:t>
    </dgm:pt>
    <dgm:pt modelId="{7605FFF5-4B70-4DD1-9E83-2D7B281D8FF6}" type="sibTrans" cxnId="{16190705-F37A-4B77-97D1-237BE1BB5029}">
      <dgm:prSet/>
      <dgm:spPr/>
      <dgm:t>
        <a:bodyPr/>
        <a:lstStyle/>
        <a:p>
          <a:endParaRPr lang="en-IN"/>
        </a:p>
      </dgm:t>
    </dgm:pt>
    <dgm:pt modelId="{34B3FD6C-3BE0-4D3F-AFF5-7C49E3CB48FC}">
      <dgm:prSet/>
      <dgm:spPr/>
      <dgm:t>
        <a:bodyPr/>
        <a:lstStyle/>
        <a:p>
          <a:pPr>
            <a:lnSpc>
              <a:spcPct val="100000"/>
            </a:lnSpc>
          </a:pPr>
          <a:r>
            <a:rPr lang="en-US"/>
            <a:t>Cardiff</a:t>
          </a:r>
          <a:endParaRPr lang="en-IN"/>
        </a:p>
      </dgm:t>
    </dgm:pt>
    <dgm:pt modelId="{2526E14E-073F-4E12-AFDD-E3974910A06B}" type="parTrans" cxnId="{A54BFB2F-FA01-4A77-89BF-545B41EE5EB4}">
      <dgm:prSet/>
      <dgm:spPr/>
      <dgm:t>
        <a:bodyPr/>
        <a:lstStyle/>
        <a:p>
          <a:endParaRPr lang="en-IN"/>
        </a:p>
      </dgm:t>
    </dgm:pt>
    <dgm:pt modelId="{DAECB79A-A115-42E0-B4E1-FBB0BC686A68}" type="sibTrans" cxnId="{A54BFB2F-FA01-4A77-89BF-545B41EE5EB4}">
      <dgm:prSet/>
      <dgm:spPr/>
      <dgm:t>
        <a:bodyPr/>
        <a:lstStyle/>
        <a:p>
          <a:endParaRPr lang="en-IN"/>
        </a:p>
      </dgm:t>
    </dgm:pt>
    <dgm:pt modelId="{DC41ECB4-62C1-42C7-9ADD-1894E84DF60D}">
      <dgm:prSet/>
      <dgm:spPr/>
      <dgm:t>
        <a:bodyPr/>
        <a:lstStyle/>
        <a:p>
          <a:pPr>
            <a:lnSpc>
              <a:spcPct val="100000"/>
            </a:lnSpc>
          </a:pPr>
          <a:r>
            <a:rPr lang="en-US"/>
            <a:t>Birmingham</a:t>
          </a:r>
          <a:endParaRPr lang="en-IN"/>
        </a:p>
      </dgm:t>
    </dgm:pt>
    <dgm:pt modelId="{480F723D-F68B-4E97-98E0-CDF23660C21E}" type="parTrans" cxnId="{BD680502-C73D-49C9-A06A-4ABE79B601B0}">
      <dgm:prSet/>
      <dgm:spPr/>
      <dgm:t>
        <a:bodyPr/>
        <a:lstStyle/>
        <a:p>
          <a:endParaRPr lang="en-IN"/>
        </a:p>
      </dgm:t>
    </dgm:pt>
    <dgm:pt modelId="{22935F05-F7BD-40B4-BCE0-57D5B1EC4575}" type="sibTrans" cxnId="{BD680502-C73D-49C9-A06A-4ABE79B601B0}">
      <dgm:prSet/>
      <dgm:spPr/>
      <dgm:t>
        <a:bodyPr/>
        <a:lstStyle/>
        <a:p>
          <a:endParaRPr lang="en-IN"/>
        </a:p>
      </dgm:t>
    </dgm:pt>
    <dgm:pt modelId="{8C5A82D2-3B03-433C-8F77-EFCD24A49D3C}">
      <dgm:prSet/>
      <dgm:spPr/>
      <dgm:t>
        <a:bodyPr/>
        <a:lstStyle/>
        <a:p>
          <a:pPr>
            <a:lnSpc>
              <a:spcPct val="100000"/>
            </a:lnSpc>
          </a:pPr>
          <a:r>
            <a:rPr lang="en-US"/>
            <a:t>Edinburgh</a:t>
          </a:r>
          <a:endParaRPr lang="en-IN"/>
        </a:p>
      </dgm:t>
    </dgm:pt>
    <dgm:pt modelId="{360B3CDA-3931-40DD-8D05-1D08A4F565AE}" type="parTrans" cxnId="{6B85C6DB-2617-4993-8F03-8211CB42E113}">
      <dgm:prSet/>
      <dgm:spPr/>
      <dgm:t>
        <a:bodyPr/>
        <a:lstStyle/>
        <a:p>
          <a:endParaRPr lang="en-IN"/>
        </a:p>
      </dgm:t>
    </dgm:pt>
    <dgm:pt modelId="{A28B65D4-9205-4C46-9BA9-ECC71FA17A8F}" type="sibTrans" cxnId="{6B85C6DB-2617-4993-8F03-8211CB42E113}">
      <dgm:prSet/>
      <dgm:spPr/>
      <dgm:t>
        <a:bodyPr/>
        <a:lstStyle/>
        <a:p>
          <a:endParaRPr lang="en-IN"/>
        </a:p>
      </dgm:t>
    </dgm:pt>
    <dgm:pt modelId="{482F7AA6-46F7-473B-BC7C-A9FCE3C2C631}">
      <dgm:prSet/>
      <dgm:spPr/>
      <dgm:t>
        <a:bodyPr/>
        <a:lstStyle/>
        <a:p>
          <a:pPr>
            <a:lnSpc>
              <a:spcPct val="100000"/>
            </a:lnSpc>
          </a:pPr>
          <a:r>
            <a:rPr lang="en-US"/>
            <a:t>Newcastle</a:t>
          </a:r>
          <a:endParaRPr lang="en-IN"/>
        </a:p>
      </dgm:t>
    </dgm:pt>
    <dgm:pt modelId="{702ED484-2106-433B-8FB2-FE225A0209AB}" type="parTrans" cxnId="{A780FF42-955A-48E0-AC7B-AD078FDC4A2F}">
      <dgm:prSet/>
      <dgm:spPr/>
      <dgm:t>
        <a:bodyPr/>
        <a:lstStyle/>
        <a:p>
          <a:endParaRPr lang="en-IN"/>
        </a:p>
      </dgm:t>
    </dgm:pt>
    <dgm:pt modelId="{259AA88C-8EB8-42A0-9B37-2C11A627271D}" type="sibTrans" cxnId="{A780FF42-955A-48E0-AC7B-AD078FDC4A2F}">
      <dgm:prSet/>
      <dgm:spPr/>
      <dgm:t>
        <a:bodyPr/>
        <a:lstStyle/>
        <a:p>
          <a:endParaRPr lang="en-IN"/>
        </a:p>
      </dgm:t>
    </dgm:pt>
    <dgm:pt modelId="{E180DF24-25C3-46A4-9426-802C46F1A07F}">
      <dgm:prSet/>
      <dgm:spPr/>
      <dgm:t>
        <a:bodyPr/>
        <a:lstStyle/>
        <a:p>
          <a:pPr>
            <a:lnSpc>
              <a:spcPct val="100000"/>
            </a:lnSpc>
          </a:pPr>
          <a:r>
            <a:rPr lang="en-US"/>
            <a:t>Glasgow</a:t>
          </a:r>
          <a:endParaRPr lang="en-IN"/>
        </a:p>
      </dgm:t>
    </dgm:pt>
    <dgm:pt modelId="{2C44CCBE-D8DF-4AB3-8CA5-559B9B0F30A2}" type="parTrans" cxnId="{16A78EEB-8498-408B-A07E-C913DB18A701}">
      <dgm:prSet/>
      <dgm:spPr/>
      <dgm:t>
        <a:bodyPr/>
        <a:lstStyle/>
        <a:p>
          <a:endParaRPr lang="en-IN"/>
        </a:p>
      </dgm:t>
    </dgm:pt>
    <dgm:pt modelId="{F4887F80-614C-477B-9A9F-152E0CFC6B7D}" type="sibTrans" cxnId="{16A78EEB-8498-408B-A07E-C913DB18A701}">
      <dgm:prSet/>
      <dgm:spPr/>
      <dgm:t>
        <a:bodyPr/>
        <a:lstStyle/>
        <a:p>
          <a:endParaRPr lang="en-IN"/>
        </a:p>
      </dgm:t>
    </dgm:pt>
    <dgm:pt modelId="{47B2B2A6-CCD0-48E9-AED1-85F545E9AEB6}">
      <dgm:prSet/>
      <dgm:spPr/>
      <dgm:t>
        <a:bodyPr/>
        <a:lstStyle/>
        <a:p>
          <a:pPr>
            <a:lnSpc>
              <a:spcPct val="100000"/>
            </a:lnSpc>
          </a:pPr>
          <a:r>
            <a:rPr lang="en-US"/>
            <a:t>Belfast</a:t>
          </a:r>
          <a:endParaRPr lang="en-IN"/>
        </a:p>
      </dgm:t>
    </dgm:pt>
    <dgm:pt modelId="{4E8C50ED-EE72-48B8-84EB-2E3797285F94}" type="parTrans" cxnId="{D3675F3D-69E7-4CE9-9134-D66DD660DE75}">
      <dgm:prSet/>
      <dgm:spPr/>
      <dgm:t>
        <a:bodyPr/>
        <a:lstStyle/>
        <a:p>
          <a:endParaRPr lang="en-IN"/>
        </a:p>
      </dgm:t>
    </dgm:pt>
    <dgm:pt modelId="{74CB4968-63C2-45E0-80DD-052672E9BE73}" type="sibTrans" cxnId="{D3675F3D-69E7-4CE9-9134-D66DD660DE75}">
      <dgm:prSet/>
      <dgm:spPr/>
      <dgm:t>
        <a:bodyPr/>
        <a:lstStyle/>
        <a:p>
          <a:endParaRPr lang="en-IN"/>
        </a:p>
      </dgm:t>
    </dgm:pt>
    <dgm:pt modelId="{7B847F9B-0911-4E68-A1F5-EA6D6513110D}">
      <dgm:prSet/>
      <dgm:spPr/>
      <dgm:t>
        <a:bodyPr/>
        <a:lstStyle/>
        <a:p>
          <a:pPr>
            <a:lnSpc>
              <a:spcPct val="100000"/>
            </a:lnSpc>
          </a:pPr>
          <a:r>
            <a:rPr lang="en-US"/>
            <a:t>9 hours by flight (Direct)</a:t>
          </a:r>
          <a:endParaRPr lang="en-IN"/>
        </a:p>
      </dgm:t>
    </dgm:pt>
    <dgm:pt modelId="{12749450-4FF8-4A61-A7E0-BA442F59C427}" type="parTrans" cxnId="{151BE346-0A2D-40B7-9EF7-BE88D6100704}">
      <dgm:prSet/>
      <dgm:spPr/>
      <dgm:t>
        <a:bodyPr/>
        <a:lstStyle/>
        <a:p>
          <a:endParaRPr lang="en-IN"/>
        </a:p>
      </dgm:t>
    </dgm:pt>
    <dgm:pt modelId="{A6E40A9E-8E3E-457E-8DDC-EA4C92A6B5FC}" type="sibTrans" cxnId="{151BE346-0A2D-40B7-9EF7-BE88D6100704}">
      <dgm:prSet/>
      <dgm:spPr/>
      <dgm:t>
        <a:bodyPr/>
        <a:lstStyle/>
        <a:p>
          <a:endParaRPr lang="en-IN"/>
        </a:p>
      </dgm:t>
    </dgm:pt>
    <dgm:pt modelId="{ADDEC9C5-D3ED-4F74-9629-FF77DE059C64}">
      <dgm:prSet/>
      <dgm:spPr/>
      <dgm:t>
        <a:bodyPr/>
        <a:lstStyle/>
        <a:p>
          <a:pPr>
            <a:lnSpc>
              <a:spcPct val="100000"/>
            </a:lnSpc>
          </a:pPr>
          <a:r>
            <a:rPr lang="en-US"/>
            <a:t>Pound Sterling ‘£’, GBP (Great Britain Pound)</a:t>
          </a:r>
          <a:endParaRPr lang="en-IN"/>
        </a:p>
      </dgm:t>
    </dgm:pt>
    <dgm:pt modelId="{1FEFB21D-CBB6-491A-BF52-0117737C35BA}" type="parTrans" cxnId="{9B0852E0-837D-42E8-9682-5D686FDCFAF1}">
      <dgm:prSet/>
      <dgm:spPr/>
      <dgm:t>
        <a:bodyPr/>
        <a:lstStyle/>
        <a:p>
          <a:endParaRPr lang="en-IN"/>
        </a:p>
      </dgm:t>
    </dgm:pt>
    <dgm:pt modelId="{E35BB116-2E95-42D0-955B-BB5DD4A247A4}" type="sibTrans" cxnId="{9B0852E0-837D-42E8-9682-5D686FDCFAF1}">
      <dgm:prSet/>
      <dgm:spPr/>
      <dgm:t>
        <a:bodyPr/>
        <a:lstStyle/>
        <a:p>
          <a:endParaRPr lang="en-IN"/>
        </a:p>
      </dgm:t>
    </dgm:pt>
    <dgm:pt modelId="{7F4AD318-D21F-4983-98E7-EDF9A995D523}" type="pres">
      <dgm:prSet presAssocID="{DE5F17C7-2DD5-4C2F-9C40-2CCFD483A917}" presName="root" presStyleCnt="0">
        <dgm:presLayoutVars>
          <dgm:dir/>
          <dgm:resizeHandles val="exact"/>
        </dgm:presLayoutVars>
      </dgm:prSet>
      <dgm:spPr/>
      <dgm:t>
        <a:bodyPr/>
        <a:lstStyle/>
        <a:p>
          <a:endParaRPr lang="en-US"/>
        </a:p>
      </dgm:t>
    </dgm:pt>
    <dgm:pt modelId="{4ED82395-5305-4DE1-96E2-0412D1DC6A71}" type="pres">
      <dgm:prSet presAssocID="{1AB29307-E903-4EE1-8EDA-357DA2545C21}" presName="compNode" presStyleCnt="0"/>
      <dgm:spPr/>
    </dgm:pt>
    <dgm:pt modelId="{55517BA6-F3CB-46C9-9D06-30120D4139E1}" type="pres">
      <dgm:prSet presAssocID="{1AB29307-E903-4EE1-8EDA-357DA2545C2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dgm:spPr>
      <dgm:extLst>
        <a:ext uri="{E40237B7-FDA0-4F09-8148-C483321AD2D9}">
          <dgm14:cNvPr xmlns:dgm14="http://schemas.microsoft.com/office/drawing/2010/diagram" xmlns="" id="0" name="" descr="Marker"/>
        </a:ext>
      </dgm:extLst>
    </dgm:pt>
    <dgm:pt modelId="{7BA71916-C51F-4E42-BEB0-A0593D45FDBF}" type="pres">
      <dgm:prSet presAssocID="{1AB29307-E903-4EE1-8EDA-357DA2545C21}" presName="iconSpace" presStyleCnt="0"/>
      <dgm:spPr/>
    </dgm:pt>
    <dgm:pt modelId="{FCD5F664-0C23-4909-8C49-712F9F06AA25}" type="pres">
      <dgm:prSet presAssocID="{1AB29307-E903-4EE1-8EDA-357DA2545C21}" presName="parTx" presStyleLbl="revTx" presStyleIdx="0" presStyleCnt="8">
        <dgm:presLayoutVars>
          <dgm:chMax val="0"/>
          <dgm:chPref val="0"/>
        </dgm:presLayoutVars>
      </dgm:prSet>
      <dgm:spPr/>
      <dgm:t>
        <a:bodyPr/>
        <a:lstStyle/>
        <a:p>
          <a:endParaRPr lang="en-US"/>
        </a:p>
      </dgm:t>
    </dgm:pt>
    <dgm:pt modelId="{AE33FEF5-2BB5-40C9-A08D-5E79F671AB60}" type="pres">
      <dgm:prSet presAssocID="{1AB29307-E903-4EE1-8EDA-357DA2545C21}" presName="txSpace" presStyleCnt="0"/>
      <dgm:spPr/>
    </dgm:pt>
    <dgm:pt modelId="{22DC2F65-EC91-4121-8D15-137CA3EAD173}" type="pres">
      <dgm:prSet presAssocID="{1AB29307-E903-4EE1-8EDA-357DA2545C21}" presName="desTx" presStyleLbl="revTx" presStyleIdx="1" presStyleCnt="8">
        <dgm:presLayoutVars/>
      </dgm:prSet>
      <dgm:spPr/>
      <dgm:t>
        <a:bodyPr/>
        <a:lstStyle/>
        <a:p>
          <a:endParaRPr lang="en-US"/>
        </a:p>
      </dgm:t>
    </dgm:pt>
    <dgm:pt modelId="{50D711B6-12F1-4619-BACF-E62F3B906601}" type="pres">
      <dgm:prSet presAssocID="{301CA313-AB6C-48DA-9F98-16EB3072A986}" presName="sibTrans" presStyleCnt="0"/>
      <dgm:spPr/>
    </dgm:pt>
    <dgm:pt modelId="{87C02C5C-8005-461E-A8F8-5942055ECA7B}" type="pres">
      <dgm:prSet presAssocID="{6855EE54-9CE7-43AF-BD28-015F4FFBDAAB}" presName="compNode" presStyleCnt="0"/>
      <dgm:spPr/>
    </dgm:pt>
    <dgm:pt modelId="{DC462856-4ED0-413C-964B-DA9C63D553AD}" type="pres">
      <dgm:prSet presAssocID="{6855EE54-9CE7-43AF-BD28-015F4FFBDAA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dgm:spPr>
      <dgm:extLst>
        <a:ext uri="{E40237B7-FDA0-4F09-8148-C483321AD2D9}">
          <dgm14:cNvPr xmlns:dgm14="http://schemas.microsoft.com/office/drawing/2010/diagram" xmlns="" id="0" name="" descr="City"/>
        </a:ext>
      </dgm:extLst>
    </dgm:pt>
    <dgm:pt modelId="{D9F4A958-87FD-4B3E-ABD9-65860F2C2074}" type="pres">
      <dgm:prSet presAssocID="{6855EE54-9CE7-43AF-BD28-015F4FFBDAAB}" presName="iconSpace" presStyleCnt="0"/>
      <dgm:spPr/>
    </dgm:pt>
    <dgm:pt modelId="{8ABB6271-191A-4B5A-BDEE-C4889FD84843}" type="pres">
      <dgm:prSet presAssocID="{6855EE54-9CE7-43AF-BD28-015F4FFBDAAB}" presName="parTx" presStyleLbl="revTx" presStyleIdx="2" presStyleCnt="8">
        <dgm:presLayoutVars>
          <dgm:chMax val="0"/>
          <dgm:chPref val="0"/>
        </dgm:presLayoutVars>
      </dgm:prSet>
      <dgm:spPr/>
      <dgm:t>
        <a:bodyPr/>
        <a:lstStyle/>
        <a:p>
          <a:endParaRPr lang="en-US"/>
        </a:p>
      </dgm:t>
    </dgm:pt>
    <dgm:pt modelId="{D087628B-2C74-451E-A856-8D3B70DE0130}" type="pres">
      <dgm:prSet presAssocID="{6855EE54-9CE7-43AF-BD28-015F4FFBDAAB}" presName="txSpace" presStyleCnt="0"/>
      <dgm:spPr/>
    </dgm:pt>
    <dgm:pt modelId="{11913AAC-A392-467D-8341-348849EA1784}" type="pres">
      <dgm:prSet presAssocID="{6855EE54-9CE7-43AF-BD28-015F4FFBDAAB}" presName="desTx" presStyleLbl="revTx" presStyleIdx="3" presStyleCnt="8">
        <dgm:presLayoutVars/>
      </dgm:prSet>
      <dgm:spPr/>
      <dgm:t>
        <a:bodyPr/>
        <a:lstStyle/>
        <a:p>
          <a:endParaRPr lang="en-US"/>
        </a:p>
      </dgm:t>
    </dgm:pt>
    <dgm:pt modelId="{E5821DDB-2C4D-4DAC-813E-77DE95CA4E55}" type="pres">
      <dgm:prSet presAssocID="{9E75B465-6E69-4945-8568-00B665CEBCAB}" presName="sibTrans" presStyleCnt="0"/>
      <dgm:spPr/>
    </dgm:pt>
    <dgm:pt modelId="{82A3FAFD-06B1-435A-97E5-6A86C8D7ADC2}" type="pres">
      <dgm:prSet presAssocID="{12ADEC08-E17F-431E-8854-B02B02E4AC67}" presName="compNode" presStyleCnt="0"/>
      <dgm:spPr/>
    </dgm:pt>
    <dgm:pt modelId="{F5B542C5-5B8E-4EE5-86BA-E4A28B121644}" type="pres">
      <dgm:prSet presAssocID="{12ADEC08-E17F-431E-8854-B02B02E4AC6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dgm:spPr>
      <dgm:extLst>
        <a:ext uri="{E40237B7-FDA0-4F09-8148-C483321AD2D9}">
          <dgm14:cNvPr xmlns:dgm14="http://schemas.microsoft.com/office/drawing/2010/diagram" xmlns="" id="0" name="" descr="Pilot"/>
        </a:ext>
      </dgm:extLst>
    </dgm:pt>
    <dgm:pt modelId="{2CC4E380-668E-4873-83E3-F58A2B04B2D9}" type="pres">
      <dgm:prSet presAssocID="{12ADEC08-E17F-431E-8854-B02B02E4AC67}" presName="iconSpace" presStyleCnt="0"/>
      <dgm:spPr/>
    </dgm:pt>
    <dgm:pt modelId="{39A60EAA-3B71-4A97-BE75-177E89128D75}" type="pres">
      <dgm:prSet presAssocID="{12ADEC08-E17F-431E-8854-B02B02E4AC67}" presName="parTx" presStyleLbl="revTx" presStyleIdx="4" presStyleCnt="8">
        <dgm:presLayoutVars>
          <dgm:chMax val="0"/>
          <dgm:chPref val="0"/>
        </dgm:presLayoutVars>
      </dgm:prSet>
      <dgm:spPr/>
      <dgm:t>
        <a:bodyPr/>
        <a:lstStyle/>
        <a:p>
          <a:endParaRPr lang="en-US"/>
        </a:p>
      </dgm:t>
    </dgm:pt>
    <dgm:pt modelId="{7D9A3AD9-DDEB-4E16-973D-7BCFFC90BFED}" type="pres">
      <dgm:prSet presAssocID="{12ADEC08-E17F-431E-8854-B02B02E4AC67}" presName="txSpace" presStyleCnt="0"/>
      <dgm:spPr/>
    </dgm:pt>
    <dgm:pt modelId="{490E70F0-46CA-4938-96D7-55194F0ED2DD}" type="pres">
      <dgm:prSet presAssocID="{12ADEC08-E17F-431E-8854-B02B02E4AC67}" presName="desTx" presStyleLbl="revTx" presStyleIdx="5" presStyleCnt="8">
        <dgm:presLayoutVars/>
      </dgm:prSet>
      <dgm:spPr/>
      <dgm:t>
        <a:bodyPr/>
        <a:lstStyle/>
        <a:p>
          <a:endParaRPr lang="en-US"/>
        </a:p>
      </dgm:t>
    </dgm:pt>
    <dgm:pt modelId="{F494961C-EE95-4875-94CE-59AB587208D3}" type="pres">
      <dgm:prSet presAssocID="{4FF5B6DE-2E71-4693-8902-777FA6599224}" presName="sibTrans" presStyleCnt="0"/>
      <dgm:spPr/>
    </dgm:pt>
    <dgm:pt modelId="{7FE7D8DD-DD2C-42D4-875C-CE5752A17B89}" type="pres">
      <dgm:prSet presAssocID="{83D5D5BC-CD5B-4413-BEAA-6FDB1A11B4F1}" presName="compNode" presStyleCnt="0"/>
      <dgm:spPr/>
    </dgm:pt>
    <dgm:pt modelId="{FA6F1582-CAD5-4560-BB41-BEBB4F135ACC}" type="pres">
      <dgm:prSet presAssocID="{83D5D5BC-CD5B-4413-BEAA-6FDB1A11B4F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a:blipFill>
      </dgm:spPr>
      <dgm:extLst>
        <a:ext uri="{E40237B7-FDA0-4F09-8148-C483321AD2D9}">
          <dgm14:cNvPr xmlns:dgm14="http://schemas.microsoft.com/office/drawing/2010/diagram" xmlns="" id="0" name="" descr="Pound"/>
        </a:ext>
      </dgm:extLst>
    </dgm:pt>
    <dgm:pt modelId="{403DE944-D835-44D4-9DE1-16ABE386691E}" type="pres">
      <dgm:prSet presAssocID="{83D5D5BC-CD5B-4413-BEAA-6FDB1A11B4F1}" presName="iconSpace" presStyleCnt="0"/>
      <dgm:spPr/>
    </dgm:pt>
    <dgm:pt modelId="{04FA2C5C-26B2-41E3-9BD6-49B00AFA62AB}" type="pres">
      <dgm:prSet presAssocID="{83D5D5BC-CD5B-4413-BEAA-6FDB1A11B4F1}" presName="parTx" presStyleLbl="revTx" presStyleIdx="6" presStyleCnt="8">
        <dgm:presLayoutVars>
          <dgm:chMax val="0"/>
          <dgm:chPref val="0"/>
        </dgm:presLayoutVars>
      </dgm:prSet>
      <dgm:spPr/>
      <dgm:t>
        <a:bodyPr/>
        <a:lstStyle/>
        <a:p>
          <a:endParaRPr lang="en-US"/>
        </a:p>
      </dgm:t>
    </dgm:pt>
    <dgm:pt modelId="{7F525806-AEB9-4186-87AC-59D85B9ED296}" type="pres">
      <dgm:prSet presAssocID="{83D5D5BC-CD5B-4413-BEAA-6FDB1A11B4F1}" presName="txSpace" presStyleCnt="0"/>
      <dgm:spPr/>
    </dgm:pt>
    <dgm:pt modelId="{F0456B28-57DA-4795-A024-78C57B8A9BF7}" type="pres">
      <dgm:prSet presAssocID="{83D5D5BC-CD5B-4413-BEAA-6FDB1A11B4F1}" presName="desTx" presStyleLbl="revTx" presStyleIdx="7" presStyleCnt="8">
        <dgm:presLayoutVars/>
      </dgm:prSet>
      <dgm:spPr/>
      <dgm:t>
        <a:bodyPr/>
        <a:lstStyle/>
        <a:p>
          <a:endParaRPr lang="en-US"/>
        </a:p>
      </dgm:t>
    </dgm:pt>
  </dgm:ptLst>
  <dgm:cxnLst>
    <dgm:cxn modelId="{16190705-F37A-4B77-97D1-237BE1BB5029}" srcId="{6855EE54-9CE7-43AF-BD28-015F4FFBDAAB}" destId="{3CEA4401-4112-4161-8656-2F9B824FEDA1}" srcOrd="2" destOrd="0" parTransId="{D3C8A895-5623-48D9-87B1-EE46F8010F5A}" sibTransId="{7605FFF5-4B70-4DD1-9E83-2D7B281D8FF6}"/>
    <dgm:cxn modelId="{6B85C6DB-2617-4993-8F03-8211CB42E113}" srcId="{6855EE54-9CE7-43AF-BD28-015F4FFBDAAB}" destId="{8C5A82D2-3B03-433C-8F77-EFCD24A49D3C}" srcOrd="5" destOrd="0" parTransId="{360B3CDA-3931-40DD-8D05-1D08A4F565AE}" sibTransId="{A28B65D4-9205-4C46-9BA9-ECC71FA17A8F}"/>
    <dgm:cxn modelId="{C7A69F61-DF09-4C38-B1F8-91BF3E3E8414}" type="presOf" srcId="{3CEA4401-4112-4161-8656-2F9B824FEDA1}" destId="{11913AAC-A392-467D-8341-348849EA1784}" srcOrd="0" destOrd="2" presId="urn:microsoft.com/office/officeart/2018/2/layout/IconLabelDescriptionList"/>
    <dgm:cxn modelId="{42365F5C-3653-43B1-B81D-AE8CB1EE442C}" type="presOf" srcId="{8C5A82D2-3B03-433C-8F77-EFCD24A49D3C}" destId="{11913AAC-A392-467D-8341-348849EA1784}" srcOrd="0" destOrd="5" presId="urn:microsoft.com/office/officeart/2018/2/layout/IconLabelDescriptionList"/>
    <dgm:cxn modelId="{83F1CE5F-8AB6-45B5-A36E-3AD748E708DA}" srcId="{6855EE54-9CE7-43AF-BD28-015F4FFBDAAB}" destId="{74E38FF0-304C-4AFE-9D53-BB8500FC761E}" srcOrd="1" destOrd="0" parTransId="{93670C88-4BB3-42CF-958A-E1F3127276A3}" sibTransId="{09EFE9A6-6E66-4A72-A24F-60956948F620}"/>
    <dgm:cxn modelId="{7B495C76-B1D2-4203-821E-43778A2C8649}" type="presOf" srcId="{E180DF24-25C3-46A4-9426-802C46F1A07F}" destId="{11913AAC-A392-467D-8341-348849EA1784}" srcOrd="0" destOrd="7" presId="urn:microsoft.com/office/officeart/2018/2/layout/IconLabelDescriptionList"/>
    <dgm:cxn modelId="{259555F6-A31B-4412-87F1-873E31FEDCBD}" type="presOf" srcId="{83D5D5BC-CD5B-4413-BEAA-6FDB1A11B4F1}" destId="{04FA2C5C-26B2-41E3-9BD6-49B00AFA62AB}" srcOrd="0" destOrd="0" presId="urn:microsoft.com/office/officeart/2018/2/layout/IconLabelDescriptionList"/>
    <dgm:cxn modelId="{5471BD48-4F66-4C53-95E9-6BD41833BAEA}" type="presOf" srcId="{4AEAB746-A176-4A6E-BA04-6DE34DD9681E}" destId="{22DC2F65-EC91-4121-8D15-137CA3EAD173}" srcOrd="0" destOrd="0" presId="urn:microsoft.com/office/officeart/2018/2/layout/IconLabelDescriptionList"/>
    <dgm:cxn modelId="{F18FBD29-2225-4CB6-BAF8-928D809C8DFC}" type="presOf" srcId="{F29A097B-3A4A-439C-BFE1-68193D786F01}" destId="{11913AAC-A392-467D-8341-348849EA1784}" srcOrd="0" destOrd="0" presId="urn:microsoft.com/office/officeart/2018/2/layout/IconLabelDescriptionList"/>
    <dgm:cxn modelId="{642761D6-7CF1-4DFA-8A92-EA8B4C381002}" srcId="{DE5F17C7-2DD5-4C2F-9C40-2CCFD483A917}" destId="{83D5D5BC-CD5B-4413-BEAA-6FDB1A11B4F1}" srcOrd="3" destOrd="0" parTransId="{B52F2D11-95FF-451E-BCD7-6DA1CFAAAB53}" sibTransId="{32F4822C-A090-4191-B2C8-621AD77CB11C}"/>
    <dgm:cxn modelId="{A54BFB2F-FA01-4A77-89BF-545B41EE5EB4}" srcId="{6855EE54-9CE7-43AF-BD28-015F4FFBDAAB}" destId="{34B3FD6C-3BE0-4D3F-AFF5-7C49E3CB48FC}" srcOrd="3" destOrd="0" parTransId="{2526E14E-073F-4E12-AFDD-E3974910A06B}" sibTransId="{DAECB79A-A115-42E0-B4E1-FBB0BC686A68}"/>
    <dgm:cxn modelId="{3332A454-E984-4058-9646-63AC4360801B}" type="presOf" srcId="{6855EE54-9CE7-43AF-BD28-015F4FFBDAAB}" destId="{8ABB6271-191A-4B5A-BDEE-C4889FD84843}" srcOrd="0" destOrd="0" presId="urn:microsoft.com/office/officeart/2018/2/layout/IconLabelDescriptionList"/>
    <dgm:cxn modelId="{CC7E1D48-F5A1-4CD0-B654-099D8C45CA29}" srcId="{DE5F17C7-2DD5-4C2F-9C40-2CCFD483A917}" destId="{12ADEC08-E17F-431E-8854-B02B02E4AC67}" srcOrd="2" destOrd="0" parTransId="{80CBA87B-3F17-4F36-951E-7706A86EC934}" sibTransId="{4FF5B6DE-2E71-4693-8902-777FA6599224}"/>
    <dgm:cxn modelId="{A8481340-FB56-4115-9C67-F1F193B73238}" type="presOf" srcId="{7B847F9B-0911-4E68-A1F5-EA6D6513110D}" destId="{490E70F0-46CA-4938-96D7-55194F0ED2DD}" srcOrd="0" destOrd="0" presId="urn:microsoft.com/office/officeart/2018/2/layout/IconLabelDescriptionList"/>
    <dgm:cxn modelId="{A441D66C-3DEB-4369-8EF3-7A6EFB800DC2}" srcId="{DE5F17C7-2DD5-4C2F-9C40-2CCFD483A917}" destId="{6855EE54-9CE7-43AF-BD28-015F4FFBDAAB}" srcOrd="1" destOrd="0" parTransId="{F585650D-051A-4240-B954-C88A1688E0DD}" sibTransId="{9E75B465-6E69-4945-8568-00B665CEBCAB}"/>
    <dgm:cxn modelId="{D2160A48-A8D2-426D-8484-AAA919C8B621}" type="presOf" srcId="{482F7AA6-46F7-473B-BC7C-A9FCE3C2C631}" destId="{11913AAC-A392-467D-8341-348849EA1784}" srcOrd="0" destOrd="6" presId="urn:microsoft.com/office/officeart/2018/2/layout/IconLabelDescriptionList"/>
    <dgm:cxn modelId="{C0516453-41D2-4DE3-A74C-BE4D12EAAF2D}" type="presOf" srcId="{47B2B2A6-CCD0-48E9-AED1-85F545E9AEB6}" destId="{11913AAC-A392-467D-8341-348849EA1784}" srcOrd="0" destOrd="8" presId="urn:microsoft.com/office/officeart/2018/2/layout/IconLabelDescriptionList"/>
    <dgm:cxn modelId="{16A78EEB-8498-408B-A07E-C913DB18A701}" srcId="{6855EE54-9CE7-43AF-BD28-015F4FFBDAAB}" destId="{E180DF24-25C3-46A4-9426-802C46F1A07F}" srcOrd="7" destOrd="0" parTransId="{2C44CCBE-D8DF-4AB3-8CA5-559B9B0F30A2}" sibTransId="{F4887F80-614C-477B-9A9F-152E0CFC6B7D}"/>
    <dgm:cxn modelId="{99A6D5B0-71DC-463E-8987-64AA98CC106A}" srcId="{DE5F17C7-2DD5-4C2F-9C40-2CCFD483A917}" destId="{1AB29307-E903-4EE1-8EDA-357DA2545C21}" srcOrd="0" destOrd="0" parTransId="{F97F48C9-BF82-462B-9556-0AF18FF8C8B2}" sibTransId="{301CA313-AB6C-48DA-9F98-16EB3072A986}"/>
    <dgm:cxn modelId="{51EC1796-2E89-47D2-859F-AAF3A456ADC3}" srcId="{6855EE54-9CE7-43AF-BD28-015F4FFBDAAB}" destId="{F29A097B-3A4A-439C-BFE1-68193D786F01}" srcOrd="0" destOrd="0" parTransId="{279CF9A7-79E0-41EC-8BB2-87ECA2EDFDE9}" sibTransId="{10B19906-86A5-4B47-A2F4-D246E5C8BC9B}"/>
    <dgm:cxn modelId="{A780FF42-955A-48E0-AC7B-AD078FDC4A2F}" srcId="{6855EE54-9CE7-43AF-BD28-015F4FFBDAAB}" destId="{482F7AA6-46F7-473B-BC7C-A9FCE3C2C631}" srcOrd="6" destOrd="0" parTransId="{702ED484-2106-433B-8FB2-FE225A0209AB}" sibTransId="{259AA88C-8EB8-42A0-9B37-2C11A627271D}"/>
    <dgm:cxn modelId="{EF91F90E-FEE1-47EC-B703-4C1DF4ECD6D0}" type="presOf" srcId="{74E38FF0-304C-4AFE-9D53-BB8500FC761E}" destId="{11913AAC-A392-467D-8341-348849EA1784}" srcOrd="0" destOrd="1" presId="urn:microsoft.com/office/officeart/2018/2/layout/IconLabelDescriptionList"/>
    <dgm:cxn modelId="{151BE346-0A2D-40B7-9EF7-BE88D6100704}" srcId="{12ADEC08-E17F-431E-8854-B02B02E4AC67}" destId="{7B847F9B-0911-4E68-A1F5-EA6D6513110D}" srcOrd="0" destOrd="0" parTransId="{12749450-4FF8-4A61-A7E0-BA442F59C427}" sibTransId="{A6E40A9E-8E3E-457E-8DDC-EA4C92A6B5FC}"/>
    <dgm:cxn modelId="{D3675F3D-69E7-4CE9-9134-D66DD660DE75}" srcId="{6855EE54-9CE7-43AF-BD28-015F4FFBDAAB}" destId="{47B2B2A6-CCD0-48E9-AED1-85F545E9AEB6}" srcOrd="8" destOrd="0" parTransId="{4E8C50ED-EE72-48B8-84EB-2E3797285F94}" sibTransId="{74CB4968-63C2-45E0-80DD-052672E9BE73}"/>
    <dgm:cxn modelId="{E4EBA19E-9A63-451D-972F-B6E15ABF9615}" type="presOf" srcId="{DE5F17C7-2DD5-4C2F-9C40-2CCFD483A917}" destId="{7F4AD318-D21F-4983-98E7-EDF9A995D523}" srcOrd="0" destOrd="0" presId="urn:microsoft.com/office/officeart/2018/2/layout/IconLabelDescriptionList"/>
    <dgm:cxn modelId="{9B0852E0-837D-42E8-9682-5D686FDCFAF1}" srcId="{83D5D5BC-CD5B-4413-BEAA-6FDB1A11B4F1}" destId="{ADDEC9C5-D3ED-4F74-9629-FF77DE059C64}" srcOrd="0" destOrd="0" parTransId="{1FEFB21D-CBB6-491A-BF52-0117737C35BA}" sibTransId="{E35BB116-2E95-42D0-955B-BB5DD4A247A4}"/>
    <dgm:cxn modelId="{153DB608-C0C4-42A3-B13D-C8DEC863C215}" srcId="{1AB29307-E903-4EE1-8EDA-357DA2545C21}" destId="{4AEAB746-A176-4A6E-BA04-6DE34DD9681E}" srcOrd="0" destOrd="0" parTransId="{B8597B75-3F2A-49F2-A04A-41C117F5B8BB}" sibTransId="{31E6494C-9EE1-4011-A681-56C4B4A7C321}"/>
    <dgm:cxn modelId="{2A285923-F683-4E03-BB15-172D313E4FD6}" type="presOf" srcId="{ADDEC9C5-D3ED-4F74-9629-FF77DE059C64}" destId="{F0456B28-57DA-4795-A024-78C57B8A9BF7}" srcOrd="0" destOrd="0" presId="urn:microsoft.com/office/officeart/2018/2/layout/IconLabelDescriptionList"/>
    <dgm:cxn modelId="{7DD3DC9B-14C2-48EE-9F63-32E7BA9F85BA}" type="presOf" srcId="{1AB29307-E903-4EE1-8EDA-357DA2545C21}" destId="{FCD5F664-0C23-4909-8C49-712F9F06AA25}" srcOrd="0" destOrd="0" presId="urn:microsoft.com/office/officeart/2018/2/layout/IconLabelDescriptionList"/>
    <dgm:cxn modelId="{252D48CA-DA18-4BF1-9B8E-C1CDCF05FD43}" type="presOf" srcId="{DC41ECB4-62C1-42C7-9ADD-1894E84DF60D}" destId="{11913AAC-A392-467D-8341-348849EA1784}" srcOrd="0" destOrd="4" presId="urn:microsoft.com/office/officeart/2018/2/layout/IconLabelDescriptionList"/>
    <dgm:cxn modelId="{E36085C3-3980-4AD2-9E0B-1EAA1EF6FB8A}" type="presOf" srcId="{34B3FD6C-3BE0-4D3F-AFF5-7C49E3CB48FC}" destId="{11913AAC-A392-467D-8341-348849EA1784}" srcOrd="0" destOrd="3" presId="urn:microsoft.com/office/officeart/2018/2/layout/IconLabelDescriptionList"/>
    <dgm:cxn modelId="{BD680502-C73D-49C9-A06A-4ABE79B601B0}" srcId="{6855EE54-9CE7-43AF-BD28-015F4FFBDAAB}" destId="{DC41ECB4-62C1-42C7-9ADD-1894E84DF60D}" srcOrd="4" destOrd="0" parTransId="{480F723D-F68B-4E97-98E0-CDF23660C21E}" sibTransId="{22935F05-F7BD-40B4-BCE0-57D5B1EC4575}"/>
    <dgm:cxn modelId="{D7B09179-8C38-4079-959F-0E090E4647FF}" type="presOf" srcId="{12ADEC08-E17F-431E-8854-B02B02E4AC67}" destId="{39A60EAA-3B71-4A97-BE75-177E89128D75}" srcOrd="0" destOrd="0" presId="urn:microsoft.com/office/officeart/2018/2/layout/IconLabelDescriptionList"/>
    <dgm:cxn modelId="{F08D5C53-18CF-4474-A22E-CFA7ADF5A5C4}" type="presParOf" srcId="{7F4AD318-D21F-4983-98E7-EDF9A995D523}" destId="{4ED82395-5305-4DE1-96E2-0412D1DC6A71}" srcOrd="0" destOrd="0" presId="urn:microsoft.com/office/officeart/2018/2/layout/IconLabelDescriptionList"/>
    <dgm:cxn modelId="{62F79755-23AB-4A94-8702-1984F4C5ED54}" type="presParOf" srcId="{4ED82395-5305-4DE1-96E2-0412D1DC6A71}" destId="{55517BA6-F3CB-46C9-9D06-30120D4139E1}" srcOrd="0" destOrd="0" presId="urn:microsoft.com/office/officeart/2018/2/layout/IconLabelDescriptionList"/>
    <dgm:cxn modelId="{D248A184-E8AD-4417-827A-CD3F498EE85C}" type="presParOf" srcId="{4ED82395-5305-4DE1-96E2-0412D1DC6A71}" destId="{7BA71916-C51F-4E42-BEB0-A0593D45FDBF}" srcOrd="1" destOrd="0" presId="urn:microsoft.com/office/officeart/2018/2/layout/IconLabelDescriptionList"/>
    <dgm:cxn modelId="{1E206B61-6FD9-40E1-BF77-1D11C388F394}" type="presParOf" srcId="{4ED82395-5305-4DE1-96E2-0412D1DC6A71}" destId="{FCD5F664-0C23-4909-8C49-712F9F06AA25}" srcOrd="2" destOrd="0" presId="urn:microsoft.com/office/officeart/2018/2/layout/IconLabelDescriptionList"/>
    <dgm:cxn modelId="{C86BE626-0601-4B1A-B1CA-41C4935F36C6}" type="presParOf" srcId="{4ED82395-5305-4DE1-96E2-0412D1DC6A71}" destId="{AE33FEF5-2BB5-40C9-A08D-5E79F671AB60}" srcOrd="3" destOrd="0" presId="urn:microsoft.com/office/officeart/2018/2/layout/IconLabelDescriptionList"/>
    <dgm:cxn modelId="{CA33F5B8-A95A-48E1-8FFF-B4454250ED26}" type="presParOf" srcId="{4ED82395-5305-4DE1-96E2-0412D1DC6A71}" destId="{22DC2F65-EC91-4121-8D15-137CA3EAD173}" srcOrd="4" destOrd="0" presId="urn:microsoft.com/office/officeart/2018/2/layout/IconLabelDescriptionList"/>
    <dgm:cxn modelId="{1A49D95C-4F63-4CE5-A2B0-EBDCD8254470}" type="presParOf" srcId="{7F4AD318-D21F-4983-98E7-EDF9A995D523}" destId="{50D711B6-12F1-4619-BACF-E62F3B906601}" srcOrd="1" destOrd="0" presId="urn:microsoft.com/office/officeart/2018/2/layout/IconLabelDescriptionList"/>
    <dgm:cxn modelId="{FC03C6F3-828B-4EB4-9725-5D967413388D}" type="presParOf" srcId="{7F4AD318-D21F-4983-98E7-EDF9A995D523}" destId="{87C02C5C-8005-461E-A8F8-5942055ECA7B}" srcOrd="2" destOrd="0" presId="urn:microsoft.com/office/officeart/2018/2/layout/IconLabelDescriptionList"/>
    <dgm:cxn modelId="{3D558163-2ECA-4AE5-9CC8-ECF4FA0A4B9C}" type="presParOf" srcId="{87C02C5C-8005-461E-A8F8-5942055ECA7B}" destId="{DC462856-4ED0-413C-964B-DA9C63D553AD}" srcOrd="0" destOrd="0" presId="urn:microsoft.com/office/officeart/2018/2/layout/IconLabelDescriptionList"/>
    <dgm:cxn modelId="{7421D7DD-9F8E-40CE-8BA7-12EF4F6B426A}" type="presParOf" srcId="{87C02C5C-8005-461E-A8F8-5942055ECA7B}" destId="{D9F4A958-87FD-4B3E-ABD9-65860F2C2074}" srcOrd="1" destOrd="0" presId="urn:microsoft.com/office/officeart/2018/2/layout/IconLabelDescriptionList"/>
    <dgm:cxn modelId="{8581FF37-A8A7-4554-BF25-A4C58C421234}" type="presParOf" srcId="{87C02C5C-8005-461E-A8F8-5942055ECA7B}" destId="{8ABB6271-191A-4B5A-BDEE-C4889FD84843}" srcOrd="2" destOrd="0" presId="urn:microsoft.com/office/officeart/2018/2/layout/IconLabelDescriptionList"/>
    <dgm:cxn modelId="{EF8295B0-BA91-4D8C-B0AB-5DECEC429678}" type="presParOf" srcId="{87C02C5C-8005-461E-A8F8-5942055ECA7B}" destId="{D087628B-2C74-451E-A856-8D3B70DE0130}" srcOrd="3" destOrd="0" presId="urn:microsoft.com/office/officeart/2018/2/layout/IconLabelDescriptionList"/>
    <dgm:cxn modelId="{8171E8B5-84A0-49E4-84E4-6605BAA3FEF3}" type="presParOf" srcId="{87C02C5C-8005-461E-A8F8-5942055ECA7B}" destId="{11913AAC-A392-467D-8341-348849EA1784}" srcOrd="4" destOrd="0" presId="urn:microsoft.com/office/officeart/2018/2/layout/IconLabelDescriptionList"/>
    <dgm:cxn modelId="{CB92E33C-D9EF-460B-9095-E3CF4226CC4B}" type="presParOf" srcId="{7F4AD318-D21F-4983-98E7-EDF9A995D523}" destId="{E5821DDB-2C4D-4DAC-813E-77DE95CA4E55}" srcOrd="3" destOrd="0" presId="urn:microsoft.com/office/officeart/2018/2/layout/IconLabelDescriptionList"/>
    <dgm:cxn modelId="{FD76C25C-594B-45A7-A0C1-B977967E3899}" type="presParOf" srcId="{7F4AD318-D21F-4983-98E7-EDF9A995D523}" destId="{82A3FAFD-06B1-435A-97E5-6A86C8D7ADC2}" srcOrd="4" destOrd="0" presId="urn:microsoft.com/office/officeart/2018/2/layout/IconLabelDescriptionList"/>
    <dgm:cxn modelId="{6C3B18A1-29C3-4C48-9B1E-91FA12F459B4}" type="presParOf" srcId="{82A3FAFD-06B1-435A-97E5-6A86C8D7ADC2}" destId="{F5B542C5-5B8E-4EE5-86BA-E4A28B121644}" srcOrd="0" destOrd="0" presId="urn:microsoft.com/office/officeart/2018/2/layout/IconLabelDescriptionList"/>
    <dgm:cxn modelId="{E6051D10-343F-488B-B8FF-B5F11D809564}" type="presParOf" srcId="{82A3FAFD-06B1-435A-97E5-6A86C8D7ADC2}" destId="{2CC4E380-668E-4873-83E3-F58A2B04B2D9}" srcOrd="1" destOrd="0" presId="urn:microsoft.com/office/officeart/2018/2/layout/IconLabelDescriptionList"/>
    <dgm:cxn modelId="{86B18B5B-2FD0-422A-80BC-061A6C4C4DBA}" type="presParOf" srcId="{82A3FAFD-06B1-435A-97E5-6A86C8D7ADC2}" destId="{39A60EAA-3B71-4A97-BE75-177E89128D75}" srcOrd="2" destOrd="0" presId="urn:microsoft.com/office/officeart/2018/2/layout/IconLabelDescriptionList"/>
    <dgm:cxn modelId="{948F5172-38E3-4CFB-A8AD-C89A38BB559A}" type="presParOf" srcId="{82A3FAFD-06B1-435A-97E5-6A86C8D7ADC2}" destId="{7D9A3AD9-DDEB-4E16-973D-7BCFFC90BFED}" srcOrd="3" destOrd="0" presId="urn:microsoft.com/office/officeart/2018/2/layout/IconLabelDescriptionList"/>
    <dgm:cxn modelId="{7859472B-86B9-4537-8422-CBE535C26A1C}" type="presParOf" srcId="{82A3FAFD-06B1-435A-97E5-6A86C8D7ADC2}" destId="{490E70F0-46CA-4938-96D7-55194F0ED2DD}" srcOrd="4" destOrd="0" presId="urn:microsoft.com/office/officeart/2018/2/layout/IconLabelDescriptionList"/>
    <dgm:cxn modelId="{59F5C13D-2EF1-40FC-AC90-736A221FFF05}" type="presParOf" srcId="{7F4AD318-D21F-4983-98E7-EDF9A995D523}" destId="{F494961C-EE95-4875-94CE-59AB587208D3}" srcOrd="5" destOrd="0" presId="urn:microsoft.com/office/officeart/2018/2/layout/IconLabelDescriptionList"/>
    <dgm:cxn modelId="{A96A14B8-C37E-40D3-8554-D2660B03473C}" type="presParOf" srcId="{7F4AD318-D21F-4983-98E7-EDF9A995D523}" destId="{7FE7D8DD-DD2C-42D4-875C-CE5752A17B89}" srcOrd="6" destOrd="0" presId="urn:microsoft.com/office/officeart/2018/2/layout/IconLabelDescriptionList"/>
    <dgm:cxn modelId="{FD2A1787-C74D-4E76-971A-C9B44C3F6810}" type="presParOf" srcId="{7FE7D8DD-DD2C-42D4-875C-CE5752A17B89}" destId="{FA6F1582-CAD5-4560-BB41-BEBB4F135ACC}" srcOrd="0" destOrd="0" presId="urn:microsoft.com/office/officeart/2018/2/layout/IconLabelDescriptionList"/>
    <dgm:cxn modelId="{2DA43EFC-5912-4567-BF1F-24ED9682CAE3}" type="presParOf" srcId="{7FE7D8DD-DD2C-42D4-875C-CE5752A17B89}" destId="{403DE944-D835-44D4-9DE1-16ABE386691E}" srcOrd="1" destOrd="0" presId="urn:microsoft.com/office/officeart/2018/2/layout/IconLabelDescriptionList"/>
    <dgm:cxn modelId="{C96641AB-EF64-4169-946E-88EA4708ACFF}" type="presParOf" srcId="{7FE7D8DD-DD2C-42D4-875C-CE5752A17B89}" destId="{04FA2C5C-26B2-41E3-9BD6-49B00AFA62AB}" srcOrd="2" destOrd="0" presId="urn:microsoft.com/office/officeart/2018/2/layout/IconLabelDescriptionList"/>
    <dgm:cxn modelId="{91B99347-C95C-4738-941C-2F4426532104}" type="presParOf" srcId="{7FE7D8DD-DD2C-42D4-875C-CE5752A17B89}" destId="{7F525806-AEB9-4186-87AC-59D85B9ED296}" srcOrd="3" destOrd="0" presId="urn:microsoft.com/office/officeart/2018/2/layout/IconLabelDescriptionList"/>
    <dgm:cxn modelId="{B4A48749-CE06-4493-B6D0-FC003C1CEFD2}" type="presParOf" srcId="{7FE7D8DD-DD2C-42D4-875C-CE5752A17B89}" destId="{F0456B28-57DA-4795-A024-78C57B8A9BF7}" srcOrd="4" destOrd="0" presId="urn:microsoft.com/office/officeart/2018/2/layout/IconLabelDescription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EB75409-8B9A-4BEC-A8AD-2D1D181F7EA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5746945-42DC-48C4-A101-D3DFDE7E6A48}">
      <dgm:prSet phldrT="[Text]" phldr="0" custT="1"/>
      <dgm:spPr/>
      <dgm:t>
        <a:bodyPr/>
        <a:lstStyle/>
        <a:p>
          <a:pPr>
            <a:lnSpc>
              <a:spcPct val="100000"/>
            </a:lnSpc>
          </a:pPr>
          <a:r>
            <a:rPr lang="en-US" sz="1700" kern="1200" spc="-10">
              <a:solidFill>
                <a:srgbClr val="585858"/>
              </a:solidFill>
              <a:latin typeface="Carlito"/>
              <a:ea typeface="+mn-ea"/>
              <a:cs typeface="+mn-cs"/>
            </a:rPr>
            <a:t>Inside</a:t>
          </a:r>
        </a:p>
        <a:p>
          <a:pPr>
            <a:lnSpc>
              <a:spcPct val="100000"/>
            </a:lnSpc>
          </a:pPr>
          <a:r>
            <a:rPr lang="en-US" sz="1700" kern="1200" spc="-10" noProof="0">
              <a:solidFill>
                <a:srgbClr val="585858"/>
              </a:solidFill>
              <a:latin typeface="Carlito"/>
              <a:ea typeface="+mn-ea"/>
              <a:cs typeface="+mn-cs"/>
            </a:rPr>
            <a:t>London</a:t>
          </a:r>
          <a:endParaRPr lang="en-US" sz="1700" kern="1200" spc="-10">
            <a:solidFill>
              <a:srgbClr val="585858"/>
            </a:solidFill>
            <a:latin typeface="Carlito"/>
            <a:ea typeface="+mn-ea"/>
            <a:cs typeface="+mn-cs"/>
          </a:endParaRPr>
        </a:p>
      </dgm:t>
    </dgm:pt>
    <dgm:pt modelId="{4A9ED335-0926-4F31-A878-39D607D271F4}" type="parTrans" cxnId="{383D6AC1-07C9-4273-A192-8B3B61DECCC4}">
      <dgm:prSet/>
      <dgm:spPr/>
      <dgm:t>
        <a:bodyPr/>
        <a:lstStyle/>
        <a:p>
          <a:endParaRPr lang="en-US"/>
        </a:p>
      </dgm:t>
    </dgm:pt>
    <dgm:pt modelId="{D41911B4-EDB5-4338-8135-DAECF18F97FB}" type="sibTrans" cxnId="{383D6AC1-07C9-4273-A192-8B3B61DECCC4}">
      <dgm:prSet/>
      <dgm:spPr/>
      <dgm:t>
        <a:bodyPr/>
        <a:lstStyle/>
        <a:p>
          <a:endParaRPr lang="en-US"/>
        </a:p>
      </dgm:t>
    </dgm:pt>
    <dgm:pt modelId="{0ED5DAF3-3FC9-486B-87B4-DCBDA6FC772A}">
      <dgm:prSet phldrT="[Text]" phldr="0" custT="1"/>
      <dgm:spPr/>
      <dgm:t>
        <a:bodyPr/>
        <a:lstStyle/>
        <a:p>
          <a:pPr>
            <a:lnSpc>
              <a:spcPct val="100000"/>
            </a:lnSpc>
          </a:pPr>
          <a:r>
            <a:rPr lang="en-US" sz="1600" kern="1200" spc="-10" dirty="0">
              <a:solidFill>
                <a:srgbClr val="585858"/>
              </a:solidFill>
              <a:latin typeface="Carlito"/>
              <a:ea typeface="+mn-ea"/>
              <a:cs typeface="+mn-cs"/>
            </a:rPr>
            <a:t>Starting from November 11, 2025</a:t>
          </a:r>
        </a:p>
      </dgm:t>
    </dgm:pt>
    <dgm:pt modelId="{216EA50B-A67F-408D-9E81-EC2E1192B64C}" type="parTrans" cxnId="{98EF943E-440E-4843-82C4-794EF3C5A36E}">
      <dgm:prSet/>
      <dgm:spPr/>
      <dgm:t>
        <a:bodyPr/>
        <a:lstStyle/>
        <a:p>
          <a:endParaRPr lang="en-US"/>
        </a:p>
      </dgm:t>
    </dgm:pt>
    <dgm:pt modelId="{1691890B-46ED-4C3F-A822-B839D229D11F}" type="sibTrans" cxnId="{98EF943E-440E-4843-82C4-794EF3C5A36E}">
      <dgm:prSet/>
      <dgm:spPr/>
      <dgm:t>
        <a:bodyPr/>
        <a:lstStyle/>
        <a:p>
          <a:endParaRPr lang="en-US"/>
        </a:p>
      </dgm:t>
    </dgm:pt>
    <dgm:pt modelId="{405E0B17-53FE-4D9D-9CCE-3015BB950103}">
      <dgm:prSet phldr="0" custT="1"/>
      <dgm:spPr/>
      <dgm:t>
        <a:bodyPr/>
        <a:lstStyle/>
        <a:p>
          <a:pPr>
            <a:lnSpc>
              <a:spcPct val="100000"/>
            </a:lnSpc>
          </a:pPr>
          <a:r>
            <a:rPr lang="en-US" sz="1700" kern="1200" spc="-10">
              <a:solidFill>
                <a:srgbClr val="585858"/>
              </a:solidFill>
              <a:latin typeface="Carlito"/>
              <a:ea typeface="+mn-ea"/>
              <a:cs typeface="+mn-cs"/>
            </a:rPr>
            <a:t>Outside </a:t>
          </a:r>
        </a:p>
        <a:p>
          <a:pPr>
            <a:lnSpc>
              <a:spcPct val="100000"/>
            </a:lnSpc>
          </a:pPr>
          <a:r>
            <a:rPr lang="en-US" sz="1700" kern="1200" spc="-10">
              <a:solidFill>
                <a:srgbClr val="585858"/>
              </a:solidFill>
              <a:latin typeface="Carlito"/>
              <a:ea typeface="+mn-ea"/>
              <a:cs typeface="+mn-cs"/>
            </a:rPr>
            <a:t>London</a:t>
          </a:r>
        </a:p>
      </dgm:t>
    </dgm:pt>
    <dgm:pt modelId="{56204B7C-F7AE-48FC-94E0-C31A4FB62B74}" type="parTrans" cxnId="{AC6B2D46-A671-4E98-9DF4-9A0DDEC9D99B}">
      <dgm:prSet/>
      <dgm:spPr/>
      <dgm:t>
        <a:bodyPr/>
        <a:lstStyle/>
        <a:p>
          <a:endParaRPr lang="en-US"/>
        </a:p>
      </dgm:t>
    </dgm:pt>
    <dgm:pt modelId="{1E591671-30FA-4C3A-B17D-69D683B06377}" type="sibTrans" cxnId="{AC6B2D46-A671-4E98-9DF4-9A0DDEC9D99B}">
      <dgm:prSet/>
      <dgm:spPr/>
      <dgm:t>
        <a:bodyPr/>
        <a:lstStyle/>
        <a:p>
          <a:endParaRPr lang="en-US"/>
        </a:p>
      </dgm:t>
    </dgm:pt>
    <dgm:pt modelId="{6CB150CC-944E-4F96-83A6-FD483E7A0D1C}">
      <dgm:prSet phldr="0" custT="1"/>
      <dgm:spPr/>
      <dgm:t>
        <a:bodyPr/>
        <a:lstStyle/>
        <a:p>
          <a:pPr>
            <a:lnSpc>
              <a:spcPct val="100000"/>
            </a:lnSpc>
          </a:pPr>
          <a:r>
            <a:rPr lang="en-US" sz="1700" kern="1200" spc="-10" dirty="0">
              <a:solidFill>
                <a:srgbClr val="585858"/>
              </a:solidFill>
              <a:latin typeface="Carlito"/>
              <a:ea typeface="+mn-ea"/>
              <a:cs typeface="+mn-cs"/>
            </a:rPr>
            <a:t>Starting from November 11, 2025</a:t>
          </a:r>
        </a:p>
      </dgm:t>
    </dgm:pt>
    <dgm:pt modelId="{18FADEBF-C725-4E00-BF0C-315CBF187055}" type="parTrans" cxnId="{D7584C16-0E2B-4088-853E-7D4E0535BD8E}">
      <dgm:prSet/>
      <dgm:spPr/>
      <dgm:t>
        <a:bodyPr/>
        <a:lstStyle/>
        <a:p>
          <a:endParaRPr lang="en-US"/>
        </a:p>
      </dgm:t>
    </dgm:pt>
    <dgm:pt modelId="{C22717D0-1D6E-4DF6-A3A5-16E8596789B8}" type="sibTrans" cxnId="{D7584C16-0E2B-4088-853E-7D4E0535BD8E}">
      <dgm:prSet/>
      <dgm:spPr/>
      <dgm:t>
        <a:bodyPr/>
        <a:lstStyle/>
        <a:p>
          <a:endParaRPr lang="en-US"/>
        </a:p>
      </dgm:t>
    </dgm:pt>
    <dgm:pt modelId="{16B07E26-6D20-43F3-A1A1-9DADC87AA6C0}">
      <dgm:prSet custT="1"/>
      <dgm:spPr/>
      <dgm:t>
        <a:bodyPr/>
        <a:lstStyle/>
        <a:p>
          <a:pPr>
            <a:lnSpc>
              <a:spcPct val="100000"/>
            </a:lnSpc>
          </a:pPr>
          <a:r>
            <a:rPr lang="en-US" sz="1600" spc="-10" dirty="0">
              <a:solidFill>
                <a:srgbClr val="585858"/>
              </a:solidFill>
              <a:latin typeface="Carlito"/>
              <a:ea typeface="+mn-ea"/>
              <a:cs typeface="+mn-cs"/>
            </a:rPr>
            <a:t>£13,761  (£1529 x 9 months)</a:t>
          </a:r>
        </a:p>
      </dgm:t>
    </dgm:pt>
    <dgm:pt modelId="{22E284B6-0AB1-49BD-AB55-D3A1085FA8EE}" type="parTrans" cxnId="{D672128A-9A6F-48FF-B295-2C562B7A8480}">
      <dgm:prSet/>
      <dgm:spPr/>
      <dgm:t>
        <a:bodyPr/>
        <a:lstStyle/>
        <a:p>
          <a:endParaRPr lang="en-IN"/>
        </a:p>
      </dgm:t>
    </dgm:pt>
    <dgm:pt modelId="{510E6EDB-959A-46E3-B7DD-94D5C656B358}" type="sibTrans" cxnId="{D672128A-9A6F-48FF-B295-2C562B7A8480}">
      <dgm:prSet/>
      <dgm:spPr/>
      <dgm:t>
        <a:bodyPr/>
        <a:lstStyle/>
        <a:p>
          <a:endParaRPr lang="en-IN"/>
        </a:p>
      </dgm:t>
    </dgm:pt>
    <dgm:pt modelId="{1FE71BC3-EFA8-49A9-A897-3C4C0DFEDBFE}">
      <dgm:prSet custT="1"/>
      <dgm:spPr/>
      <dgm:t>
        <a:bodyPr/>
        <a:lstStyle/>
        <a:p>
          <a:pPr>
            <a:lnSpc>
              <a:spcPct val="100000"/>
            </a:lnSpc>
          </a:pPr>
          <a:r>
            <a:rPr lang="en-US" sz="1600" spc="-10">
              <a:solidFill>
                <a:srgbClr val="585858"/>
              </a:solidFill>
              <a:latin typeface="Carlito"/>
              <a:ea typeface="+mn-ea"/>
              <a:cs typeface="+mn-cs"/>
            </a:rPr>
            <a:t>£ 10,539 (£1171 x 9 months)</a:t>
          </a:r>
        </a:p>
      </dgm:t>
    </dgm:pt>
    <dgm:pt modelId="{DED469A1-0845-47E8-9523-3A48D472D331}" type="parTrans" cxnId="{C3DDACA2-4F54-4E78-B731-D93E4F09745E}">
      <dgm:prSet/>
      <dgm:spPr/>
      <dgm:t>
        <a:bodyPr/>
        <a:lstStyle/>
        <a:p>
          <a:endParaRPr lang="en-IN"/>
        </a:p>
      </dgm:t>
    </dgm:pt>
    <dgm:pt modelId="{8808FB13-3CD8-4C0A-AB64-FD2F94505E03}" type="sibTrans" cxnId="{C3DDACA2-4F54-4E78-B731-D93E4F09745E}">
      <dgm:prSet/>
      <dgm:spPr/>
      <dgm:t>
        <a:bodyPr/>
        <a:lstStyle/>
        <a:p>
          <a:endParaRPr lang="en-IN"/>
        </a:p>
      </dgm:t>
    </dgm:pt>
    <dgm:pt modelId="{58DD00B6-63D9-4D0F-9B47-2FABA1AB9FEC}" type="pres">
      <dgm:prSet presAssocID="{6EB75409-8B9A-4BEC-A8AD-2D1D181F7EAB}" presName="root" presStyleCnt="0">
        <dgm:presLayoutVars>
          <dgm:dir/>
          <dgm:resizeHandles val="exact"/>
        </dgm:presLayoutVars>
      </dgm:prSet>
      <dgm:spPr/>
      <dgm:t>
        <a:bodyPr/>
        <a:lstStyle/>
        <a:p>
          <a:endParaRPr lang="en-US"/>
        </a:p>
      </dgm:t>
    </dgm:pt>
    <dgm:pt modelId="{BC7895AB-DB54-4D74-A97A-4794083E4A68}" type="pres">
      <dgm:prSet presAssocID="{85746945-42DC-48C4-A101-D3DFDE7E6A48}" presName="compNode" presStyleCnt="0"/>
      <dgm:spPr/>
    </dgm:pt>
    <dgm:pt modelId="{BAD87FE5-A7B7-404B-9EE9-6C235A4FCBCA}" type="pres">
      <dgm:prSet presAssocID="{85746945-42DC-48C4-A101-D3DFDE7E6A48}" presName="bgRect" presStyleLbl="bgShp" presStyleIdx="0" presStyleCnt="2"/>
      <dgm:spPr/>
    </dgm:pt>
    <dgm:pt modelId="{AF73450D-DF18-40D5-9E8B-3F887D88BA08}" type="pres">
      <dgm:prSet presAssocID="{85746945-42DC-48C4-A101-D3DFDE7E6A4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dgm:spPr>
      <dgm:extLst>
        <a:ext uri="{E40237B7-FDA0-4F09-8148-C483321AD2D9}">
          <dgm14:cNvPr xmlns:dgm14="http://schemas.microsoft.com/office/drawing/2010/diagram" xmlns="" id="0" name="" descr="Airplane"/>
        </a:ext>
      </dgm:extLst>
    </dgm:pt>
    <dgm:pt modelId="{B0C4B8B0-0222-4BC4-B3A1-7AADB5A09BE3}" type="pres">
      <dgm:prSet presAssocID="{85746945-42DC-48C4-A101-D3DFDE7E6A48}" presName="spaceRect" presStyleCnt="0"/>
      <dgm:spPr/>
    </dgm:pt>
    <dgm:pt modelId="{FEA57F71-10FB-45E6-8C33-0804065573FD}" type="pres">
      <dgm:prSet presAssocID="{85746945-42DC-48C4-A101-D3DFDE7E6A48}" presName="parTx" presStyleLbl="revTx" presStyleIdx="0" presStyleCnt="4">
        <dgm:presLayoutVars>
          <dgm:chMax val="0"/>
          <dgm:chPref val="0"/>
        </dgm:presLayoutVars>
      </dgm:prSet>
      <dgm:spPr/>
      <dgm:t>
        <a:bodyPr/>
        <a:lstStyle/>
        <a:p>
          <a:endParaRPr lang="en-US"/>
        </a:p>
      </dgm:t>
    </dgm:pt>
    <dgm:pt modelId="{EFFB1228-59C6-4F4D-AE4A-FBFF01014977}" type="pres">
      <dgm:prSet presAssocID="{85746945-42DC-48C4-A101-D3DFDE7E6A48}" presName="desTx" presStyleLbl="revTx" presStyleIdx="1" presStyleCnt="4" custScaleX="171392" custLinFactNeighborX="-20877" custLinFactNeighborY="2695">
        <dgm:presLayoutVars/>
      </dgm:prSet>
      <dgm:spPr/>
      <dgm:t>
        <a:bodyPr/>
        <a:lstStyle/>
        <a:p>
          <a:endParaRPr lang="en-US"/>
        </a:p>
      </dgm:t>
    </dgm:pt>
    <dgm:pt modelId="{F7EA1548-D74D-4C6C-88D0-E890101376E3}" type="pres">
      <dgm:prSet presAssocID="{D41911B4-EDB5-4338-8135-DAECF18F97FB}" presName="sibTrans" presStyleCnt="0"/>
      <dgm:spPr/>
    </dgm:pt>
    <dgm:pt modelId="{6FF1B4E2-8E3C-46B2-959F-6156C19113FD}" type="pres">
      <dgm:prSet presAssocID="{405E0B17-53FE-4D9D-9CCE-3015BB950103}" presName="compNode" presStyleCnt="0"/>
      <dgm:spPr/>
    </dgm:pt>
    <dgm:pt modelId="{A7480C2B-0393-4B72-A912-A34147EB8B11}" type="pres">
      <dgm:prSet presAssocID="{405E0B17-53FE-4D9D-9CCE-3015BB950103}" presName="bgRect" presStyleLbl="bgShp" presStyleIdx="1" presStyleCnt="2"/>
      <dgm:spPr/>
    </dgm:pt>
    <dgm:pt modelId="{24BEDF70-C8B1-4066-9F3F-13C8196DE0EA}" type="pres">
      <dgm:prSet presAssocID="{405E0B17-53FE-4D9D-9CCE-3015BB95010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dgm:spPr>
      <dgm:extLst>
        <a:ext uri="{E40237B7-FDA0-4F09-8148-C483321AD2D9}">
          <dgm14:cNvPr xmlns:dgm14="http://schemas.microsoft.com/office/drawing/2010/diagram" xmlns="" id="0" name="" descr="Marker"/>
        </a:ext>
      </dgm:extLst>
    </dgm:pt>
    <dgm:pt modelId="{EDBA267A-481F-4F11-8AFB-E2EE37D76033}" type="pres">
      <dgm:prSet presAssocID="{405E0B17-53FE-4D9D-9CCE-3015BB950103}" presName="spaceRect" presStyleCnt="0"/>
      <dgm:spPr/>
    </dgm:pt>
    <dgm:pt modelId="{0B172C9B-4154-4613-9CA9-37BFE7A8BE5D}" type="pres">
      <dgm:prSet presAssocID="{405E0B17-53FE-4D9D-9CCE-3015BB950103}" presName="parTx" presStyleLbl="revTx" presStyleIdx="2" presStyleCnt="4">
        <dgm:presLayoutVars>
          <dgm:chMax val="0"/>
          <dgm:chPref val="0"/>
        </dgm:presLayoutVars>
      </dgm:prSet>
      <dgm:spPr/>
      <dgm:t>
        <a:bodyPr/>
        <a:lstStyle/>
        <a:p>
          <a:endParaRPr lang="en-US"/>
        </a:p>
      </dgm:t>
    </dgm:pt>
    <dgm:pt modelId="{0046D992-B9B6-4C7E-8844-78CD73BE0C1F}" type="pres">
      <dgm:prSet presAssocID="{405E0B17-53FE-4D9D-9CCE-3015BB950103}" presName="desTx" presStyleLbl="revTx" presStyleIdx="3" presStyleCnt="4" custScaleX="166638" custLinFactNeighborX="-25409" custLinFactNeighborY="-1055">
        <dgm:presLayoutVars/>
      </dgm:prSet>
      <dgm:spPr/>
      <dgm:t>
        <a:bodyPr/>
        <a:lstStyle/>
        <a:p>
          <a:endParaRPr lang="en-US"/>
        </a:p>
      </dgm:t>
    </dgm:pt>
  </dgm:ptLst>
  <dgm:cxnLst>
    <dgm:cxn modelId="{C3DDACA2-4F54-4E78-B731-D93E4F09745E}" srcId="{405E0B17-53FE-4D9D-9CCE-3015BB950103}" destId="{1FE71BC3-EFA8-49A9-A897-3C4C0DFEDBFE}" srcOrd="1" destOrd="0" parTransId="{DED469A1-0845-47E8-9523-3A48D472D331}" sibTransId="{8808FB13-3CD8-4C0A-AB64-FD2F94505E03}"/>
    <dgm:cxn modelId="{383D6AC1-07C9-4273-A192-8B3B61DECCC4}" srcId="{6EB75409-8B9A-4BEC-A8AD-2D1D181F7EAB}" destId="{85746945-42DC-48C4-A101-D3DFDE7E6A48}" srcOrd="0" destOrd="0" parTransId="{4A9ED335-0926-4F31-A878-39D607D271F4}" sibTransId="{D41911B4-EDB5-4338-8135-DAECF18F97FB}"/>
    <dgm:cxn modelId="{7223E77E-24E7-40C5-9615-D3B2C99A0BB6}" type="presOf" srcId="{6EB75409-8B9A-4BEC-A8AD-2D1D181F7EAB}" destId="{58DD00B6-63D9-4D0F-9B47-2FABA1AB9FEC}" srcOrd="0" destOrd="0" presId="urn:microsoft.com/office/officeart/2018/2/layout/IconVerticalSolidList"/>
    <dgm:cxn modelId="{1251D51E-E8B8-45CF-A0F8-C387BF652BF3}" type="presOf" srcId="{405E0B17-53FE-4D9D-9CCE-3015BB950103}" destId="{0B172C9B-4154-4613-9CA9-37BFE7A8BE5D}" srcOrd="0" destOrd="0" presId="urn:microsoft.com/office/officeart/2018/2/layout/IconVerticalSolidList"/>
    <dgm:cxn modelId="{1715D677-2A7E-4200-A8E9-D6D55E98BD48}" type="presOf" srcId="{6CB150CC-944E-4F96-83A6-FD483E7A0D1C}" destId="{0046D992-B9B6-4C7E-8844-78CD73BE0C1F}" srcOrd="0" destOrd="0" presId="urn:microsoft.com/office/officeart/2018/2/layout/IconVerticalSolidList"/>
    <dgm:cxn modelId="{D672128A-9A6F-48FF-B295-2C562B7A8480}" srcId="{85746945-42DC-48C4-A101-D3DFDE7E6A48}" destId="{16B07E26-6D20-43F3-A1A1-9DADC87AA6C0}" srcOrd="1" destOrd="0" parTransId="{22E284B6-0AB1-49BD-AB55-D3A1085FA8EE}" sibTransId="{510E6EDB-959A-46E3-B7DD-94D5C656B358}"/>
    <dgm:cxn modelId="{D7584C16-0E2B-4088-853E-7D4E0535BD8E}" srcId="{405E0B17-53FE-4D9D-9CCE-3015BB950103}" destId="{6CB150CC-944E-4F96-83A6-FD483E7A0D1C}" srcOrd="0" destOrd="0" parTransId="{18FADEBF-C725-4E00-BF0C-315CBF187055}" sibTransId="{C22717D0-1D6E-4DF6-A3A5-16E8596789B8}"/>
    <dgm:cxn modelId="{38B443B8-5FFF-431F-BEC7-C202125AAC3A}" type="presOf" srcId="{16B07E26-6D20-43F3-A1A1-9DADC87AA6C0}" destId="{EFFB1228-59C6-4F4D-AE4A-FBFF01014977}" srcOrd="0" destOrd="1" presId="urn:microsoft.com/office/officeart/2018/2/layout/IconVerticalSolidList"/>
    <dgm:cxn modelId="{313225E9-1464-4969-A70B-844F12347CD6}" type="presOf" srcId="{85746945-42DC-48C4-A101-D3DFDE7E6A48}" destId="{FEA57F71-10FB-45E6-8C33-0804065573FD}" srcOrd="0" destOrd="0" presId="urn:microsoft.com/office/officeart/2018/2/layout/IconVerticalSolidList"/>
    <dgm:cxn modelId="{AC6B2D46-A671-4E98-9DF4-9A0DDEC9D99B}" srcId="{6EB75409-8B9A-4BEC-A8AD-2D1D181F7EAB}" destId="{405E0B17-53FE-4D9D-9CCE-3015BB950103}" srcOrd="1" destOrd="0" parTransId="{56204B7C-F7AE-48FC-94E0-C31A4FB62B74}" sibTransId="{1E591671-30FA-4C3A-B17D-69D683B06377}"/>
    <dgm:cxn modelId="{4CFA14E3-6519-4554-9073-439781DBF5E6}" type="presOf" srcId="{0ED5DAF3-3FC9-486B-87B4-DCBDA6FC772A}" destId="{EFFB1228-59C6-4F4D-AE4A-FBFF01014977}" srcOrd="0" destOrd="0" presId="urn:microsoft.com/office/officeart/2018/2/layout/IconVerticalSolidList"/>
    <dgm:cxn modelId="{98EF943E-440E-4843-82C4-794EF3C5A36E}" srcId="{85746945-42DC-48C4-A101-D3DFDE7E6A48}" destId="{0ED5DAF3-3FC9-486B-87B4-DCBDA6FC772A}" srcOrd="0" destOrd="0" parTransId="{216EA50B-A67F-408D-9E81-EC2E1192B64C}" sibTransId="{1691890B-46ED-4C3F-A822-B839D229D11F}"/>
    <dgm:cxn modelId="{13489A8A-B3F2-474A-A88E-B55D56BA15E0}" type="presOf" srcId="{1FE71BC3-EFA8-49A9-A897-3C4C0DFEDBFE}" destId="{0046D992-B9B6-4C7E-8844-78CD73BE0C1F}" srcOrd="0" destOrd="1" presId="urn:microsoft.com/office/officeart/2018/2/layout/IconVerticalSolidList"/>
    <dgm:cxn modelId="{83345806-8DC9-4461-964D-199007DB0490}" type="presParOf" srcId="{58DD00B6-63D9-4D0F-9B47-2FABA1AB9FEC}" destId="{BC7895AB-DB54-4D74-A97A-4794083E4A68}" srcOrd="0" destOrd="0" presId="urn:microsoft.com/office/officeart/2018/2/layout/IconVerticalSolidList"/>
    <dgm:cxn modelId="{5D4F4550-ED6F-4FE7-8CCA-CDD38EFCAD98}" type="presParOf" srcId="{BC7895AB-DB54-4D74-A97A-4794083E4A68}" destId="{BAD87FE5-A7B7-404B-9EE9-6C235A4FCBCA}" srcOrd="0" destOrd="0" presId="urn:microsoft.com/office/officeart/2018/2/layout/IconVerticalSolidList"/>
    <dgm:cxn modelId="{0BFC7DEC-F13F-4A57-A626-76EA1E50F3D2}" type="presParOf" srcId="{BC7895AB-DB54-4D74-A97A-4794083E4A68}" destId="{AF73450D-DF18-40D5-9E8B-3F887D88BA08}" srcOrd="1" destOrd="0" presId="urn:microsoft.com/office/officeart/2018/2/layout/IconVerticalSolidList"/>
    <dgm:cxn modelId="{27CA7066-F2E8-4BE0-93AB-4476CF2EB6D2}" type="presParOf" srcId="{BC7895AB-DB54-4D74-A97A-4794083E4A68}" destId="{B0C4B8B0-0222-4BC4-B3A1-7AADB5A09BE3}" srcOrd="2" destOrd="0" presId="urn:microsoft.com/office/officeart/2018/2/layout/IconVerticalSolidList"/>
    <dgm:cxn modelId="{C38A2235-FBA6-4395-A650-DCF3009C4794}" type="presParOf" srcId="{BC7895AB-DB54-4D74-A97A-4794083E4A68}" destId="{FEA57F71-10FB-45E6-8C33-0804065573FD}" srcOrd="3" destOrd="0" presId="urn:microsoft.com/office/officeart/2018/2/layout/IconVerticalSolidList"/>
    <dgm:cxn modelId="{699E4DFB-C5FF-4BB4-97C9-42468C944F1C}" type="presParOf" srcId="{BC7895AB-DB54-4D74-A97A-4794083E4A68}" destId="{EFFB1228-59C6-4F4D-AE4A-FBFF01014977}" srcOrd="4" destOrd="0" presId="urn:microsoft.com/office/officeart/2018/2/layout/IconVerticalSolidList"/>
    <dgm:cxn modelId="{5CBA18EE-BE33-4B24-A3E2-ADC90FCCB402}" type="presParOf" srcId="{58DD00B6-63D9-4D0F-9B47-2FABA1AB9FEC}" destId="{F7EA1548-D74D-4C6C-88D0-E890101376E3}" srcOrd="1" destOrd="0" presId="urn:microsoft.com/office/officeart/2018/2/layout/IconVerticalSolidList"/>
    <dgm:cxn modelId="{35549E0A-9322-4FBE-9647-98BC6E3647A0}" type="presParOf" srcId="{58DD00B6-63D9-4D0F-9B47-2FABA1AB9FEC}" destId="{6FF1B4E2-8E3C-46B2-959F-6156C19113FD}" srcOrd="2" destOrd="0" presId="urn:microsoft.com/office/officeart/2018/2/layout/IconVerticalSolidList"/>
    <dgm:cxn modelId="{6A8C91C2-8AD0-40C2-A0D7-A582EBA3FA88}" type="presParOf" srcId="{6FF1B4E2-8E3C-46B2-959F-6156C19113FD}" destId="{A7480C2B-0393-4B72-A912-A34147EB8B11}" srcOrd="0" destOrd="0" presId="urn:microsoft.com/office/officeart/2018/2/layout/IconVerticalSolidList"/>
    <dgm:cxn modelId="{3EF6D1BA-6723-47F4-BA3D-E2C8FBE9A3B7}" type="presParOf" srcId="{6FF1B4E2-8E3C-46B2-959F-6156C19113FD}" destId="{24BEDF70-C8B1-4066-9F3F-13C8196DE0EA}" srcOrd="1" destOrd="0" presId="urn:microsoft.com/office/officeart/2018/2/layout/IconVerticalSolidList"/>
    <dgm:cxn modelId="{71A3A22E-878A-4677-85E5-5CA248B0D271}" type="presParOf" srcId="{6FF1B4E2-8E3C-46B2-959F-6156C19113FD}" destId="{EDBA267A-481F-4F11-8AFB-E2EE37D76033}" srcOrd="2" destOrd="0" presId="urn:microsoft.com/office/officeart/2018/2/layout/IconVerticalSolidList"/>
    <dgm:cxn modelId="{FAC812CB-7C79-44F0-AC53-DD8D0F7A62C6}" type="presParOf" srcId="{6FF1B4E2-8E3C-46B2-959F-6156C19113FD}" destId="{0B172C9B-4154-4613-9CA9-37BFE7A8BE5D}" srcOrd="3" destOrd="0" presId="urn:microsoft.com/office/officeart/2018/2/layout/IconVerticalSolidList"/>
    <dgm:cxn modelId="{7228DF2E-6B51-491E-A6F6-EA918A581E32}" type="presParOf" srcId="{6FF1B4E2-8E3C-46B2-959F-6156C19113FD}" destId="{0046D992-B9B6-4C7E-8844-78CD73BE0C1F}" srcOrd="4" destOrd="0" presId="urn:microsoft.com/office/officeart/2018/2/layout/IconVerticalSolidList"/>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9FD20D0-10F6-4937-9FB8-0F11F5E4B9A8}"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7A60C622-90DE-41FE-A609-F1F4BAF3C2FC}">
      <dgm:prSet custT="1"/>
      <dgm:spPr/>
      <dgm:t>
        <a:bodyPr/>
        <a:lstStyle/>
        <a:p>
          <a:r>
            <a:rPr lang="en-US" sz="1400" dirty="0"/>
            <a:t>Self Funded &amp; Parents</a:t>
          </a:r>
        </a:p>
        <a:p>
          <a:r>
            <a:rPr lang="en-US" sz="1400" dirty="0"/>
            <a:t>Fixed Deposits and Funds in Savings Bank accounts are the only acceptable modes.</a:t>
          </a:r>
        </a:p>
      </dgm:t>
    </dgm:pt>
    <dgm:pt modelId="{335CC96E-2763-4925-A480-9A1C0DDEABF1}" type="parTrans" cxnId="{A2494642-6F99-4825-A358-446D6C251C22}">
      <dgm:prSet/>
      <dgm:spPr/>
      <dgm:t>
        <a:bodyPr/>
        <a:lstStyle/>
        <a:p>
          <a:endParaRPr lang="en-US"/>
        </a:p>
      </dgm:t>
    </dgm:pt>
    <dgm:pt modelId="{8E9E3904-2465-4DE7-B849-FF9BA208E314}" type="sibTrans" cxnId="{A2494642-6F99-4825-A358-446D6C251C22}">
      <dgm:prSet/>
      <dgm:spPr/>
      <dgm:t>
        <a:bodyPr/>
        <a:lstStyle/>
        <a:p>
          <a:endParaRPr lang="en-US"/>
        </a:p>
      </dgm:t>
    </dgm:pt>
    <dgm:pt modelId="{59FEBE16-71CE-40FA-8189-FCD5651E56D0}">
      <dgm:prSet custT="1"/>
      <dgm:spPr/>
      <dgm:t>
        <a:bodyPr/>
        <a:lstStyle/>
        <a:p>
          <a:r>
            <a:rPr lang="en-US" sz="1400"/>
            <a:t>28 days of maturity are required</a:t>
          </a:r>
        </a:p>
      </dgm:t>
    </dgm:pt>
    <dgm:pt modelId="{0BEBE23B-9E3B-456D-AC21-74549AA2310A}" type="parTrans" cxnId="{2B5FF064-3C87-45FD-AA12-DAFBA7EA4CA9}">
      <dgm:prSet/>
      <dgm:spPr/>
      <dgm:t>
        <a:bodyPr/>
        <a:lstStyle/>
        <a:p>
          <a:endParaRPr lang="en-US"/>
        </a:p>
      </dgm:t>
    </dgm:pt>
    <dgm:pt modelId="{7D9C71EA-5519-4326-BC17-2BA0930297A6}" type="sibTrans" cxnId="{2B5FF064-3C87-45FD-AA12-DAFBA7EA4CA9}">
      <dgm:prSet/>
      <dgm:spPr/>
      <dgm:t>
        <a:bodyPr/>
        <a:lstStyle/>
        <a:p>
          <a:endParaRPr lang="en-US"/>
        </a:p>
      </dgm:t>
    </dgm:pt>
    <dgm:pt modelId="{9C1AC7F8-277C-4564-B464-705BC1967AEE}">
      <dgm:prSet custT="1"/>
      <dgm:spPr/>
      <dgm:t>
        <a:bodyPr/>
        <a:lstStyle/>
        <a:p>
          <a:r>
            <a:rPr lang="en-US" sz="1400"/>
            <a:t>Avoid showing recent large deposits</a:t>
          </a:r>
        </a:p>
      </dgm:t>
    </dgm:pt>
    <dgm:pt modelId="{88826B7B-7CD1-4827-955B-F78BEF801B0B}" type="parTrans" cxnId="{6B7745B8-0E9B-424E-8B97-37DAF6ADBDB5}">
      <dgm:prSet/>
      <dgm:spPr/>
      <dgm:t>
        <a:bodyPr/>
        <a:lstStyle/>
        <a:p>
          <a:endParaRPr lang="en-US"/>
        </a:p>
      </dgm:t>
    </dgm:pt>
    <dgm:pt modelId="{6A099CD3-4727-4222-9C18-0E7547FD0403}" type="sibTrans" cxnId="{6B7745B8-0E9B-424E-8B97-37DAF6ADBDB5}">
      <dgm:prSet/>
      <dgm:spPr/>
      <dgm:t>
        <a:bodyPr/>
        <a:lstStyle/>
        <a:p>
          <a:endParaRPr lang="en-US"/>
        </a:p>
      </dgm:t>
    </dgm:pt>
    <dgm:pt modelId="{F3B3E1CC-5367-4155-8DBF-9130BD831134}">
      <dgm:prSet custT="1"/>
      <dgm:spPr/>
      <dgm:t>
        <a:bodyPr/>
        <a:lstStyle/>
        <a:p>
          <a:r>
            <a:rPr lang="en-US" sz="1400" dirty="0"/>
            <a:t>Education Loans</a:t>
          </a:r>
        </a:p>
        <a:p>
          <a:r>
            <a:rPr lang="en-US" sz="1400" dirty="0"/>
            <a:t>Loans from nationalized or private sector banks. </a:t>
          </a:r>
        </a:p>
        <a:p>
          <a:r>
            <a:rPr lang="en-US" sz="1400" dirty="0"/>
            <a:t>A guarantor or Collateral Security is required.</a:t>
          </a:r>
        </a:p>
      </dgm:t>
    </dgm:pt>
    <dgm:pt modelId="{A89CA426-EC3B-41F3-88AC-D4A218BBA4F1}" type="parTrans" cxnId="{B10BB94A-E770-4F7D-B96F-2689C9B3B140}">
      <dgm:prSet/>
      <dgm:spPr/>
      <dgm:t>
        <a:bodyPr/>
        <a:lstStyle/>
        <a:p>
          <a:endParaRPr lang="en-US"/>
        </a:p>
      </dgm:t>
    </dgm:pt>
    <dgm:pt modelId="{8EF12C9D-944E-4AEB-AD6A-3A6C258B1F0E}" type="sibTrans" cxnId="{B10BB94A-E770-4F7D-B96F-2689C9B3B140}">
      <dgm:prSet/>
      <dgm:spPr/>
      <dgm:t>
        <a:bodyPr/>
        <a:lstStyle/>
        <a:p>
          <a:endParaRPr lang="en-US"/>
        </a:p>
      </dgm:t>
    </dgm:pt>
    <dgm:pt modelId="{39286F99-BFE9-4F0B-9A32-9EEED20C0737}">
      <dgm:prSet custT="1"/>
      <dgm:spPr/>
      <dgm:t>
        <a:bodyPr/>
        <a:lstStyle/>
        <a:p>
          <a:r>
            <a:rPr lang="en-US" sz="1400"/>
            <a:t>Education loan sanction letter on bank’s letterhead with bank’s contact details mentioned </a:t>
          </a:r>
        </a:p>
      </dgm:t>
    </dgm:pt>
    <dgm:pt modelId="{649F9CB0-90A8-472F-83E0-EAA146481199}" type="parTrans" cxnId="{F1039F64-BAAE-4824-A10D-15E12D15FF45}">
      <dgm:prSet/>
      <dgm:spPr/>
      <dgm:t>
        <a:bodyPr/>
        <a:lstStyle/>
        <a:p>
          <a:endParaRPr lang="en-US"/>
        </a:p>
      </dgm:t>
    </dgm:pt>
    <dgm:pt modelId="{FC30A79A-0231-4657-B5DC-00EB5B46FE89}" type="sibTrans" cxnId="{F1039F64-BAAE-4824-A10D-15E12D15FF45}">
      <dgm:prSet/>
      <dgm:spPr/>
      <dgm:t>
        <a:bodyPr/>
        <a:lstStyle/>
        <a:p>
          <a:endParaRPr lang="en-US"/>
        </a:p>
      </dgm:t>
    </dgm:pt>
    <dgm:pt modelId="{B0B61025-9E05-411B-9BFF-5D957E3CA058}">
      <dgm:prSet custT="1"/>
      <dgm:spPr/>
      <dgm:t>
        <a:bodyPr/>
        <a:lstStyle/>
        <a:p>
          <a:r>
            <a:rPr lang="en-US" sz="1400"/>
            <a:t>Loan should be a part of the “Education Loan Scheme”.</a:t>
          </a:r>
        </a:p>
      </dgm:t>
    </dgm:pt>
    <dgm:pt modelId="{60300A55-11C2-4671-8337-FCCC11DDAFBE}" type="parTrans" cxnId="{3674E543-2F65-44A0-8D4B-16697D33BB5A}">
      <dgm:prSet/>
      <dgm:spPr/>
      <dgm:t>
        <a:bodyPr/>
        <a:lstStyle/>
        <a:p>
          <a:endParaRPr lang="en-US"/>
        </a:p>
      </dgm:t>
    </dgm:pt>
    <dgm:pt modelId="{15047811-44B3-446D-90BF-50B4B980578A}" type="sibTrans" cxnId="{3674E543-2F65-44A0-8D4B-16697D33BB5A}">
      <dgm:prSet/>
      <dgm:spPr/>
      <dgm:t>
        <a:bodyPr/>
        <a:lstStyle/>
        <a:p>
          <a:endParaRPr lang="en-US"/>
        </a:p>
      </dgm:t>
    </dgm:pt>
    <dgm:pt modelId="{D1C7D41B-98AF-491A-A66F-612394E3430D}" type="pres">
      <dgm:prSet presAssocID="{79FD20D0-10F6-4937-9FB8-0F11F5E4B9A8}" presName="diagram" presStyleCnt="0">
        <dgm:presLayoutVars>
          <dgm:dir/>
          <dgm:resizeHandles val="exact"/>
        </dgm:presLayoutVars>
      </dgm:prSet>
      <dgm:spPr/>
      <dgm:t>
        <a:bodyPr/>
        <a:lstStyle/>
        <a:p>
          <a:endParaRPr lang="en-US"/>
        </a:p>
      </dgm:t>
    </dgm:pt>
    <dgm:pt modelId="{FF9F4587-E047-4A76-B2FA-3D2F11C1240E}" type="pres">
      <dgm:prSet presAssocID="{7A60C622-90DE-41FE-A609-F1F4BAF3C2FC}" presName="node" presStyleLbl="node1" presStyleIdx="0" presStyleCnt="2">
        <dgm:presLayoutVars>
          <dgm:bulletEnabled val="1"/>
        </dgm:presLayoutVars>
      </dgm:prSet>
      <dgm:spPr/>
      <dgm:t>
        <a:bodyPr/>
        <a:lstStyle/>
        <a:p>
          <a:endParaRPr lang="en-US"/>
        </a:p>
      </dgm:t>
    </dgm:pt>
    <dgm:pt modelId="{751E50D5-8E9C-4204-BDE8-FE690939826C}" type="pres">
      <dgm:prSet presAssocID="{8E9E3904-2465-4DE7-B849-FF9BA208E314}" presName="sibTrans" presStyleLbl="sibTrans2D1" presStyleIdx="0" presStyleCnt="1" custLinFactNeighborX="8706" custLinFactNeighborY="-1551"/>
      <dgm:spPr/>
      <dgm:t>
        <a:bodyPr/>
        <a:lstStyle/>
        <a:p>
          <a:endParaRPr lang="en-US"/>
        </a:p>
      </dgm:t>
    </dgm:pt>
    <dgm:pt modelId="{5B4CF3E5-49D2-4666-9047-0E45312F3593}" type="pres">
      <dgm:prSet presAssocID="{8E9E3904-2465-4DE7-B849-FF9BA208E314}" presName="connectorText" presStyleLbl="sibTrans2D1" presStyleIdx="0" presStyleCnt="1"/>
      <dgm:spPr/>
      <dgm:t>
        <a:bodyPr/>
        <a:lstStyle/>
        <a:p>
          <a:endParaRPr lang="en-US"/>
        </a:p>
      </dgm:t>
    </dgm:pt>
    <dgm:pt modelId="{EAD88B87-DB08-4655-B3DF-0C398B34FB53}" type="pres">
      <dgm:prSet presAssocID="{F3B3E1CC-5367-4155-8DBF-9130BD831134}" presName="node" presStyleLbl="node1" presStyleIdx="1" presStyleCnt="2" custLinFactNeighborX="-6656" custLinFactNeighborY="-1664">
        <dgm:presLayoutVars>
          <dgm:bulletEnabled val="1"/>
        </dgm:presLayoutVars>
      </dgm:prSet>
      <dgm:spPr/>
      <dgm:t>
        <a:bodyPr/>
        <a:lstStyle/>
        <a:p>
          <a:endParaRPr lang="en-US"/>
        </a:p>
      </dgm:t>
    </dgm:pt>
  </dgm:ptLst>
  <dgm:cxnLst>
    <dgm:cxn modelId="{1B712351-A97B-42AA-A7D8-0D4774AE004E}" type="presOf" srcId="{9C1AC7F8-277C-4564-B464-705BC1967AEE}" destId="{FF9F4587-E047-4A76-B2FA-3D2F11C1240E}" srcOrd="0" destOrd="2" presId="urn:microsoft.com/office/officeart/2005/8/layout/process5"/>
    <dgm:cxn modelId="{12D513B9-4AD5-45F0-84A5-3F0E20B62B70}" type="presOf" srcId="{F3B3E1CC-5367-4155-8DBF-9130BD831134}" destId="{EAD88B87-DB08-4655-B3DF-0C398B34FB53}" srcOrd="0" destOrd="0" presId="urn:microsoft.com/office/officeart/2005/8/layout/process5"/>
    <dgm:cxn modelId="{120CE606-3C80-4686-AC0B-29744CEBADAC}" type="presOf" srcId="{8E9E3904-2465-4DE7-B849-FF9BA208E314}" destId="{5B4CF3E5-49D2-4666-9047-0E45312F3593}" srcOrd="1" destOrd="0" presId="urn:microsoft.com/office/officeart/2005/8/layout/process5"/>
    <dgm:cxn modelId="{6B7745B8-0E9B-424E-8B97-37DAF6ADBDB5}" srcId="{7A60C622-90DE-41FE-A609-F1F4BAF3C2FC}" destId="{9C1AC7F8-277C-4564-B464-705BC1967AEE}" srcOrd="1" destOrd="0" parTransId="{88826B7B-7CD1-4827-955B-F78BEF801B0B}" sibTransId="{6A099CD3-4727-4222-9C18-0E7547FD0403}"/>
    <dgm:cxn modelId="{F1039F64-BAAE-4824-A10D-15E12D15FF45}" srcId="{F3B3E1CC-5367-4155-8DBF-9130BD831134}" destId="{39286F99-BFE9-4F0B-9A32-9EEED20C0737}" srcOrd="0" destOrd="0" parTransId="{649F9CB0-90A8-472F-83E0-EAA146481199}" sibTransId="{FC30A79A-0231-4657-B5DC-00EB5B46FE89}"/>
    <dgm:cxn modelId="{CAF1EE29-270E-4CB6-986A-F23D80D93F64}" type="presOf" srcId="{8E9E3904-2465-4DE7-B849-FF9BA208E314}" destId="{751E50D5-8E9C-4204-BDE8-FE690939826C}" srcOrd="0" destOrd="0" presId="urn:microsoft.com/office/officeart/2005/8/layout/process5"/>
    <dgm:cxn modelId="{960E6AB5-F6EA-42D3-9F07-E27255733DCF}" type="presOf" srcId="{59FEBE16-71CE-40FA-8189-FCD5651E56D0}" destId="{FF9F4587-E047-4A76-B2FA-3D2F11C1240E}" srcOrd="0" destOrd="1" presId="urn:microsoft.com/office/officeart/2005/8/layout/process5"/>
    <dgm:cxn modelId="{2B5FF064-3C87-45FD-AA12-DAFBA7EA4CA9}" srcId="{7A60C622-90DE-41FE-A609-F1F4BAF3C2FC}" destId="{59FEBE16-71CE-40FA-8189-FCD5651E56D0}" srcOrd="0" destOrd="0" parTransId="{0BEBE23B-9E3B-456D-AC21-74549AA2310A}" sibTransId="{7D9C71EA-5519-4326-BC17-2BA0930297A6}"/>
    <dgm:cxn modelId="{B10BB94A-E770-4F7D-B96F-2689C9B3B140}" srcId="{79FD20D0-10F6-4937-9FB8-0F11F5E4B9A8}" destId="{F3B3E1CC-5367-4155-8DBF-9130BD831134}" srcOrd="1" destOrd="0" parTransId="{A89CA426-EC3B-41F3-88AC-D4A218BBA4F1}" sibTransId="{8EF12C9D-944E-4AEB-AD6A-3A6C258B1F0E}"/>
    <dgm:cxn modelId="{9C363816-A4DB-4CE0-96DE-F944845CC0A6}" type="presOf" srcId="{7A60C622-90DE-41FE-A609-F1F4BAF3C2FC}" destId="{FF9F4587-E047-4A76-B2FA-3D2F11C1240E}" srcOrd="0" destOrd="0" presId="urn:microsoft.com/office/officeart/2005/8/layout/process5"/>
    <dgm:cxn modelId="{3674E543-2F65-44A0-8D4B-16697D33BB5A}" srcId="{F3B3E1CC-5367-4155-8DBF-9130BD831134}" destId="{B0B61025-9E05-411B-9BFF-5D957E3CA058}" srcOrd="1" destOrd="0" parTransId="{60300A55-11C2-4671-8337-FCCC11DDAFBE}" sibTransId="{15047811-44B3-446D-90BF-50B4B980578A}"/>
    <dgm:cxn modelId="{F4510C87-9550-4996-A987-BB459504C49A}" type="presOf" srcId="{39286F99-BFE9-4F0B-9A32-9EEED20C0737}" destId="{EAD88B87-DB08-4655-B3DF-0C398B34FB53}" srcOrd="0" destOrd="1" presId="urn:microsoft.com/office/officeart/2005/8/layout/process5"/>
    <dgm:cxn modelId="{333C1288-082C-47E3-ACAF-73673FA0ACFB}" type="presOf" srcId="{B0B61025-9E05-411B-9BFF-5D957E3CA058}" destId="{EAD88B87-DB08-4655-B3DF-0C398B34FB53}" srcOrd="0" destOrd="2" presId="urn:microsoft.com/office/officeart/2005/8/layout/process5"/>
    <dgm:cxn modelId="{A2494642-6F99-4825-A358-446D6C251C22}" srcId="{79FD20D0-10F6-4937-9FB8-0F11F5E4B9A8}" destId="{7A60C622-90DE-41FE-A609-F1F4BAF3C2FC}" srcOrd="0" destOrd="0" parTransId="{335CC96E-2763-4925-A480-9A1C0DDEABF1}" sibTransId="{8E9E3904-2465-4DE7-B849-FF9BA208E314}"/>
    <dgm:cxn modelId="{5285BB8D-8309-4904-9959-505034684242}" type="presOf" srcId="{79FD20D0-10F6-4937-9FB8-0F11F5E4B9A8}" destId="{D1C7D41B-98AF-491A-A66F-612394E3430D}" srcOrd="0" destOrd="0" presId="urn:microsoft.com/office/officeart/2005/8/layout/process5"/>
    <dgm:cxn modelId="{E5F7F26C-6C07-4032-BD0C-40818820DFF0}" type="presParOf" srcId="{D1C7D41B-98AF-491A-A66F-612394E3430D}" destId="{FF9F4587-E047-4A76-B2FA-3D2F11C1240E}" srcOrd="0" destOrd="0" presId="urn:microsoft.com/office/officeart/2005/8/layout/process5"/>
    <dgm:cxn modelId="{F1E7DE04-DFA9-4AC4-ADED-3A0FFE8716E7}" type="presParOf" srcId="{D1C7D41B-98AF-491A-A66F-612394E3430D}" destId="{751E50D5-8E9C-4204-BDE8-FE690939826C}" srcOrd="1" destOrd="0" presId="urn:microsoft.com/office/officeart/2005/8/layout/process5"/>
    <dgm:cxn modelId="{86B6EBB4-C438-43B7-8FAD-6E2ECC1DDAF1}" type="presParOf" srcId="{751E50D5-8E9C-4204-BDE8-FE690939826C}" destId="{5B4CF3E5-49D2-4666-9047-0E45312F3593}" srcOrd="0" destOrd="0" presId="urn:microsoft.com/office/officeart/2005/8/layout/process5"/>
    <dgm:cxn modelId="{E3A4BE5A-1694-41D5-906A-ECF7C6D92AA3}" type="presParOf" srcId="{D1C7D41B-98AF-491A-A66F-612394E3430D}" destId="{EAD88B87-DB08-4655-B3DF-0C398B34FB53}" srcOrd="2" destOrd="0" presId="urn:microsoft.com/office/officeart/2005/8/layout/process5"/>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E73A93F3-FB33-4BAD-A7AF-5B523A3896E1}" type="doc">
      <dgm:prSet loTypeId="urn:microsoft.com/office/officeart/2018/2/layout/IconCircleList" loCatId="icon" qsTypeId="urn:microsoft.com/office/officeart/2005/8/quickstyle/simple1" qsCatId="simple" csTypeId="urn:microsoft.com/office/officeart/2005/8/colors/colorful4" csCatId="colorful" phldr="1"/>
      <dgm:spPr/>
      <dgm:t>
        <a:bodyPr/>
        <a:lstStyle/>
        <a:p>
          <a:endParaRPr lang="en-US"/>
        </a:p>
      </dgm:t>
    </dgm:pt>
    <dgm:pt modelId="{86C54EB6-62B1-489B-99F9-B1A6623D6FDA}">
      <dgm:prSet/>
      <dgm:spPr/>
      <dgm:t>
        <a:bodyPr/>
        <a:lstStyle/>
        <a:p>
          <a:pPr>
            <a:lnSpc>
              <a:spcPct val="100000"/>
            </a:lnSpc>
          </a:pPr>
          <a:r>
            <a:rPr lang="en-IN" b="0" baseline="0"/>
            <a:t>If applicant is taking loan, please confirm the collateral (Recent FD or Property) used for this loan.</a:t>
          </a:r>
          <a:endParaRPr lang="en-US"/>
        </a:p>
      </dgm:t>
    </dgm:pt>
    <dgm:pt modelId="{175BBAF8-6595-4FD3-9836-BE9138B48262}" type="parTrans" cxnId="{F1E58CBD-F8DF-4C79-B90C-8C8D3939295F}">
      <dgm:prSet/>
      <dgm:spPr/>
      <dgm:t>
        <a:bodyPr/>
        <a:lstStyle/>
        <a:p>
          <a:endParaRPr lang="en-US"/>
        </a:p>
      </dgm:t>
    </dgm:pt>
    <dgm:pt modelId="{B3F85993-8144-44BF-A8BA-2B43D6FDE500}" type="sibTrans" cxnId="{F1E58CBD-F8DF-4C79-B90C-8C8D3939295F}">
      <dgm:prSet/>
      <dgm:spPr/>
      <dgm:t>
        <a:bodyPr/>
        <a:lstStyle/>
        <a:p>
          <a:pPr>
            <a:lnSpc>
              <a:spcPct val="100000"/>
            </a:lnSpc>
          </a:pPr>
          <a:endParaRPr lang="en-US"/>
        </a:p>
      </dgm:t>
    </dgm:pt>
    <dgm:pt modelId="{F1E073C2-BA31-4208-B906-C9E66D483DFC}">
      <dgm:prSet/>
      <dgm:spPr/>
      <dgm:t>
        <a:bodyPr/>
        <a:lstStyle/>
        <a:p>
          <a:pPr>
            <a:lnSpc>
              <a:spcPct val="100000"/>
            </a:lnSpc>
          </a:pPr>
          <a:r>
            <a:rPr lang="en-IN"/>
            <a:t>If the student or student’s sponsors have Fixed Deposits that were prepared recently, then the student may have to submit source of funds for these FDs.</a:t>
          </a:r>
          <a:endParaRPr lang="en-US"/>
        </a:p>
      </dgm:t>
    </dgm:pt>
    <dgm:pt modelId="{19FCB3CA-F70A-4210-87AE-A2D8DB51CABA}" type="parTrans" cxnId="{574F4F7B-1F89-427E-B580-B21E3A7D9530}">
      <dgm:prSet/>
      <dgm:spPr/>
      <dgm:t>
        <a:bodyPr/>
        <a:lstStyle/>
        <a:p>
          <a:endParaRPr lang="en-US"/>
        </a:p>
      </dgm:t>
    </dgm:pt>
    <dgm:pt modelId="{CEC80000-3E70-4F1F-AD35-CD3709258F4A}" type="sibTrans" cxnId="{574F4F7B-1F89-427E-B580-B21E3A7D9530}">
      <dgm:prSet/>
      <dgm:spPr/>
      <dgm:t>
        <a:bodyPr/>
        <a:lstStyle/>
        <a:p>
          <a:pPr>
            <a:lnSpc>
              <a:spcPct val="100000"/>
            </a:lnSpc>
          </a:pPr>
          <a:endParaRPr lang="en-US"/>
        </a:p>
      </dgm:t>
    </dgm:pt>
    <dgm:pt modelId="{6F1CA1D9-ADD1-4D6A-971F-4B087BCD6F50}">
      <dgm:prSet/>
      <dgm:spPr/>
      <dgm:t>
        <a:bodyPr/>
        <a:lstStyle/>
        <a:p>
          <a:pPr>
            <a:lnSpc>
              <a:spcPct val="100000"/>
            </a:lnSpc>
          </a:pPr>
          <a:r>
            <a:rPr lang="en-IN"/>
            <a:t>If there have been any major recent deposits in the sponsors’ savings accounts in the last 28 days, then they may require to submit sources of these deposits. </a:t>
          </a:r>
          <a:endParaRPr lang="en-US"/>
        </a:p>
      </dgm:t>
    </dgm:pt>
    <dgm:pt modelId="{A675A6F0-79E6-41FA-9B01-D08EE4344AE5}" type="parTrans" cxnId="{9B9D3CCC-852A-4528-A74B-30100F882E34}">
      <dgm:prSet/>
      <dgm:spPr/>
      <dgm:t>
        <a:bodyPr/>
        <a:lstStyle/>
        <a:p>
          <a:endParaRPr lang="en-US"/>
        </a:p>
      </dgm:t>
    </dgm:pt>
    <dgm:pt modelId="{A89916E9-5D6C-474D-80CC-0DE5AEF49416}" type="sibTrans" cxnId="{9B9D3CCC-852A-4528-A74B-30100F882E34}">
      <dgm:prSet/>
      <dgm:spPr/>
      <dgm:t>
        <a:bodyPr/>
        <a:lstStyle/>
        <a:p>
          <a:endParaRPr lang="en-US"/>
        </a:p>
      </dgm:t>
    </dgm:pt>
    <dgm:pt modelId="{BE5BAC72-CE79-4B67-98CD-61B7E9897773}" type="pres">
      <dgm:prSet presAssocID="{E73A93F3-FB33-4BAD-A7AF-5B523A3896E1}" presName="root" presStyleCnt="0">
        <dgm:presLayoutVars>
          <dgm:dir/>
          <dgm:resizeHandles val="exact"/>
        </dgm:presLayoutVars>
      </dgm:prSet>
      <dgm:spPr/>
      <dgm:t>
        <a:bodyPr/>
        <a:lstStyle/>
        <a:p>
          <a:endParaRPr lang="en-US"/>
        </a:p>
      </dgm:t>
    </dgm:pt>
    <dgm:pt modelId="{06A196EF-949D-4D75-8234-8CEFA1889EA2}" type="pres">
      <dgm:prSet presAssocID="{E73A93F3-FB33-4BAD-A7AF-5B523A3896E1}" presName="container" presStyleCnt="0">
        <dgm:presLayoutVars>
          <dgm:dir/>
          <dgm:resizeHandles val="exact"/>
        </dgm:presLayoutVars>
      </dgm:prSet>
      <dgm:spPr/>
    </dgm:pt>
    <dgm:pt modelId="{05592AA9-C15F-4E14-A031-B2FA4CD40733}" type="pres">
      <dgm:prSet presAssocID="{86C54EB6-62B1-489B-99F9-B1A6623D6FDA}" presName="compNode" presStyleCnt="0"/>
      <dgm:spPr/>
    </dgm:pt>
    <dgm:pt modelId="{D3D2AA52-05E2-4A0A-BE83-BD3CE72E8FA3}" type="pres">
      <dgm:prSet presAssocID="{86C54EB6-62B1-489B-99F9-B1A6623D6FDA}" presName="iconBgRect" presStyleLbl="bgShp" presStyleIdx="0" presStyleCnt="3"/>
      <dgm:spPr/>
    </dgm:pt>
    <dgm:pt modelId="{2BE08EAD-B3B6-43C5-910D-3DE55D7119CD}" type="pres">
      <dgm:prSet presAssocID="{86C54EB6-62B1-489B-99F9-B1A6623D6FD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xmlns="" val="0"/>
              </a:ext>
              <a:ext uri="{96DAC541-7B7A-43D3-8B79-37D633B846F1}">
                <asvg:svgBlip xmlns:asvg="http://schemas.microsoft.com/office/drawing/2016/SVG/main" xmlns="" r:embed="rId2"/>
              </a:ext>
            </a:extLst>
          </a:blip>
          <a:stretch>
            <a:fillRect/>
          </a:stretch>
        </a:blipFill>
      </dgm:spPr>
      <dgm:extLst>
        <a:ext uri="{E40237B7-FDA0-4F09-8148-C483321AD2D9}">
          <dgm14:cNvPr xmlns:dgm14="http://schemas.microsoft.com/office/drawing/2010/diagram" xmlns="" id="0" name="" descr="Bank Check"/>
        </a:ext>
      </dgm:extLst>
    </dgm:pt>
    <dgm:pt modelId="{43DE3FAE-E6EC-41A2-B5BB-48A9F3580754}" type="pres">
      <dgm:prSet presAssocID="{86C54EB6-62B1-489B-99F9-B1A6623D6FDA}" presName="spaceRect" presStyleCnt="0"/>
      <dgm:spPr/>
    </dgm:pt>
    <dgm:pt modelId="{0A55CAD4-F2C9-4DD0-9193-0EE82C104A37}" type="pres">
      <dgm:prSet presAssocID="{86C54EB6-62B1-489B-99F9-B1A6623D6FDA}" presName="textRect" presStyleLbl="revTx" presStyleIdx="0" presStyleCnt="3">
        <dgm:presLayoutVars>
          <dgm:chMax val="1"/>
          <dgm:chPref val="1"/>
        </dgm:presLayoutVars>
      </dgm:prSet>
      <dgm:spPr/>
      <dgm:t>
        <a:bodyPr/>
        <a:lstStyle/>
        <a:p>
          <a:endParaRPr lang="en-US"/>
        </a:p>
      </dgm:t>
    </dgm:pt>
    <dgm:pt modelId="{C7D8E8CA-FE07-4644-929E-45B6AA84EDB3}" type="pres">
      <dgm:prSet presAssocID="{B3F85993-8144-44BF-A8BA-2B43D6FDE500}" presName="sibTrans" presStyleLbl="sibTrans2D1" presStyleIdx="0" presStyleCnt="0"/>
      <dgm:spPr/>
      <dgm:t>
        <a:bodyPr/>
        <a:lstStyle/>
        <a:p>
          <a:endParaRPr lang="en-US"/>
        </a:p>
      </dgm:t>
    </dgm:pt>
    <dgm:pt modelId="{6F99B65F-936C-47B9-9311-FAF2069D018B}" type="pres">
      <dgm:prSet presAssocID="{F1E073C2-BA31-4208-B906-C9E66D483DFC}" presName="compNode" presStyleCnt="0"/>
      <dgm:spPr/>
    </dgm:pt>
    <dgm:pt modelId="{6AAAB6F7-D9E8-43F2-A383-0F77AF32FF22}" type="pres">
      <dgm:prSet presAssocID="{F1E073C2-BA31-4208-B906-C9E66D483DFC}" presName="iconBgRect" presStyleLbl="bgShp" presStyleIdx="1" presStyleCnt="3"/>
      <dgm:spPr/>
    </dgm:pt>
    <dgm:pt modelId="{C5B06818-3C4B-4CED-8552-4A29FA3A2D55}" type="pres">
      <dgm:prSet presAssocID="{F1E073C2-BA31-4208-B906-C9E66D483DF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a:blipFill>
      </dgm:spPr>
      <dgm:extLst>
        <a:ext uri="{E40237B7-FDA0-4F09-8148-C483321AD2D9}">
          <dgm14:cNvPr xmlns:dgm14="http://schemas.microsoft.com/office/drawing/2010/diagram" xmlns="" id="0" name="" descr="Dollar"/>
        </a:ext>
      </dgm:extLst>
    </dgm:pt>
    <dgm:pt modelId="{DB2D6B62-9AA5-42C6-8D04-96D369C43B33}" type="pres">
      <dgm:prSet presAssocID="{F1E073C2-BA31-4208-B906-C9E66D483DFC}" presName="spaceRect" presStyleCnt="0"/>
      <dgm:spPr/>
    </dgm:pt>
    <dgm:pt modelId="{74B90EE5-5778-450E-A110-4439A8C1C086}" type="pres">
      <dgm:prSet presAssocID="{F1E073C2-BA31-4208-B906-C9E66D483DFC}" presName="textRect" presStyleLbl="revTx" presStyleIdx="1" presStyleCnt="3">
        <dgm:presLayoutVars>
          <dgm:chMax val="1"/>
          <dgm:chPref val="1"/>
        </dgm:presLayoutVars>
      </dgm:prSet>
      <dgm:spPr/>
      <dgm:t>
        <a:bodyPr/>
        <a:lstStyle/>
        <a:p>
          <a:endParaRPr lang="en-US"/>
        </a:p>
      </dgm:t>
    </dgm:pt>
    <dgm:pt modelId="{2509B3DE-1993-4C64-8793-755555F5FE93}" type="pres">
      <dgm:prSet presAssocID="{CEC80000-3E70-4F1F-AD35-CD3709258F4A}" presName="sibTrans" presStyleLbl="sibTrans2D1" presStyleIdx="0" presStyleCnt="0"/>
      <dgm:spPr/>
      <dgm:t>
        <a:bodyPr/>
        <a:lstStyle/>
        <a:p>
          <a:endParaRPr lang="en-US"/>
        </a:p>
      </dgm:t>
    </dgm:pt>
    <dgm:pt modelId="{72F47089-A968-450E-B537-E556D52C29C9}" type="pres">
      <dgm:prSet presAssocID="{6F1CA1D9-ADD1-4D6A-971F-4B087BCD6F50}" presName="compNode" presStyleCnt="0"/>
      <dgm:spPr/>
    </dgm:pt>
    <dgm:pt modelId="{888C7386-5428-4C47-8CCC-F347B89260FC}" type="pres">
      <dgm:prSet presAssocID="{6F1CA1D9-ADD1-4D6A-971F-4B087BCD6F50}" presName="iconBgRect" presStyleLbl="bgShp" presStyleIdx="2" presStyleCnt="3"/>
      <dgm:spPr/>
    </dgm:pt>
    <dgm:pt modelId="{4597C940-046B-44F8-BC34-9F57B2B3B5FB}" type="pres">
      <dgm:prSet presAssocID="{6F1CA1D9-ADD1-4D6A-971F-4B087BCD6F5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a:blipFill>
      </dgm:spPr>
      <dgm:extLst>
        <a:ext uri="{E40237B7-FDA0-4F09-8148-C483321AD2D9}">
          <dgm14:cNvPr xmlns:dgm14="http://schemas.microsoft.com/office/drawing/2010/diagram" xmlns="" id="0" name="" descr="Piggy Bank"/>
        </a:ext>
      </dgm:extLst>
    </dgm:pt>
    <dgm:pt modelId="{FCD9D9F7-22AE-4843-ACF4-83A87B934136}" type="pres">
      <dgm:prSet presAssocID="{6F1CA1D9-ADD1-4D6A-971F-4B087BCD6F50}" presName="spaceRect" presStyleCnt="0"/>
      <dgm:spPr/>
    </dgm:pt>
    <dgm:pt modelId="{364B0663-AA19-44D0-8F26-940D82C7E286}" type="pres">
      <dgm:prSet presAssocID="{6F1CA1D9-ADD1-4D6A-971F-4B087BCD6F50}" presName="textRect" presStyleLbl="revTx" presStyleIdx="2" presStyleCnt="3">
        <dgm:presLayoutVars>
          <dgm:chMax val="1"/>
          <dgm:chPref val="1"/>
        </dgm:presLayoutVars>
      </dgm:prSet>
      <dgm:spPr/>
      <dgm:t>
        <a:bodyPr/>
        <a:lstStyle/>
        <a:p>
          <a:endParaRPr lang="en-US"/>
        </a:p>
      </dgm:t>
    </dgm:pt>
  </dgm:ptLst>
  <dgm:cxnLst>
    <dgm:cxn modelId="{9B9D3CCC-852A-4528-A74B-30100F882E34}" srcId="{E73A93F3-FB33-4BAD-A7AF-5B523A3896E1}" destId="{6F1CA1D9-ADD1-4D6A-971F-4B087BCD6F50}" srcOrd="2" destOrd="0" parTransId="{A675A6F0-79E6-41FA-9B01-D08EE4344AE5}" sibTransId="{A89916E9-5D6C-474D-80CC-0DE5AEF49416}"/>
    <dgm:cxn modelId="{F1E58CBD-F8DF-4C79-B90C-8C8D3939295F}" srcId="{E73A93F3-FB33-4BAD-A7AF-5B523A3896E1}" destId="{86C54EB6-62B1-489B-99F9-B1A6623D6FDA}" srcOrd="0" destOrd="0" parTransId="{175BBAF8-6595-4FD3-9836-BE9138B48262}" sibTransId="{B3F85993-8144-44BF-A8BA-2B43D6FDE500}"/>
    <dgm:cxn modelId="{BF008C70-4FCB-4AC2-A7BA-581B60653BB0}" type="presOf" srcId="{E73A93F3-FB33-4BAD-A7AF-5B523A3896E1}" destId="{BE5BAC72-CE79-4B67-98CD-61B7E9897773}" srcOrd="0" destOrd="0" presId="urn:microsoft.com/office/officeart/2018/2/layout/IconCircleList"/>
    <dgm:cxn modelId="{7500795E-D3ED-4DD8-A10F-D5F757AB6371}" type="presOf" srcId="{CEC80000-3E70-4F1F-AD35-CD3709258F4A}" destId="{2509B3DE-1993-4C64-8793-755555F5FE93}" srcOrd="0" destOrd="0" presId="urn:microsoft.com/office/officeart/2018/2/layout/IconCircleList"/>
    <dgm:cxn modelId="{5D94D724-11C8-47CC-BE16-3803D0FD084F}" type="presOf" srcId="{F1E073C2-BA31-4208-B906-C9E66D483DFC}" destId="{74B90EE5-5778-450E-A110-4439A8C1C086}" srcOrd="0" destOrd="0" presId="urn:microsoft.com/office/officeart/2018/2/layout/IconCircleList"/>
    <dgm:cxn modelId="{566A831E-7973-41B1-B51B-89D27756E899}" type="presOf" srcId="{86C54EB6-62B1-489B-99F9-B1A6623D6FDA}" destId="{0A55CAD4-F2C9-4DD0-9193-0EE82C104A37}" srcOrd="0" destOrd="0" presId="urn:microsoft.com/office/officeart/2018/2/layout/IconCircleList"/>
    <dgm:cxn modelId="{04C0B30C-F254-4BCC-8712-78D313AD6202}" type="presOf" srcId="{6F1CA1D9-ADD1-4D6A-971F-4B087BCD6F50}" destId="{364B0663-AA19-44D0-8F26-940D82C7E286}" srcOrd="0" destOrd="0" presId="urn:microsoft.com/office/officeart/2018/2/layout/IconCircleList"/>
    <dgm:cxn modelId="{574F4F7B-1F89-427E-B580-B21E3A7D9530}" srcId="{E73A93F3-FB33-4BAD-A7AF-5B523A3896E1}" destId="{F1E073C2-BA31-4208-B906-C9E66D483DFC}" srcOrd="1" destOrd="0" parTransId="{19FCB3CA-F70A-4210-87AE-A2D8DB51CABA}" sibTransId="{CEC80000-3E70-4F1F-AD35-CD3709258F4A}"/>
    <dgm:cxn modelId="{7CFDB79C-29D3-41F4-AA50-A69C101B0B77}" type="presOf" srcId="{B3F85993-8144-44BF-A8BA-2B43D6FDE500}" destId="{C7D8E8CA-FE07-4644-929E-45B6AA84EDB3}" srcOrd="0" destOrd="0" presId="urn:microsoft.com/office/officeart/2018/2/layout/IconCircleList"/>
    <dgm:cxn modelId="{3950A512-094D-42D1-BBF7-1FB53CF7FE90}" type="presParOf" srcId="{BE5BAC72-CE79-4B67-98CD-61B7E9897773}" destId="{06A196EF-949D-4D75-8234-8CEFA1889EA2}" srcOrd="0" destOrd="0" presId="urn:microsoft.com/office/officeart/2018/2/layout/IconCircleList"/>
    <dgm:cxn modelId="{EFE942CA-BCC0-41CD-957D-F547557CBE35}" type="presParOf" srcId="{06A196EF-949D-4D75-8234-8CEFA1889EA2}" destId="{05592AA9-C15F-4E14-A031-B2FA4CD40733}" srcOrd="0" destOrd="0" presId="urn:microsoft.com/office/officeart/2018/2/layout/IconCircleList"/>
    <dgm:cxn modelId="{1787034D-39B6-4BDA-BC81-3915C1BB08CE}" type="presParOf" srcId="{05592AA9-C15F-4E14-A031-B2FA4CD40733}" destId="{D3D2AA52-05E2-4A0A-BE83-BD3CE72E8FA3}" srcOrd="0" destOrd="0" presId="urn:microsoft.com/office/officeart/2018/2/layout/IconCircleList"/>
    <dgm:cxn modelId="{DCE749E3-1315-4D01-A7D9-0014D7CD056C}" type="presParOf" srcId="{05592AA9-C15F-4E14-A031-B2FA4CD40733}" destId="{2BE08EAD-B3B6-43C5-910D-3DE55D7119CD}" srcOrd="1" destOrd="0" presId="urn:microsoft.com/office/officeart/2018/2/layout/IconCircleList"/>
    <dgm:cxn modelId="{1B200498-A6B4-4FDB-908F-27E0A21A470E}" type="presParOf" srcId="{05592AA9-C15F-4E14-A031-B2FA4CD40733}" destId="{43DE3FAE-E6EC-41A2-B5BB-48A9F3580754}" srcOrd="2" destOrd="0" presId="urn:microsoft.com/office/officeart/2018/2/layout/IconCircleList"/>
    <dgm:cxn modelId="{A12BA759-F632-41B0-9C8E-F4ED15FE3305}" type="presParOf" srcId="{05592AA9-C15F-4E14-A031-B2FA4CD40733}" destId="{0A55CAD4-F2C9-4DD0-9193-0EE82C104A37}" srcOrd="3" destOrd="0" presId="urn:microsoft.com/office/officeart/2018/2/layout/IconCircleList"/>
    <dgm:cxn modelId="{327357E9-93D6-4EA3-BACC-93995F432ED5}" type="presParOf" srcId="{06A196EF-949D-4D75-8234-8CEFA1889EA2}" destId="{C7D8E8CA-FE07-4644-929E-45B6AA84EDB3}" srcOrd="1" destOrd="0" presId="urn:microsoft.com/office/officeart/2018/2/layout/IconCircleList"/>
    <dgm:cxn modelId="{49E2F4AD-6DC9-4168-A043-B548BECAACF2}" type="presParOf" srcId="{06A196EF-949D-4D75-8234-8CEFA1889EA2}" destId="{6F99B65F-936C-47B9-9311-FAF2069D018B}" srcOrd="2" destOrd="0" presId="urn:microsoft.com/office/officeart/2018/2/layout/IconCircleList"/>
    <dgm:cxn modelId="{99A128B5-5545-4385-B936-DF8402BDDFEB}" type="presParOf" srcId="{6F99B65F-936C-47B9-9311-FAF2069D018B}" destId="{6AAAB6F7-D9E8-43F2-A383-0F77AF32FF22}" srcOrd="0" destOrd="0" presId="urn:microsoft.com/office/officeart/2018/2/layout/IconCircleList"/>
    <dgm:cxn modelId="{562F8C9C-597D-4EB4-BEBC-DB1FA14563E3}" type="presParOf" srcId="{6F99B65F-936C-47B9-9311-FAF2069D018B}" destId="{C5B06818-3C4B-4CED-8552-4A29FA3A2D55}" srcOrd="1" destOrd="0" presId="urn:microsoft.com/office/officeart/2018/2/layout/IconCircleList"/>
    <dgm:cxn modelId="{D67CBB29-2E42-4663-80EA-710FDA1BCE83}" type="presParOf" srcId="{6F99B65F-936C-47B9-9311-FAF2069D018B}" destId="{DB2D6B62-9AA5-42C6-8D04-96D369C43B33}" srcOrd="2" destOrd="0" presId="urn:microsoft.com/office/officeart/2018/2/layout/IconCircleList"/>
    <dgm:cxn modelId="{28018AFC-E596-48ED-9D02-1660C08C1707}" type="presParOf" srcId="{6F99B65F-936C-47B9-9311-FAF2069D018B}" destId="{74B90EE5-5778-450E-A110-4439A8C1C086}" srcOrd="3" destOrd="0" presId="urn:microsoft.com/office/officeart/2018/2/layout/IconCircleList"/>
    <dgm:cxn modelId="{C60D4DC5-D3D3-4D19-90D6-2E01C598B610}" type="presParOf" srcId="{06A196EF-949D-4D75-8234-8CEFA1889EA2}" destId="{2509B3DE-1993-4C64-8793-755555F5FE93}" srcOrd="3" destOrd="0" presId="urn:microsoft.com/office/officeart/2018/2/layout/IconCircleList"/>
    <dgm:cxn modelId="{DB2BF172-ED06-423A-9DE0-F5EF5069B79D}" type="presParOf" srcId="{06A196EF-949D-4D75-8234-8CEFA1889EA2}" destId="{72F47089-A968-450E-B537-E556D52C29C9}" srcOrd="4" destOrd="0" presId="urn:microsoft.com/office/officeart/2018/2/layout/IconCircleList"/>
    <dgm:cxn modelId="{A74CBC2B-4298-418B-ACA2-2998A102865E}" type="presParOf" srcId="{72F47089-A968-450E-B537-E556D52C29C9}" destId="{888C7386-5428-4C47-8CCC-F347B89260FC}" srcOrd="0" destOrd="0" presId="urn:microsoft.com/office/officeart/2018/2/layout/IconCircleList"/>
    <dgm:cxn modelId="{8E9BC6A4-4648-400D-8043-3804B5C3C1E2}" type="presParOf" srcId="{72F47089-A968-450E-B537-E556D52C29C9}" destId="{4597C940-046B-44F8-BC34-9F57B2B3B5FB}" srcOrd="1" destOrd="0" presId="urn:microsoft.com/office/officeart/2018/2/layout/IconCircleList"/>
    <dgm:cxn modelId="{2E458EAB-B929-4026-A8D1-D33D3494541F}" type="presParOf" srcId="{72F47089-A968-450E-B537-E556D52C29C9}" destId="{FCD9D9F7-22AE-4843-ACF4-83A87B934136}" srcOrd="2" destOrd="0" presId="urn:microsoft.com/office/officeart/2018/2/layout/IconCircleList"/>
    <dgm:cxn modelId="{DD6B7D51-E9AC-4FC8-AD41-A465C47BCEBA}" type="presParOf" srcId="{72F47089-A968-450E-B537-E556D52C29C9}" destId="{364B0663-AA19-44D0-8F26-940D82C7E286}" srcOrd="3" destOrd="0" presId="urn:microsoft.com/office/officeart/2018/2/layout/IconCircle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B009EF4-8DCA-4EE8-BDC2-7E1418F23BEC}"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IN"/>
        </a:p>
      </dgm:t>
    </dgm:pt>
    <dgm:pt modelId="{F6B9CE75-3EA1-4CF3-9269-8994EDF45024}">
      <dgm:prSet/>
      <dgm:spPr/>
      <dgm:t>
        <a:bodyPr/>
        <a:lstStyle/>
        <a:p>
          <a:r>
            <a:rPr lang="en-US" b="1">
              <a:solidFill>
                <a:schemeClr val="accent4">
                  <a:lumMod val="75000"/>
                </a:schemeClr>
              </a:solidFill>
            </a:rPr>
            <a:t>Self Funded &amp; Parents </a:t>
          </a:r>
          <a:r>
            <a:rPr lang="en-US"/>
            <a:t>(Fixed Deposits and Funds in Savings Bank Account are the only acceptable modes).</a:t>
          </a:r>
          <a:endParaRPr lang="en-IN"/>
        </a:p>
      </dgm:t>
    </dgm:pt>
    <dgm:pt modelId="{74E72FEC-B01E-4E5B-82BF-12FB7AED42BF}" type="parTrans" cxnId="{4318564B-E5C4-4296-9977-86205E63B90E}">
      <dgm:prSet/>
      <dgm:spPr/>
      <dgm:t>
        <a:bodyPr/>
        <a:lstStyle/>
        <a:p>
          <a:endParaRPr lang="en-IN"/>
        </a:p>
      </dgm:t>
    </dgm:pt>
    <dgm:pt modelId="{25CF36EC-0067-4799-9B4B-7B01C43C1C34}" type="sibTrans" cxnId="{4318564B-E5C4-4296-9977-86205E63B90E}">
      <dgm:prSet/>
      <dgm:spPr/>
      <dgm:t>
        <a:bodyPr/>
        <a:lstStyle/>
        <a:p>
          <a:endParaRPr lang="en-IN"/>
        </a:p>
      </dgm:t>
    </dgm:pt>
    <dgm:pt modelId="{F19C5ED5-BD7E-4FE3-9DA7-2CA46591EDDF}">
      <dgm:prSet/>
      <dgm:spPr/>
      <dgm:t>
        <a:bodyPr/>
        <a:lstStyle/>
        <a:p>
          <a:r>
            <a:rPr lang="en-US" b="1">
              <a:solidFill>
                <a:schemeClr val="accent4">
                  <a:lumMod val="75000"/>
                </a:schemeClr>
              </a:solidFill>
            </a:rPr>
            <a:t>Education Loans</a:t>
          </a:r>
          <a:r>
            <a:rPr lang="en-US" b="1"/>
            <a:t>: </a:t>
          </a:r>
          <a:r>
            <a:rPr lang="en-US"/>
            <a:t>Loan from nationalized or private sector banks. A guarantor or Collateral Security is required. Interest rates are low, and repayment begins after completion of program. </a:t>
          </a:r>
          <a:endParaRPr lang="en-IN"/>
        </a:p>
      </dgm:t>
    </dgm:pt>
    <dgm:pt modelId="{960FACF6-B635-4F28-ADF4-42A1BA532B66}" type="parTrans" cxnId="{04DB6F1E-0074-419D-B179-25CBE12FB9FB}">
      <dgm:prSet/>
      <dgm:spPr/>
      <dgm:t>
        <a:bodyPr/>
        <a:lstStyle/>
        <a:p>
          <a:endParaRPr lang="en-IN"/>
        </a:p>
      </dgm:t>
    </dgm:pt>
    <dgm:pt modelId="{5697F375-830E-456B-95E0-032CB67409CB}" type="sibTrans" cxnId="{04DB6F1E-0074-419D-B179-25CBE12FB9FB}">
      <dgm:prSet/>
      <dgm:spPr/>
      <dgm:t>
        <a:bodyPr/>
        <a:lstStyle/>
        <a:p>
          <a:endParaRPr lang="en-IN"/>
        </a:p>
      </dgm:t>
    </dgm:pt>
    <dgm:pt modelId="{F3385853-12AC-464D-8AE5-A2370244A1DE}">
      <dgm:prSet/>
      <dgm:spPr/>
      <dgm:t>
        <a:bodyPr/>
        <a:lstStyle/>
        <a:p>
          <a:r>
            <a:rPr lang="en-US" b="1">
              <a:solidFill>
                <a:schemeClr val="accent4">
                  <a:lumMod val="75000"/>
                </a:schemeClr>
              </a:solidFill>
            </a:rPr>
            <a:t>Employment: </a:t>
          </a:r>
          <a:r>
            <a:rPr lang="en-US"/>
            <a:t>Current immigration regulations permit students to work part-time 20 hours a week during study time and 40 hours a week during vacation. </a:t>
          </a:r>
          <a:endParaRPr lang="en-IN"/>
        </a:p>
      </dgm:t>
    </dgm:pt>
    <dgm:pt modelId="{0B6B08E3-57C7-4D47-B7F5-8965DF4062CC}" type="parTrans" cxnId="{4F0A8BA5-7269-459B-B53A-D0F3678ECB37}">
      <dgm:prSet/>
      <dgm:spPr/>
      <dgm:t>
        <a:bodyPr/>
        <a:lstStyle/>
        <a:p>
          <a:endParaRPr lang="en-IN"/>
        </a:p>
      </dgm:t>
    </dgm:pt>
    <dgm:pt modelId="{BD6AD22E-DA47-4FF9-A05C-DA5395FA289B}" type="sibTrans" cxnId="{4F0A8BA5-7269-459B-B53A-D0F3678ECB37}">
      <dgm:prSet/>
      <dgm:spPr/>
      <dgm:t>
        <a:bodyPr/>
        <a:lstStyle/>
        <a:p>
          <a:endParaRPr lang="en-IN"/>
        </a:p>
      </dgm:t>
    </dgm:pt>
    <dgm:pt modelId="{E4BA2B5D-82B7-4761-AD47-3AE7E36D87E3}">
      <dgm:prSet/>
      <dgm:spPr/>
      <dgm:t>
        <a:bodyPr/>
        <a:lstStyle/>
        <a:p>
          <a:r>
            <a:rPr lang="en-US" b="1">
              <a:solidFill>
                <a:schemeClr val="accent4">
                  <a:lumMod val="75000"/>
                </a:schemeClr>
              </a:solidFill>
            </a:rPr>
            <a:t>Scholarships:  </a:t>
          </a:r>
          <a:r>
            <a:rPr lang="en-US"/>
            <a:t>Students also receive scholarships depending on academic achievements and the overall profile.</a:t>
          </a:r>
          <a:endParaRPr lang="en-IN"/>
        </a:p>
      </dgm:t>
    </dgm:pt>
    <dgm:pt modelId="{5DBD3C2C-6380-471D-B8E8-F4B6C5DE4DEF}" type="parTrans" cxnId="{2C9CC4BD-873D-46F1-B570-DE7250FD5E18}">
      <dgm:prSet/>
      <dgm:spPr/>
      <dgm:t>
        <a:bodyPr/>
        <a:lstStyle/>
        <a:p>
          <a:endParaRPr lang="en-IN"/>
        </a:p>
      </dgm:t>
    </dgm:pt>
    <dgm:pt modelId="{23A377BE-81E4-459D-A621-389595152B02}" type="sibTrans" cxnId="{2C9CC4BD-873D-46F1-B570-DE7250FD5E18}">
      <dgm:prSet/>
      <dgm:spPr/>
      <dgm:t>
        <a:bodyPr/>
        <a:lstStyle/>
        <a:p>
          <a:endParaRPr lang="en-IN"/>
        </a:p>
      </dgm:t>
    </dgm:pt>
    <dgm:pt modelId="{557F32F2-74B1-45AE-A6CB-588B95188497}" type="pres">
      <dgm:prSet presAssocID="{AB009EF4-8DCA-4EE8-BDC2-7E1418F23BEC}" presName="vert0" presStyleCnt="0">
        <dgm:presLayoutVars>
          <dgm:dir/>
          <dgm:animOne val="branch"/>
          <dgm:animLvl val="lvl"/>
        </dgm:presLayoutVars>
      </dgm:prSet>
      <dgm:spPr/>
      <dgm:t>
        <a:bodyPr/>
        <a:lstStyle/>
        <a:p>
          <a:endParaRPr lang="en-US"/>
        </a:p>
      </dgm:t>
    </dgm:pt>
    <dgm:pt modelId="{886E862B-4B4D-4391-9F14-F1D331A93AAB}" type="pres">
      <dgm:prSet presAssocID="{F6B9CE75-3EA1-4CF3-9269-8994EDF45024}" presName="thickLine" presStyleLbl="alignNode1" presStyleIdx="0" presStyleCnt="4"/>
      <dgm:spPr/>
    </dgm:pt>
    <dgm:pt modelId="{DC78241B-9DA5-4960-9EF5-3D0DA2DBE4B5}" type="pres">
      <dgm:prSet presAssocID="{F6B9CE75-3EA1-4CF3-9269-8994EDF45024}" presName="horz1" presStyleCnt="0"/>
      <dgm:spPr/>
    </dgm:pt>
    <dgm:pt modelId="{D11F8ADB-4DAF-4358-84BC-CD06DC3EE371}" type="pres">
      <dgm:prSet presAssocID="{F6B9CE75-3EA1-4CF3-9269-8994EDF45024}" presName="tx1" presStyleLbl="revTx" presStyleIdx="0" presStyleCnt="4"/>
      <dgm:spPr/>
      <dgm:t>
        <a:bodyPr/>
        <a:lstStyle/>
        <a:p>
          <a:endParaRPr lang="en-US"/>
        </a:p>
      </dgm:t>
    </dgm:pt>
    <dgm:pt modelId="{E6CCFC35-DC55-420A-8565-EF0A9E539B0A}" type="pres">
      <dgm:prSet presAssocID="{F6B9CE75-3EA1-4CF3-9269-8994EDF45024}" presName="vert1" presStyleCnt="0"/>
      <dgm:spPr/>
    </dgm:pt>
    <dgm:pt modelId="{474EE02F-806B-49E6-AF67-271914AD100D}" type="pres">
      <dgm:prSet presAssocID="{F19C5ED5-BD7E-4FE3-9DA7-2CA46591EDDF}" presName="thickLine" presStyleLbl="alignNode1" presStyleIdx="1" presStyleCnt="4"/>
      <dgm:spPr/>
    </dgm:pt>
    <dgm:pt modelId="{F5E6A842-A394-4915-8C8A-413CFF5F737C}" type="pres">
      <dgm:prSet presAssocID="{F19C5ED5-BD7E-4FE3-9DA7-2CA46591EDDF}" presName="horz1" presStyleCnt="0"/>
      <dgm:spPr/>
    </dgm:pt>
    <dgm:pt modelId="{0056AF12-3D6F-42B4-9892-457CCEE83795}" type="pres">
      <dgm:prSet presAssocID="{F19C5ED5-BD7E-4FE3-9DA7-2CA46591EDDF}" presName="tx1" presStyleLbl="revTx" presStyleIdx="1" presStyleCnt="4"/>
      <dgm:spPr/>
      <dgm:t>
        <a:bodyPr/>
        <a:lstStyle/>
        <a:p>
          <a:endParaRPr lang="en-US"/>
        </a:p>
      </dgm:t>
    </dgm:pt>
    <dgm:pt modelId="{4E8CFC32-885D-4DB1-B1A1-4CA8F392EFAF}" type="pres">
      <dgm:prSet presAssocID="{F19C5ED5-BD7E-4FE3-9DA7-2CA46591EDDF}" presName="vert1" presStyleCnt="0"/>
      <dgm:spPr/>
    </dgm:pt>
    <dgm:pt modelId="{BCB53808-2F2A-4A84-9A18-11FBFF622A3D}" type="pres">
      <dgm:prSet presAssocID="{F3385853-12AC-464D-8AE5-A2370244A1DE}" presName="thickLine" presStyleLbl="alignNode1" presStyleIdx="2" presStyleCnt="4"/>
      <dgm:spPr/>
    </dgm:pt>
    <dgm:pt modelId="{383B050B-9849-4D27-98CB-B382E01929CB}" type="pres">
      <dgm:prSet presAssocID="{F3385853-12AC-464D-8AE5-A2370244A1DE}" presName="horz1" presStyleCnt="0"/>
      <dgm:spPr/>
    </dgm:pt>
    <dgm:pt modelId="{122C6976-AB45-4AF0-B950-13387DD881E3}" type="pres">
      <dgm:prSet presAssocID="{F3385853-12AC-464D-8AE5-A2370244A1DE}" presName="tx1" presStyleLbl="revTx" presStyleIdx="2" presStyleCnt="4"/>
      <dgm:spPr/>
      <dgm:t>
        <a:bodyPr/>
        <a:lstStyle/>
        <a:p>
          <a:endParaRPr lang="en-US"/>
        </a:p>
      </dgm:t>
    </dgm:pt>
    <dgm:pt modelId="{D0C74465-966D-4990-9BCA-E887EF3EA2FA}" type="pres">
      <dgm:prSet presAssocID="{F3385853-12AC-464D-8AE5-A2370244A1DE}" presName="vert1" presStyleCnt="0"/>
      <dgm:spPr/>
    </dgm:pt>
    <dgm:pt modelId="{C861D32D-23C1-4866-9D50-FBBE2E5EC746}" type="pres">
      <dgm:prSet presAssocID="{E4BA2B5D-82B7-4761-AD47-3AE7E36D87E3}" presName="thickLine" presStyleLbl="alignNode1" presStyleIdx="3" presStyleCnt="4"/>
      <dgm:spPr/>
    </dgm:pt>
    <dgm:pt modelId="{4A22E12D-E9F6-4640-BBF6-D4B5C280FBF4}" type="pres">
      <dgm:prSet presAssocID="{E4BA2B5D-82B7-4761-AD47-3AE7E36D87E3}" presName="horz1" presStyleCnt="0"/>
      <dgm:spPr/>
    </dgm:pt>
    <dgm:pt modelId="{5D848E1F-2188-41E6-BF1C-E86B28723870}" type="pres">
      <dgm:prSet presAssocID="{E4BA2B5D-82B7-4761-AD47-3AE7E36D87E3}" presName="tx1" presStyleLbl="revTx" presStyleIdx="3" presStyleCnt="4"/>
      <dgm:spPr/>
      <dgm:t>
        <a:bodyPr/>
        <a:lstStyle/>
        <a:p>
          <a:endParaRPr lang="en-US"/>
        </a:p>
      </dgm:t>
    </dgm:pt>
    <dgm:pt modelId="{BBB58999-EEE2-40A4-A72C-79A1CB04D5CD}" type="pres">
      <dgm:prSet presAssocID="{E4BA2B5D-82B7-4761-AD47-3AE7E36D87E3}" presName="vert1" presStyleCnt="0"/>
      <dgm:spPr/>
    </dgm:pt>
  </dgm:ptLst>
  <dgm:cxnLst>
    <dgm:cxn modelId="{2FDB4F14-5C7C-47C4-AF46-B1BBF8671FFE}" type="presOf" srcId="{F19C5ED5-BD7E-4FE3-9DA7-2CA46591EDDF}" destId="{0056AF12-3D6F-42B4-9892-457CCEE83795}" srcOrd="0" destOrd="0" presId="urn:microsoft.com/office/officeart/2008/layout/LinedList"/>
    <dgm:cxn modelId="{8EE06F35-BB4C-4D6E-9F63-E13FC7B7BE0C}" type="presOf" srcId="{AB009EF4-8DCA-4EE8-BDC2-7E1418F23BEC}" destId="{557F32F2-74B1-45AE-A6CB-588B95188497}" srcOrd="0" destOrd="0" presId="urn:microsoft.com/office/officeart/2008/layout/LinedList"/>
    <dgm:cxn modelId="{04DB6F1E-0074-419D-B179-25CBE12FB9FB}" srcId="{AB009EF4-8DCA-4EE8-BDC2-7E1418F23BEC}" destId="{F19C5ED5-BD7E-4FE3-9DA7-2CA46591EDDF}" srcOrd="1" destOrd="0" parTransId="{960FACF6-B635-4F28-ADF4-42A1BA532B66}" sibTransId="{5697F375-830E-456B-95E0-032CB67409CB}"/>
    <dgm:cxn modelId="{2C9CC4BD-873D-46F1-B570-DE7250FD5E18}" srcId="{AB009EF4-8DCA-4EE8-BDC2-7E1418F23BEC}" destId="{E4BA2B5D-82B7-4761-AD47-3AE7E36D87E3}" srcOrd="3" destOrd="0" parTransId="{5DBD3C2C-6380-471D-B8E8-F4B6C5DE4DEF}" sibTransId="{23A377BE-81E4-459D-A621-389595152B02}"/>
    <dgm:cxn modelId="{4318564B-E5C4-4296-9977-86205E63B90E}" srcId="{AB009EF4-8DCA-4EE8-BDC2-7E1418F23BEC}" destId="{F6B9CE75-3EA1-4CF3-9269-8994EDF45024}" srcOrd="0" destOrd="0" parTransId="{74E72FEC-B01E-4E5B-82BF-12FB7AED42BF}" sibTransId="{25CF36EC-0067-4799-9B4B-7B01C43C1C34}"/>
    <dgm:cxn modelId="{18AB8D8B-378E-421F-B0B2-797D96F2565F}" type="presOf" srcId="{F3385853-12AC-464D-8AE5-A2370244A1DE}" destId="{122C6976-AB45-4AF0-B950-13387DD881E3}" srcOrd="0" destOrd="0" presId="urn:microsoft.com/office/officeart/2008/layout/LinedList"/>
    <dgm:cxn modelId="{9A6FC235-F4DA-4B60-8549-9AB12C6D75E3}" type="presOf" srcId="{F6B9CE75-3EA1-4CF3-9269-8994EDF45024}" destId="{D11F8ADB-4DAF-4358-84BC-CD06DC3EE371}" srcOrd="0" destOrd="0" presId="urn:microsoft.com/office/officeart/2008/layout/LinedList"/>
    <dgm:cxn modelId="{F26D1FD1-59B1-4684-ACEC-50AF358C68F9}" type="presOf" srcId="{E4BA2B5D-82B7-4761-AD47-3AE7E36D87E3}" destId="{5D848E1F-2188-41E6-BF1C-E86B28723870}" srcOrd="0" destOrd="0" presId="urn:microsoft.com/office/officeart/2008/layout/LinedList"/>
    <dgm:cxn modelId="{4F0A8BA5-7269-459B-B53A-D0F3678ECB37}" srcId="{AB009EF4-8DCA-4EE8-BDC2-7E1418F23BEC}" destId="{F3385853-12AC-464D-8AE5-A2370244A1DE}" srcOrd="2" destOrd="0" parTransId="{0B6B08E3-57C7-4D47-B7F5-8965DF4062CC}" sibTransId="{BD6AD22E-DA47-4FF9-A05C-DA5395FA289B}"/>
    <dgm:cxn modelId="{849FB7D8-E91E-4A6F-9636-FE8190294A7A}" type="presParOf" srcId="{557F32F2-74B1-45AE-A6CB-588B95188497}" destId="{886E862B-4B4D-4391-9F14-F1D331A93AAB}" srcOrd="0" destOrd="0" presId="urn:microsoft.com/office/officeart/2008/layout/LinedList"/>
    <dgm:cxn modelId="{09C7D045-C798-44BD-AD12-4F9E711FE4BB}" type="presParOf" srcId="{557F32F2-74B1-45AE-A6CB-588B95188497}" destId="{DC78241B-9DA5-4960-9EF5-3D0DA2DBE4B5}" srcOrd="1" destOrd="0" presId="urn:microsoft.com/office/officeart/2008/layout/LinedList"/>
    <dgm:cxn modelId="{DE0BAE91-4F04-4923-907A-02A43A5CE510}" type="presParOf" srcId="{DC78241B-9DA5-4960-9EF5-3D0DA2DBE4B5}" destId="{D11F8ADB-4DAF-4358-84BC-CD06DC3EE371}" srcOrd="0" destOrd="0" presId="urn:microsoft.com/office/officeart/2008/layout/LinedList"/>
    <dgm:cxn modelId="{8E25C1D8-BCE6-4450-A802-43D3D5029F20}" type="presParOf" srcId="{DC78241B-9DA5-4960-9EF5-3D0DA2DBE4B5}" destId="{E6CCFC35-DC55-420A-8565-EF0A9E539B0A}" srcOrd="1" destOrd="0" presId="urn:microsoft.com/office/officeart/2008/layout/LinedList"/>
    <dgm:cxn modelId="{4A94819A-86E8-4D85-967B-BB709EC329A2}" type="presParOf" srcId="{557F32F2-74B1-45AE-A6CB-588B95188497}" destId="{474EE02F-806B-49E6-AF67-271914AD100D}" srcOrd="2" destOrd="0" presId="urn:microsoft.com/office/officeart/2008/layout/LinedList"/>
    <dgm:cxn modelId="{8FC40606-F576-413C-B27E-DAE614CEBBE4}" type="presParOf" srcId="{557F32F2-74B1-45AE-A6CB-588B95188497}" destId="{F5E6A842-A394-4915-8C8A-413CFF5F737C}" srcOrd="3" destOrd="0" presId="urn:microsoft.com/office/officeart/2008/layout/LinedList"/>
    <dgm:cxn modelId="{359267B5-BFA7-4BAB-9474-15B816F984D3}" type="presParOf" srcId="{F5E6A842-A394-4915-8C8A-413CFF5F737C}" destId="{0056AF12-3D6F-42B4-9892-457CCEE83795}" srcOrd="0" destOrd="0" presId="urn:microsoft.com/office/officeart/2008/layout/LinedList"/>
    <dgm:cxn modelId="{4443B601-2600-4392-9C34-EB0374E82E4F}" type="presParOf" srcId="{F5E6A842-A394-4915-8C8A-413CFF5F737C}" destId="{4E8CFC32-885D-4DB1-B1A1-4CA8F392EFAF}" srcOrd="1" destOrd="0" presId="urn:microsoft.com/office/officeart/2008/layout/LinedList"/>
    <dgm:cxn modelId="{8866560A-618D-496E-B3CB-B7014CD14A6A}" type="presParOf" srcId="{557F32F2-74B1-45AE-A6CB-588B95188497}" destId="{BCB53808-2F2A-4A84-9A18-11FBFF622A3D}" srcOrd="4" destOrd="0" presId="urn:microsoft.com/office/officeart/2008/layout/LinedList"/>
    <dgm:cxn modelId="{41AE6E9A-F33A-4433-9FBC-4566474E3061}" type="presParOf" srcId="{557F32F2-74B1-45AE-A6CB-588B95188497}" destId="{383B050B-9849-4D27-98CB-B382E01929CB}" srcOrd="5" destOrd="0" presId="urn:microsoft.com/office/officeart/2008/layout/LinedList"/>
    <dgm:cxn modelId="{DEBD7F22-E0A5-4461-A091-F5B70379F705}" type="presParOf" srcId="{383B050B-9849-4D27-98CB-B382E01929CB}" destId="{122C6976-AB45-4AF0-B950-13387DD881E3}" srcOrd="0" destOrd="0" presId="urn:microsoft.com/office/officeart/2008/layout/LinedList"/>
    <dgm:cxn modelId="{10B2748F-E072-47C7-93A4-CB1B5928B978}" type="presParOf" srcId="{383B050B-9849-4D27-98CB-B382E01929CB}" destId="{D0C74465-966D-4990-9BCA-E887EF3EA2FA}" srcOrd="1" destOrd="0" presId="urn:microsoft.com/office/officeart/2008/layout/LinedList"/>
    <dgm:cxn modelId="{168F0E76-A67C-4324-8DE1-5ECD3A45978B}" type="presParOf" srcId="{557F32F2-74B1-45AE-A6CB-588B95188497}" destId="{C861D32D-23C1-4866-9D50-FBBE2E5EC746}" srcOrd="6" destOrd="0" presId="urn:microsoft.com/office/officeart/2008/layout/LinedList"/>
    <dgm:cxn modelId="{E58C31F2-7ACE-41A0-B85E-D869A1B2E94C}" type="presParOf" srcId="{557F32F2-74B1-45AE-A6CB-588B95188497}" destId="{4A22E12D-E9F6-4640-BBF6-D4B5C280FBF4}" srcOrd="7" destOrd="0" presId="urn:microsoft.com/office/officeart/2008/layout/LinedList"/>
    <dgm:cxn modelId="{01489148-2712-470F-A558-04A06AB259A0}" type="presParOf" srcId="{4A22E12D-E9F6-4640-BBF6-D4B5C280FBF4}" destId="{5D848E1F-2188-41E6-BF1C-E86B28723870}" srcOrd="0" destOrd="0" presId="urn:microsoft.com/office/officeart/2008/layout/LinedList"/>
    <dgm:cxn modelId="{71B5AA82-7E2F-4595-A9A3-49B2706918C0}" type="presParOf" srcId="{4A22E12D-E9F6-4640-BBF6-D4B5C280FBF4}" destId="{BBB58999-EEE2-40A4-A72C-79A1CB04D5CD}" srcOrd="1" destOrd="0" presId="urn:microsoft.com/office/officeart/2008/layout/LinedList"/>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1C298D3-61E1-4F87-831A-4058768F3277}"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IN"/>
        </a:p>
      </dgm:t>
    </dgm:pt>
    <dgm:pt modelId="{FB9B32C9-5ADA-4B48-B673-96C8ADFE75BC}">
      <dgm:prSet/>
      <dgm:spPr/>
      <dgm:t>
        <a:bodyPr/>
        <a:lstStyle/>
        <a:p>
          <a:r>
            <a:rPr lang="en-IN" dirty="0"/>
            <a:t>UK has re-introduced a Post Study Work Visa of 2 years after completing a Bachelors or Masters course.</a:t>
          </a:r>
        </a:p>
      </dgm:t>
    </dgm:pt>
    <dgm:pt modelId="{08F77532-A162-41C5-A6DD-A70B3559B748}" type="parTrans" cxnId="{7661F382-BA2F-4CFD-B16A-0551AE59DA54}">
      <dgm:prSet/>
      <dgm:spPr/>
      <dgm:t>
        <a:bodyPr/>
        <a:lstStyle/>
        <a:p>
          <a:endParaRPr lang="en-IN"/>
        </a:p>
      </dgm:t>
    </dgm:pt>
    <dgm:pt modelId="{0C7BC485-372D-41F5-B0AE-7811AFFE53DE}" type="sibTrans" cxnId="{7661F382-BA2F-4CFD-B16A-0551AE59DA54}">
      <dgm:prSet/>
      <dgm:spPr/>
      <dgm:t>
        <a:bodyPr/>
        <a:lstStyle/>
        <a:p>
          <a:endParaRPr lang="en-IN"/>
        </a:p>
      </dgm:t>
    </dgm:pt>
    <dgm:pt modelId="{8135D4AB-87A9-4C82-BD8E-040D3063E458}">
      <dgm:prSet/>
      <dgm:spPr/>
      <dgm:t>
        <a:bodyPr/>
        <a:lstStyle/>
        <a:p>
          <a:r>
            <a:rPr lang="en-IN"/>
            <a:t>Students who will complete their degrees after June 2021 will be eligible for the Post Study Work Visa.</a:t>
          </a:r>
        </a:p>
      </dgm:t>
    </dgm:pt>
    <dgm:pt modelId="{AC27B64D-A6E8-4D6C-808A-000C3FD3E060}" type="parTrans" cxnId="{7A920829-F722-477E-857F-CCB5A6F6134C}">
      <dgm:prSet/>
      <dgm:spPr/>
      <dgm:t>
        <a:bodyPr/>
        <a:lstStyle/>
        <a:p>
          <a:endParaRPr lang="en-IN"/>
        </a:p>
      </dgm:t>
    </dgm:pt>
    <dgm:pt modelId="{2CD9EAE0-02B2-4AAD-8B3E-AB11FCFED117}" type="sibTrans" cxnId="{7A920829-F722-477E-857F-CCB5A6F6134C}">
      <dgm:prSet/>
      <dgm:spPr/>
      <dgm:t>
        <a:bodyPr/>
        <a:lstStyle/>
        <a:p>
          <a:endParaRPr lang="en-IN"/>
        </a:p>
      </dgm:t>
    </dgm:pt>
    <dgm:pt modelId="{8DBF4C44-22B1-4114-BEFB-D4F51C6468A8}" type="pres">
      <dgm:prSet presAssocID="{91C298D3-61E1-4F87-831A-4058768F3277}" presName="linear" presStyleCnt="0">
        <dgm:presLayoutVars>
          <dgm:animLvl val="lvl"/>
          <dgm:resizeHandles val="exact"/>
        </dgm:presLayoutVars>
      </dgm:prSet>
      <dgm:spPr/>
      <dgm:t>
        <a:bodyPr/>
        <a:lstStyle/>
        <a:p>
          <a:endParaRPr lang="en-US"/>
        </a:p>
      </dgm:t>
    </dgm:pt>
    <dgm:pt modelId="{C49CB34F-EFA6-4B7D-B472-3A13D9319007}" type="pres">
      <dgm:prSet presAssocID="{FB9B32C9-5ADA-4B48-B673-96C8ADFE75BC}" presName="parentText" presStyleLbl="node1" presStyleIdx="0" presStyleCnt="2" custScaleY="60068">
        <dgm:presLayoutVars>
          <dgm:chMax val="0"/>
          <dgm:bulletEnabled val="1"/>
        </dgm:presLayoutVars>
      </dgm:prSet>
      <dgm:spPr/>
      <dgm:t>
        <a:bodyPr/>
        <a:lstStyle/>
        <a:p>
          <a:endParaRPr lang="en-US"/>
        </a:p>
      </dgm:t>
    </dgm:pt>
    <dgm:pt modelId="{36B6D6F3-66E3-4D09-AF28-04FF134A4A9E}" type="pres">
      <dgm:prSet presAssocID="{0C7BC485-372D-41F5-B0AE-7811AFFE53DE}" presName="spacer" presStyleCnt="0"/>
      <dgm:spPr/>
    </dgm:pt>
    <dgm:pt modelId="{D0C70F6D-E268-431A-B645-726B1C327438}" type="pres">
      <dgm:prSet presAssocID="{8135D4AB-87A9-4C82-BD8E-040D3063E458}" presName="parentText" presStyleLbl="node1" presStyleIdx="1" presStyleCnt="2" custScaleY="70549" custLinFactNeighborX="142" custLinFactNeighborY="67697">
        <dgm:presLayoutVars>
          <dgm:chMax val="0"/>
          <dgm:bulletEnabled val="1"/>
        </dgm:presLayoutVars>
      </dgm:prSet>
      <dgm:spPr/>
      <dgm:t>
        <a:bodyPr/>
        <a:lstStyle/>
        <a:p>
          <a:endParaRPr lang="en-US"/>
        </a:p>
      </dgm:t>
    </dgm:pt>
  </dgm:ptLst>
  <dgm:cxnLst>
    <dgm:cxn modelId="{B3FDAFD0-EAC2-400B-B3FF-89FDDBF2B7C6}" type="presOf" srcId="{91C298D3-61E1-4F87-831A-4058768F3277}" destId="{8DBF4C44-22B1-4114-BEFB-D4F51C6468A8}" srcOrd="0" destOrd="0" presId="urn:microsoft.com/office/officeart/2005/8/layout/vList2"/>
    <dgm:cxn modelId="{7A920829-F722-477E-857F-CCB5A6F6134C}" srcId="{91C298D3-61E1-4F87-831A-4058768F3277}" destId="{8135D4AB-87A9-4C82-BD8E-040D3063E458}" srcOrd="1" destOrd="0" parTransId="{AC27B64D-A6E8-4D6C-808A-000C3FD3E060}" sibTransId="{2CD9EAE0-02B2-4AAD-8B3E-AB11FCFED117}"/>
    <dgm:cxn modelId="{C95BA110-D319-4641-AFEC-7C2019E3FB4C}" type="presOf" srcId="{FB9B32C9-5ADA-4B48-B673-96C8ADFE75BC}" destId="{C49CB34F-EFA6-4B7D-B472-3A13D9319007}" srcOrd="0" destOrd="0" presId="urn:microsoft.com/office/officeart/2005/8/layout/vList2"/>
    <dgm:cxn modelId="{AE29B1BF-1B06-4C1E-BC61-4045AB88EF7B}" type="presOf" srcId="{8135D4AB-87A9-4C82-BD8E-040D3063E458}" destId="{D0C70F6D-E268-431A-B645-726B1C327438}" srcOrd="0" destOrd="0" presId="urn:microsoft.com/office/officeart/2005/8/layout/vList2"/>
    <dgm:cxn modelId="{7661F382-BA2F-4CFD-B16A-0551AE59DA54}" srcId="{91C298D3-61E1-4F87-831A-4058768F3277}" destId="{FB9B32C9-5ADA-4B48-B673-96C8ADFE75BC}" srcOrd="0" destOrd="0" parTransId="{08F77532-A162-41C5-A6DD-A70B3559B748}" sibTransId="{0C7BC485-372D-41F5-B0AE-7811AFFE53DE}"/>
    <dgm:cxn modelId="{27B0EB05-E9BF-4A8D-8C2C-76B488090D04}" type="presParOf" srcId="{8DBF4C44-22B1-4114-BEFB-D4F51C6468A8}" destId="{C49CB34F-EFA6-4B7D-B472-3A13D9319007}" srcOrd="0" destOrd="0" presId="urn:microsoft.com/office/officeart/2005/8/layout/vList2"/>
    <dgm:cxn modelId="{1A21A786-52E3-4DBE-8E87-7148D6B4DF88}" type="presParOf" srcId="{8DBF4C44-22B1-4114-BEFB-D4F51C6468A8}" destId="{36B6D6F3-66E3-4D09-AF28-04FF134A4A9E}" srcOrd="1" destOrd="0" presId="urn:microsoft.com/office/officeart/2005/8/layout/vList2"/>
    <dgm:cxn modelId="{FE0F8540-DE90-4E31-A623-D40AA9990E0F}" type="presParOf" srcId="{8DBF4C44-22B1-4114-BEFB-D4F51C6468A8}" destId="{D0C70F6D-E268-431A-B645-726B1C327438}" srcOrd="2"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6D2DB42-FF94-4F60-B34A-6D1FDCEC8138}"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A634D6FF-3AB7-429E-9F37-A9659582735B}">
      <dgm:prSet/>
      <dgm:spPr/>
      <dgm:t>
        <a:bodyPr/>
        <a:lstStyle/>
        <a:p>
          <a:r>
            <a:rPr lang="en-IN"/>
            <a:t>To apply for UK Graduate Immigration Route, international students must meet the following criteria:</a:t>
          </a:r>
          <a:endParaRPr lang="en-US"/>
        </a:p>
      </dgm:t>
    </dgm:pt>
    <dgm:pt modelId="{9157AEEF-50B2-4CBD-90CF-42663212C7BC}" type="parTrans" cxnId="{D9E8AF39-EDCE-4201-A8D9-9DC4E4451AC2}">
      <dgm:prSet/>
      <dgm:spPr/>
      <dgm:t>
        <a:bodyPr/>
        <a:lstStyle/>
        <a:p>
          <a:endParaRPr lang="en-US"/>
        </a:p>
      </dgm:t>
    </dgm:pt>
    <dgm:pt modelId="{DA18EDDE-62FA-4AB6-ABA8-DB5E029C8BEB}" type="sibTrans" cxnId="{D9E8AF39-EDCE-4201-A8D9-9DC4E4451AC2}">
      <dgm:prSet/>
      <dgm:spPr/>
      <dgm:t>
        <a:bodyPr/>
        <a:lstStyle/>
        <a:p>
          <a:endParaRPr lang="en-US"/>
        </a:p>
      </dgm:t>
    </dgm:pt>
    <dgm:pt modelId="{9365613D-B310-4EE9-9287-627FE085219D}">
      <dgm:prSet/>
      <dgm:spPr/>
      <dgm:t>
        <a:bodyPr/>
        <a:lstStyle/>
        <a:p>
          <a:r>
            <a:rPr lang="en-IN"/>
            <a:t>One must have completed the qualification mentioned on one’s Confirmation of Acceptance for Studies (CAS) at Bachelor, Master's, or Doctorate level.</a:t>
          </a:r>
          <a:endParaRPr lang="en-US"/>
        </a:p>
      </dgm:t>
    </dgm:pt>
    <dgm:pt modelId="{EDDD8EB5-0202-4F71-8357-93BAB3E9497F}" type="parTrans" cxnId="{E7A2097E-2DAA-449A-AFAB-E51EA3881A0F}">
      <dgm:prSet/>
      <dgm:spPr/>
      <dgm:t>
        <a:bodyPr/>
        <a:lstStyle/>
        <a:p>
          <a:endParaRPr lang="en-US"/>
        </a:p>
      </dgm:t>
    </dgm:pt>
    <dgm:pt modelId="{F84092B8-E2A3-4609-B1C7-06E493A4AB85}" type="sibTrans" cxnId="{E7A2097E-2DAA-449A-AFAB-E51EA3881A0F}">
      <dgm:prSet/>
      <dgm:spPr/>
      <dgm:t>
        <a:bodyPr/>
        <a:lstStyle/>
        <a:p>
          <a:endParaRPr lang="en-US"/>
        </a:p>
      </dgm:t>
    </dgm:pt>
    <dgm:pt modelId="{8738F8BA-1D76-4887-894F-D2BC6645E0B4}">
      <dgm:prSet/>
      <dgm:spPr/>
      <dgm:t>
        <a:bodyPr/>
        <a:lstStyle/>
        <a:p>
          <a:r>
            <a:rPr lang="en-IN"/>
            <a:t>One must have a valid Tier 4 or student visa required to study at UK at the time of lodging the graduate route application.</a:t>
          </a:r>
          <a:endParaRPr lang="en-US"/>
        </a:p>
      </dgm:t>
    </dgm:pt>
    <dgm:pt modelId="{BCD9D134-F22B-48A5-8367-FF5DCAFFADF6}" type="parTrans" cxnId="{9993DB25-5869-460D-BAD4-46FBD7E88735}">
      <dgm:prSet/>
      <dgm:spPr/>
      <dgm:t>
        <a:bodyPr/>
        <a:lstStyle/>
        <a:p>
          <a:endParaRPr lang="en-US"/>
        </a:p>
      </dgm:t>
    </dgm:pt>
    <dgm:pt modelId="{500F4EE5-4BC1-4141-9D05-A028B366FB6A}" type="sibTrans" cxnId="{9993DB25-5869-460D-BAD4-46FBD7E88735}">
      <dgm:prSet/>
      <dgm:spPr/>
      <dgm:t>
        <a:bodyPr/>
        <a:lstStyle/>
        <a:p>
          <a:endParaRPr lang="en-US"/>
        </a:p>
      </dgm:t>
    </dgm:pt>
    <dgm:pt modelId="{66730967-6BAB-4C09-BAF2-1FD7DC616BC4}">
      <dgm:prSet/>
      <dgm:spPr/>
      <dgm:t>
        <a:bodyPr/>
        <a:lstStyle/>
        <a:p>
          <a:r>
            <a:rPr lang="en-IN" b="1" i="0" dirty="0"/>
            <a:t>How long you can stay? </a:t>
          </a:r>
          <a:r>
            <a:rPr lang="en-IN" b="0" i="0" dirty="0"/>
            <a:t>A Graduate visa lasts for 2 years. If you have a PhD or other doctoral qualification, it will last for 3 years</a:t>
          </a:r>
          <a:endParaRPr lang="en-US" dirty="0"/>
        </a:p>
      </dgm:t>
    </dgm:pt>
    <dgm:pt modelId="{9F3C98F9-28BC-4C7D-BFB4-E5F7FC8B7CB0}" type="parTrans" cxnId="{26B38C13-D409-421C-A6E5-C0575D510180}">
      <dgm:prSet/>
      <dgm:spPr/>
      <dgm:t>
        <a:bodyPr/>
        <a:lstStyle/>
        <a:p>
          <a:endParaRPr lang="en-US"/>
        </a:p>
      </dgm:t>
    </dgm:pt>
    <dgm:pt modelId="{FDEBF5C9-25BA-41E5-8680-FBF97DCDA512}" type="sibTrans" cxnId="{26B38C13-D409-421C-A6E5-C0575D510180}">
      <dgm:prSet/>
      <dgm:spPr/>
      <dgm:t>
        <a:bodyPr/>
        <a:lstStyle/>
        <a:p>
          <a:endParaRPr lang="en-US"/>
        </a:p>
      </dgm:t>
    </dgm:pt>
    <dgm:pt modelId="{1A23D92F-D2EB-48BC-8BE6-7E9CC3A4C8D5}">
      <dgm:prSet custT="1"/>
      <dgm:spPr/>
      <dgm:t>
        <a:bodyPr/>
        <a:lstStyle/>
        <a:p>
          <a:r>
            <a:rPr lang="en-IN" sz="1100" b="0" i="0" dirty="0"/>
            <a:t>A Graduate visa gives a permission to stay in the UK for at least 2 years after successfully completing a course in the UK.</a:t>
          </a:r>
          <a:endParaRPr lang="en-US" sz="1100" dirty="0"/>
        </a:p>
      </dgm:t>
    </dgm:pt>
    <dgm:pt modelId="{68CACCDD-20B4-403F-BA9B-DA1D0160013C}" type="parTrans" cxnId="{060E911A-5B17-4760-8CC7-6FC69DAD71B8}">
      <dgm:prSet/>
      <dgm:spPr/>
      <dgm:t>
        <a:bodyPr/>
        <a:lstStyle/>
        <a:p>
          <a:endParaRPr lang="en-IN"/>
        </a:p>
      </dgm:t>
    </dgm:pt>
    <dgm:pt modelId="{33F517B8-26B7-4AC6-8731-1DB53A69C5CB}" type="sibTrans" cxnId="{060E911A-5B17-4760-8CC7-6FC69DAD71B8}">
      <dgm:prSet/>
      <dgm:spPr/>
      <dgm:t>
        <a:bodyPr/>
        <a:lstStyle/>
        <a:p>
          <a:endParaRPr lang="en-IN"/>
        </a:p>
      </dgm:t>
    </dgm:pt>
    <dgm:pt modelId="{4D37BA7C-8DF6-4BD9-9982-C34A51447394}">
      <dgm:prSet/>
      <dgm:spPr/>
      <dgm:t>
        <a:bodyPr/>
        <a:lstStyle/>
        <a:p>
          <a:r>
            <a:rPr lang="en-IN" b="0" i="0"/>
            <a:t>Student must be in the UK when they apply.</a:t>
          </a:r>
        </a:p>
      </dgm:t>
    </dgm:pt>
    <dgm:pt modelId="{F0703559-FAF1-4F06-BE13-AE454D587587}" type="parTrans" cxnId="{568D066C-3FCE-494B-872D-DD26A7990003}">
      <dgm:prSet/>
      <dgm:spPr/>
      <dgm:t>
        <a:bodyPr/>
        <a:lstStyle/>
        <a:p>
          <a:endParaRPr lang="en-IN"/>
        </a:p>
      </dgm:t>
    </dgm:pt>
    <dgm:pt modelId="{1E2A8C1F-8DC8-4B57-B3A3-570379F33531}" type="sibTrans" cxnId="{568D066C-3FCE-494B-872D-DD26A7990003}">
      <dgm:prSet/>
      <dgm:spPr/>
      <dgm:t>
        <a:bodyPr/>
        <a:lstStyle/>
        <a:p>
          <a:endParaRPr lang="en-IN"/>
        </a:p>
      </dgm:t>
    </dgm:pt>
    <dgm:pt modelId="{728BF25D-205B-4474-9AFB-46F28892A6FF}">
      <dgm:prSet/>
      <dgm:spPr/>
      <dgm:t>
        <a:bodyPr/>
        <a:lstStyle/>
        <a:p>
          <a:endParaRPr lang="en-US"/>
        </a:p>
      </dgm:t>
    </dgm:pt>
    <dgm:pt modelId="{77D03BCC-197E-4954-B2BB-5A076F9A03EA}" type="parTrans" cxnId="{30FCFB8E-8D89-47DA-91BC-A23F5AE9B07A}">
      <dgm:prSet/>
      <dgm:spPr/>
      <dgm:t>
        <a:bodyPr/>
        <a:lstStyle/>
        <a:p>
          <a:endParaRPr lang="en-IN"/>
        </a:p>
      </dgm:t>
    </dgm:pt>
    <dgm:pt modelId="{ECBE5AA3-A42F-48E4-AB2F-092033F30B8D}" type="sibTrans" cxnId="{30FCFB8E-8D89-47DA-91BC-A23F5AE9B07A}">
      <dgm:prSet/>
      <dgm:spPr/>
      <dgm:t>
        <a:bodyPr/>
        <a:lstStyle/>
        <a:p>
          <a:endParaRPr lang="en-IN"/>
        </a:p>
      </dgm:t>
    </dgm:pt>
    <dgm:pt modelId="{3C5EF8DB-B985-4C55-BC19-D5E097F1057A}">
      <dgm:prSet/>
      <dgm:spPr/>
      <dgm:t>
        <a:bodyPr/>
        <a:lstStyle/>
        <a:p>
          <a:pPr>
            <a:buNone/>
          </a:pPr>
          <a:r>
            <a:rPr lang="en-IN" dirty="0"/>
            <a:t>If Visa application is submitted </a:t>
          </a:r>
          <a:r>
            <a:rPr lang="en-IN" b="1" dirty="0"/>
            <a:t>on or after January 1, 2027</a:t>
          </a:r>
          <a:r>
            <a:rPr lang="en-IN" dirty="0"/>
            <a:t>, the validity periods are:</a:t>
          </a:r>
        </a:p>
        <a:p>
          <a:pPr>
            <a:buNone/>
          </a:pPr>
          <a:r>
            <a:rPr lang="en-IN" b="1" dirty="0"/>
            <a:t>Bachelor’s or Master’s graduates:</a:t>
          </a:r>
          <a:r>
            <a:rPr lang="en-IN" dirty="0"/>
            <a:t> Reduced to </a:t>
          </a:r>
          <a:r>
            <a:rPr lang="en-IN" b="1" dirty="0"/>
            <a:t>18 months</a:t>
          </a:r>
          <a:r>
            <a:rPr lang="en-IN" dirty="0"/>
            <a:t>.</a:t>
          </a:r>
        </a:p>
        <a:p>
          <a:pPr>
            <a:buSzPts val="1000"/>
            <a:buFont typeface="Symbol" panose="05050102010706020507" pitchFamily="18" charset="2"/>
            <a:buChar char=""/>
          </a:pPr>
          <a:r>
            <a:rPr lang="en-IN" b="1" dirty="0"/>
            <a:t>PhD or other doctoral graduates:</a:t>
          </a:r>
          <a:r>
            <a:rPr lang="en-IN" dirty="0"/>
            <a:t> Remains </a:t>
          </a:r>
          <a:r>
            <a:rPr lang="en-IN" b="1" dirty="0"/>
            <a:t>3 years</a:t>
          </a:r>
          <a:r>
            <a:rPr lang="en-IN" dirty="0"/>
            <a:t>.</a:t>
          </a:r>
        </a:p>
      </dgm:t>
    </dgm:pt>
    <dgm:pt modelId="{A4980D9B-9F48-43A0-8FA2-8C141172639B}" type="parTrans" cxnId="{0FB77AD8-5D17-4EC6-A530-A650C64CE915}">
      <dgm:prSet/>
      <dgm:spPr/>
      <dgm:t>
        <a:bodyPr/>
        <a:lstStyle/>
        <a:p>
          <a:endParaRPr lang="en-IN"/>
        </a:p>
      </dgm:t>
    </dgm:pt>
    <dgm:pt modelId="{3553B80B-432F-42D2-BFD5-0BB327E0C687}" type="sibTrans" cxnId="{0FB77AD8-5D17-4EC6-A530-A650C64CE915}">
      <dgm:prSet/>
      <dgm:spPr/>
      <dgm:t>
        <a:bodyPr/>
        <a:lstStyle/>
        <a:p>
          <a:endParaRPr lang="en-IN"/>
        </a:p>
      </dgm:t>
    </dgm:pt>
    <dgm:pt modelId="{E2189F43-142A-493D-88C3-95FD9AEC78B6}">
      <dgm:prSet/>
      <dgm:spPr/>
      <dgm:t>
        <a:bodyPr/>
        <a:lstStyle/>
        <a:p>
          <a:pPr>
            <a:buSzPts val="1000"/>
            <a:buFont typeface="Symbol" panose="05050102010706020507" pitchFamily="18" charset="2"/>
            <a:buChar char=""/>
          </a:pPr>
          <a:endParaRPr lang="en-IN" dirty="0"/>
        </a:p>
      </dgm:t>
    </dgm:pt>
    <dgm:pt modelId="{59D8682F-78B2-4FFE-97C1-F597ED499F3D}" type="parTrans" cxnId="{E6FD0BE5-EA06-4187-B8E7-7A0097990DA0}">
      <dgm:prSet/>
      <dgm:spPr/>
      <dgm:t>
        <a:bodyPr/>
        <a:lstStyle/>
        <a:p>
          <a:endParaRPr lang="en-IN"/>
        </a:p>
      </dgm:t>
    </dgm:pt>
    <dgm:pt modelId="{6730C2DB-1513-400F-B15C-82EBDF298FD2}" type="sibTrans" cxnId="{E6FD0BE5-EA06-4187-B8E7-7A0097990DA0}">
      <dgm:prSet/>
      <dgm:spPr/>
      <dgm:t>
        <a:bodyPr/>
        <a:lstStyle/>
        <a:p>
          <a:endParaRPr lang="en-IN"/>
        </a:p>
      </dgm:t>
    </dgm:pt>
    <dgm:pt modelId="{932939D7-B547-4542-96C1-4BA64A567FF2}" type="pres">
      <dgm:prSet presAssocID="{C6D2DB42-FF94-4F60-B34A-6D1FDCEC8138}" presName="linear" presStyleCnt="0">
        <dgm:presLayoutVars>
          <dgm:animLvl val="lvl"/>
          <dgm:resizeHandles val="exact"/>
        </dgm:presLayoutVars>
      </dgm:prSet>
      <dgm:spPr/>
      <dgm:t>
        <a:bodyPr/>
        <a:lstStyle/>
        <a:p>
          <a:endParaRPr lang="en-US"/>
        </a:p>
      </dgm:t>
    </dgm:pt>
    <dgm:pt modelId="{46851A51-D540-4BFD-ACE7-CCF5D25C37DF}" type="pres">
      <dgm:prSet presAssocID="{1A23D92F-D2EB-48BC-8BE6-7E9CC3A4C8D5}" presName="parentText" presStyleLbl="node1" presStyleIdx="0" presStyleCnt="7" custLinFactY="-5685" custLinFactNeighborY="-100000">
        <dgm:presLayoutVars>
          <dgm:chMax val="0"/>
          <dgm:bulletEnabled val="1"/>
        </dgm:presLayoutVars>
      </dgm:prSet>
      <dgm:spPr/>
      <dgm:t>
        <a:bodyPr/>
        <a:lstStyle/>
        <a:p>
          <a:endParaRPr lang="en-US"/>
        </a:p>
      </dgm:t>
    </dgm:pt>
    <dgm:pt modelId="{49BA7069-2502-495E-809B-E755C0BCDF18}" type="pres">
      <dgm:prSet presAssocID="{33F517B8-26B7-4AC6-8731-1DB53A69C5CB}" presName="spacer" presStyleCnt="0"/>
      <dgm:spPr/>
    </dgm:pt>
    <dgm:pt modelId="{A840D464-BF16-425D-A3E8-79971E8AE702}" type="pres">
      <dgm:prSet presAssocID="{4D37BA7C-8DF6-4BD9-9982-C34A51447394}" presName="parentText" presStyleLbl="node1" presStyleIdx="1" presStyleCnt="7">
        <dgm:presLayoutVars>
          <dgm:chMax val="0"/>
          <dgm:bulletEnabled val="1"/>
        </dgm:presLayoutVars>
      </dgm:prSet>
      <dgm:spPr/>
      <dgm:t>
        <a:bodyPr/>
        <a:lstStyle/>
        <a:p>
          <a:endParaRPr lang="en-US"/>
        </a:p>
      </dgm:t>
    </dgm:pt>
    <dgm:pt modelId="{1CCF48ED-0AD3-43B6-8E6D-36EFDA671740}" type="pres">
      <dgm:prSet presAssocID="{1E2A8C1F-8DC8-4B57-B3A3-570379F33531}" presName="spacer" presStyleCnt="0"/>
      <dgm:spPr/>
    </dgm:pt>
    <dgm:pt modelId="{186615F7-4466-49B2-B241-46BBCFC542E3}" type="pres">
      <dgm:prSet presAssocID="{A634D6FF-3AB7-429E-9F37-A9659582735B}" presName="parentText" presStyleLbl="node1" presStyleIdx="2" presStyleCnt="7">
        <dgm:presLayoutVars>
          <dgm:chMax val="0"/>
          <dgm:bulletEnabled val="1"/>
        </dgm:presLayoutVars>
      </dgm:prSet>
      <dgm:spPr/>
      <dgm:t>
        <a:bodyPr/>
        <a:lstStyle/>
        <a:p>
          <a:endParaRPr lang="en-US"/>
        </a:p>
      </dgm:t>
    </dgm:pt>
    <dgm:pt modelId="{376BFE30-879B-41C2-93D3-470DDDA5CC5F}" type="pres">
      <dgm:prSet presAssocID="{DA18EDDE-62FA-4AB6-ABA8-DB5E029C8BEB}" presName="spacer" presStyleCnt="0"/>
      <dgm:spPr/>
    </dgm:pt>
    <dgm:pt modelId="{52CF874F-C616-4BCE-8788-2C6E9F9B876D}" type="pres">
      <dgm:prSet presAssocID="{9365613D-B310-4EE9-9287-627FE085219D}" presName="parentText" presStyleLbl="node1" presStyleIdx="3" presStyleCnt="7">
        <dgm:presLayoutVars>
          <dgm:chMax val="0"/>
          <dgm:bulletEnabled val="1"/>
        </dgm:presLayoutVars>
      </dgm:prSet>
      <dgm:spPr/>
      <dgm:t>
        <a:bodyPr/>
        <a:lstStyle/>
        <a:p>
          <a:endParaRPr lang="en-US"/>
        </a:p>
      </dgm:t>
    </dgm:pt>
    <dgm:pt modelId="{AF1E4940-A7C6-497C-AD19-4C5F60B95D83}" type="pres">
      <dgm:prSet presAssocID="{F84092B8-E2A3-4609-B1C7-06E493A4AB85}" presName="spacer" presStyleCnt="0"/>
      <dgm:spPr/>
    </dgm:pt>
    <dgm:pt modelId="{3AC49AA9-29CC-4060-873A-2F6013FD0422}" type="pres">
      <dgm:prSet presAssocID="{8738F8BA-1D76-4887-894F-D2BC6645E0B4}" presName="parentText" presStyleLbl="node1" presStyleIdx="4" presStyleCnt="7">
        <dgm:presLayoutVars>
          <dgm:chMax val="0"/>
          <dgm:bulletEnabled val="1"/>
        </dgm:presLayoutVars>
      </dgm:prSet>
      <dgm:spPr/>
      <dgm:t>
        <a:bodyPr/>
        <a:lstStyle/>
        <a:p>
          <a:endParaRPr lang="en-US"/>
        </a:p>
      </dgm:t>
    </dgm:pt>
    <dgm:pt modelId="{56351D45-0BEC-4ECB-8014-98A2A9442BBD}" type="pres">
      <dgm:prSet presAssocID="{500F4EE5-4BC1-4141-9D05-A028B366FB6A}" presName="spacer" presStyleCnt="0"/>
      <dgm:spPr/>
    </dgm:pt>
    <dgm:pt modelId="{0659AC7C-A9A7-4717-9927-F10B9FA5C808}" type="pres">
      <dgm:prSet presAssocID="{66730967-6BAB-4C09-BAF2-1FD7DC616BC4}" presName="parentText" presStyleLbl="node1" presStyleIdx="5" presStyleCnt="7">
        <dgm:presLayoutVars>
          <dgm:chMax val="0"/>
          <dgm:bulletEnabled val="1"/>
        </dgm:presLayoutVars>
      </dgm:prSet>
      <dgm:spPr/>
      <dgm:t>
        <a:bodyPr/>
        <a:lstStyle/>
        <a:p>
          <a:endParaRPr lang="en-US"/>
        </a:p>
      </dgm:t>
    </dgm:pt>
    <dgm:pt modelId="{6A9E5E46-4FB3-41C1-A149-31E9EB7BEFF4}" type="pres">
      <dgm:prSet presAssocID="{66730967-6BAB-4C09-BAF2-1FD7DC616BC4}" presName="childText" presStyleLbl="revTx" presStyleIdx="0" presStyleCnt="2">
        <dgm:presLayoutVars>
          <dgm:bulletEnabled val="1"/>
        </dgm:presLayoutVars>
      </dgm:prSet>
      <dgm:spPr/>
      <dgm:t>
        <a:bodyPr/>
        <a:lstStyle/>
        <a:p>
          <a:endParaRPr lang="en-US"/>
        </a:p>
      </dgm:t>
    </dgm:pt>
    <dgm:pt modelId="{83E9430D-F7DC-4C76-B5F4-E55565CB8950}" type="pres">
      <dgm:prSet presAssocID="{3C5EF8DB-B985-4C55-BC19-D5E097F1057A}" presName="parentText" presStyleLbl="node1" presStyleIdx="6" presStyleCnt="7" custLinFactNeighborX="-125" custLinFactNeighborY="-74172">
        <dgm:presLayoutVars>
          <dgm:chMax val="0"/>
          <dgm:bulletEnabled val="1"/>
        </dgm:presLayoutVars>
      </dgm:prSet>
      <dgm:spPr/>
      <dgm:t>
        <a:bodyPr/>
        <a:lstStyle/>
        <a:p>
          <a:endParaRPr lang="en-US"/>
        </a:p>
      </dgm:t>
    </dgm:pt>
    <dgm:pt modelId="{C522C0D4-1D73-46EB-8C40-8F14D0BDCD8D}" type="pres">
      <dgm:prSet presAssocID="{3C5EF8DB-B985-4C55-BC19-D5E097F1057A}" presName="childText" presStyleLbl="revTx" presStyleIdx="1" presStyleCnt="2">
        <dgm:presLayoutVars>
          <dgm:bulletEnabled val="1"/>
        </dgm:presLayoutVars>
      </dgm:prSet>
      <dgm:spPr/>
      <dgm:t>
        <a:bodyPr/>
        <a:lstStyle/>
        <a:p>
          <a:endParaRPr lang="en-US"/>
        </a:p>
      </dgm:t>
    </dgm:pt>
  </dgm:ptLst>
  <dgm:cxnLst>
    <dgm:cxn modelId="{26B38C13-D409-421C-A6E5-C0575D510180}" srcId="{C6D2DB42-FF94-4F60-B34A-6D1FDCEC8138}" destId="{66730967-6BAB-4C09-BAF2-1FD7DC616BC4}" srcOrd="5" destOrd="0" parTransId="{9F3C98F9-28BC-4C7D-BFB4-E5F7FC8B7CB0}" sibTransId="{FDEBF5C9-25BA-41E5-8680-FBF97DCDA512}"/>
    <dgm:cxn modelId="{30FCFB8E-8D89-47DA-91BC-A23F5AE9B07A}" srcId="{66730967-6BAB-4C09-BAF2-1FD7DC616BC4}" destId="{728BF25D-205B-4474-9AFB-46F28892A6FF}" srcOrd="0" destOrd="0" parTransId="{77D03BCC-197E-4954-B2BB-5A076F9A03EA}" sibTransId="{ECBE5AA3-A42F-48E4-AB2F-092033F30B8D}"/>
    <dgm:cxn modelId="{E6FD0BE5-EA06-4187-B8E7-7A0097990DA0}" srcId="{3C5EF8DB-B985-4C55-BC19-D5E097F1057A}" destId="{E2189F43-142A-493D-88C3-95FD9AEC78B6}" srcOrd="0" destOrd="0" parTransId="{59D8682F-78B2-4FFE-97C1-F597ED499F3D}" sibTransId="{6730C2DB-1513-400F-B15C-82EBDF298FD2}"/>
    <dgm:cxn modelId="{47D239B1-B94B-4DE3-9994-01FF013E0846}" type="presOf" srcId="{A634D6FF-3AB7-429E-9F37-A9659582735B}" destId="{186615F7-4466-49B2-B241-46BBCFC542E3}" srcOrd="0" destOrd="0" presId="urn:microsoft.com/office/officeart/2005/8/layout/vList2"/>
    <dgm:cxn modelId="{6B83BEE3-845A-452E-A89C-0ECE5D24B9E4}" type="presOf" srcId="{728BF25D-205B-4474-9AFB-46F28892A6FF}" destId="{6A9E5E46-4FB3-41C1-A149-31E9EB7BEFF4}" srcOrd="0" destOrd="0" presId="urn:microsoft.com/office/officeart/2005/8/layout/vList2"/>
    <dgm:cxn modelId="{0FB77AD8-5D17-4EC6-A530-A650C64CE915}" srcId="{C6D2DB42-FF94-4F60-B34A-6D1FDCEC8138}" destId="{3C5EF8DB-B985-4C55-BC19-D5E097F1057A}" srcOrd="6" destOrd="0" parTransId="{A4980D9B-9F48-43A0-8FA2-8C141172639B}" sibTransId="{3553B80B-432F-42D2-BFD5-0BB327E0C687}"/>
    <dgm:cxn modelId="{C66CFF62-5AA4-4306-A033-A6F526AA6FDD}" type="presOf" srcId="{1A23D92F-D2EB-48BC-8BE6-7E9CC3A4C8D5}" destId="{46851A51-D540-4BFD-ACE7-CCF5D25C37DF}" srcOrd="0" destOrd="0" presId="urn:microsoft.com/office/officeart/2005/8/layout/vList2"/>
    <dgm:cxn modelId="{80F14333-DE3D-47BA-B770-C8AE29460E75}" type="presOf" srcId="{8738F8BA-1D76-4887-894F-D2BC6645E0B4}" destId="{3AC49AA9-29CC-4060-873A-2F6013FD0422}" srcOrd="0" destOrd="0" presId="urn:microsoft.com/office/officeart/2005/8/layout/vList2"/>
    <dgm:cxn modelId="{A4676940-385F-45C6-B2CA-30A294197BC7}" type="presOf" srcId="{9365613D-B310-4EE9-9287-627FE085219D}" destId="{52CF874F-C616-4BCE-8788-2C6E9F9B876D}" srcOrd="0" destOrd="0" presId="urn:microsoft.com/office/officeart/2005/8/layout/vList2"/>
    <dgm:cxn modelId="{2D539273-29E9-40D9-B58C-D73DD89E6F1A}" type="presOf" srcId="{4D37BA7C-8DF6-4BD9-9982-C34A51447394}" destId="{A840D464-BF16-425D-A3E8-79971E8AE702}" srcOrd="0" destOrd="0" presId="urn:microsoft.com/office/officeart/2005/8/layout/vList2"/>
    <dgm:cxn modelId="{060E911A-5B17-4760-8CC7-6FC69DAD71B8}" srcId="{C6D2DB42-FF94-4F60-B34A-6D1FDCEC8138}" destId="{1A23D92F-D2EB-48BC-8BE6-7E9CC3A4C8D5}" srcOrd="0" destOrd="0" parTransId="{68CACCDD-20B4-403F-BA9B-DA1D0160013C}" sibTransId="{33F517B8-26B7-4AC6-8731-1DB53A69C5CB}"/>
    <dgm:cxn modelId="{B7D82AA4-52F1-440F-B2F1-23D347023586}" type="presOf" srcId="{66730967-6BAB-4C09-BAF2-1FD7DC616BC4}" destId="{0659AC7C-A9A7-4717-9927-F10B9FA5C808}" srcOrd="0" destOrd="0" presId="urn:microsoft.com/office/officeart/2005/8/layout/vList2"/>
    <dgm:cxn modelId="{E7A2097E-2DAA-449A-AFAB-E51EA3881A0F}" srcId="{C6D2DB42-FF94-4F60-B34A-6D1FDCEC8138}" destId="{9365613D-B310-4EE9-9287-627FE085219D}" srcOrd="3" destOrd="0" parTransId="{EDDD8EB5-0202-4F71-8357-93BAB3E9497F}" sibTransId="{F84092B8-E2A3-4609-B1C7-06E493A4AB85}"/>
    <dgm:cxn modelId="{9993DB25-5869-460D-BAD4-46FBD7E88735}" srcId="{C6D2DB42-FF94-4F60-B34A-6D1FDCEC8138}" destId="{8738F8BA-1D76-4887-894F-D2BC6645E0B4}" srcOrd="4" destOrd="0" parTransId="{BCD9D134-F22B-48A5-8367-FF5DCAFFADF6}" sibTransId="{500F4EE5-4BC1-4141-9D05-A028B366FB6A}"/>
    <dgm:cxn modelId="{568D066C-3FCE-494B-872D-DD26A7990003}" srcId="{C6D2DB42-FF94-4F60-B34A-6D1FDCEC8138}" destId="{4D37BA7C-8DF6-4BD9-9982-C34A51447394}" srcOrd="1" destOrd="0" parTransId="{F0703559-FAF1-4F06-BE13-AE454D587587}" sibTransId="{1E2A8C1F-8DC8-4B57-B3A3-570379F33531}"/>
    <dgm:cxn modelId="{D9E8AF39-EDCE-4201-A8D9-9DC4E4451AC2}" srcId="{C6D2DB42-FF94-4F60-B34A-6D1FDCEC8138}" destId="{A634D6FF-3AB7-429E-9F37-A9659582735B}" srcOrd="2" destOrd="0" parTransId="{9157AEEF-50B2-4CBD-90CF-42663212C7BC}" sibTransId="{DA18EDDE-62FA-4AB6-ABA8-DB5E029C8BEB}"/>
    <dgm:cxn modelId="{E0549D56-F52D-47E1-A6D6-905A26F2C74A}" type="presOf" srcId="{3C5EF8DB-B985-4C55-BC19-D5E097F1057A}" destId="{83E9430D-F7DC-4C76-B5F4-E55565CB8950}" srcOrd="0" destOrd="0" presId="urn:microsoft.com/office/officeart/2005/8/layout/vList2"/>
    <dgm:cxn modelId="{4F1F5195-CC91-4FD5-BE8B-5256373C3C1E}" type="presOf" srcId="{E2189F43-142A-493D-88C3-95FD9AEC78B6}" destId="{C522C0D4-1D73-46EB-8C40-8F14D0BDCD8D}" srcOrd="0" destOrd="0" presId="urn:microsoft.com/office/officeart/2005/8/layout/vList2"/>
    <dgm:cxn modelId="{F3349880-7006-464E-BEF1-1AC45C855266}" type="presOf" srcId="{C6D2DB42-FF94-4F60-B34A-6D1FDCEC8138}" destId="{932939D7-B547-4542-96C1-4BA64A567FF2}" srcOrd="0" destOrd="0" presId="urn:microsoft.com/office/officeart/2005/8/layout/vList2"/>
    <dgm:cxn modelId="{5018450A-99BA-4747-8D1A-362DD7DC9A01}" type="presParOf" srcId="{932939D7-B547-4542-96C1-4BA64A567FF2}" destId="{46851A51-D540-4BFD-ACE7-CCF5D25C37DF}" srcOrd="0" destOrd="0" presId="urn:microsoft.com/office/officeart/2005/8/layout/vList2"/>
    <dgm:cxn modelId="{D211C4C7-7749-4C38-BA7B-9E79B59A7D59}" type="presParOf" srcId="{932939D7-B547-4542-96C1-4BA64A567FF2}" destId="{49BA7069-2502-495E-809B-E755C0BCDF18}" srcOrd="1" destOrd="0" presId="urn:microsoft.com/office/officeart/2005/8/layout/vList2"/>
    <dgm:cxn modelId="{610CB115-8E35-44D8-85E5-8902ED646FE4}" type="presParOf" srcId="{932939D7-B547-4542-96C1-4BA64A567FF2}" destId="{A840D464-BF16-425D-A3E8-79971E8AE702}" srcOrd="2" destOrd="0" presId="urn:microsoft.com/office/officeart/2005/8/layout/vList2"/>
    <dgm:cxn modelId="{B82A8FF8-5DFB-44E5-950D-F519B9984416}" type="presParOf" srcId="{932939D7-B547-4542-96C1-4BA64A567FF2}" destId="{1CCF48ED-0AD3-43B6-8E6D-36EFDA671740}" srcOrd="3" destOrd="0" presId="urn:microsoft.com/office/officeart/2005/8/layout/vList2"/>
    <dgm:cxn modelId="{A6174A34-F6DD-430A-A70C-41E540B6CFE4}" type="presParOf" srcId="{932939D7-B547-4542-96C1-4BA64A567FF2}" destId="{186615F7-4466-49B2-B241-46BBCFC542E3}" srcOrd="4" destOrd="0" presId="urn:microsoft.com/office/officeart/2005/8/layout/vList2"/>
    <dgm:cxn modelId="{93AFC034-0D1D-4A9B-A444-C5C048E931AB}" type="presParOf" srcId="{932939D7-B547-4542-96C1-4BA64A567FF2}" destId="{376BFE30-879B-41C2-93D3-470DDDA5CC5F}" srcOrd="5" destOrd="0" presId="urn:microsoft.com/office/officeart/2005/8/layout/vList2"/>
    <dgm:cxn modelId="{93714F66-C221-43AA-AAC6-F66ABF79AE3F}" type="presParOf" srcId="{932939D7-B547-4542-96C1-4BA64A567FF2}" destId="{52CF874F-C616-4BCE-8788-2C6E9F9B876D}" srcOrd="6" destOrd="0" presId="urn:microsoft.com/office/officeart/2005/8/layout/vList2"/>
    <dgm:cxn modelId="{49DAF2A1-42DA-47A5-8948-80F8DB551F2E}" type="presParOf" srcId="{932939D7-B547-4542-96C1-4BA64A567FF2}" destId="{AF1E4940-A7C6-497C-AD19-4C5F60B95D83}" srcOrd="7" destOrd="0" presId="urn:microsoft.com/office/officeart/2005/8/layout/vList2"/>
    <dgm:cxn modelId="{39E101B1-2A81-49BD-8B44-69BB1C726CC1}" type="presParOf" srcId="{932939D7-B547-4542-96C1-4BA64A567FF2}" destId="{3AC49AA9-29CC-4060-873A-2F6013FD0422}" srcOrd="8" destOrd="0" presId="urn:microsoft.com/office/officeart/2005/8/layout/vList2"/>
    <dgm:cxn modelId="{E2AF2AE3-DACE-456D-9230-6FE4B2503B28}" type="presParOf" srcId="{932939D7-B547-4542-96C1-4BA64A567FF2}" destId="{56351D45-0BEC-4ECB-8014-98A2A9442BBD}" srcOrd="9" destOrd="0" presId="urn:microsoft.com/office/officeart/2005/8/layout/vList2"/>
    <dgm:cxn modelId="{93F6A828-B848-4D1A-86F9-6744F3413527}" type="presParOf" srcId="{932939D7-B547-4542-96C1-4BA64A567FF2}" destId="{0659AC7C-A9A7-4717-9927-F10B9FA5C808}" srcOrd="10" destOrd="0" presId="urn:microsoft.com/office/officeart/2005/8/layout/vList2"/>
    <dgm:cxn modelId="{D1BE0AEA-BC27-4139-BD50-DAA917CAACF5}" type="presParOf" srcId="{932939D7-B547-4542-96C1-4BA64A567FF2}" destId="{6A9E5E46-4FB3-41C1-A149-31E9EB7BEFF4}" srcOrd="11" destOrd="0" presId="urn:microsoft.com/office/officeart/2005/8/layout/vList2"/>
    <dgm:cxn modelId="{879DCF7E-F841-4576-8FA3-5B1CB4675076}" type="presParOf" srcId="{932939D7-B547-4542-96C1-4BA64A567FF2}" destId="{83E9430D-F7DC-4C76-B5F4-E55565CB8950}" srcOrd="12" destOrd="0" presId="urn:microsoft.com/office/officeart/2005/8/layout/vList2"/>
    <dgm:cxn modelId="{FDA3742A-7359-40E9-B05E-61ED7693BA31}" type="presParOf" srcId="{932939D7-B547-4542-96C1-4BA64A567FF2}" destId="{C522C0D4-1D73-46EB-8C40-8F14D0BDCD8D}" srcOrd="13" destOrd="0" presId="urn:microsoft.com/office/officeart/2005/8/layout/vList2"/>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6A8E003-992B-4BDE-B9DC-D1F46C716BCA}"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en-US"/>
        </a:p>
      </dgm:t>
    </dgm:pt>
    <dgm:pt modelId="{D34927EF-F538-4881-A544-419F2987778A}">
      <dgm:prSet/>
      <dgm:spPr/>
      <dgm:t>
        <a:bodyPr/>
        <a:lstStyle/>
        <a:p>
          <a:pPr rtl="0"/>
          <a:r>
            <a:rPr lang="en-IN"/>
            <a:t>At the time of applying for the UK Graduate Route, graduates will be required to pay the Immigration Health Surcharge along with the fees for a graduate route as a part of the application process. Check out the fees below:</a:t>
          </a:r>
          <a:r>
            <a:rPr lang="en-IN">
              <a:latin typeface="Neue Haas Grotesk Text Pro"/>
            </a:rPr>
            <a:t> </a:t>
          </a:r>
          <a:endParaRPr lang="en-US"/>
        </a:p>
      </dgm:t>
    </dgm:pt>
    <dgm:pt modelId="{F305664F-D6A5-4738-B273-147DFB0B88CE}" type="parTrans" cxnId="{EF74F26C-244C-44D0-A266-EEA140EE8C17}">
      <dgm:prSet/>
      <dgm:spPr/>
      <dgm:t>
        <a:bodyPr/>
        <a:lstStyle/>
        <a:p>
          <a:endParaRPr lang="en-US"/>
        </a:p>
      </dgm:t>
    </dgm:pt>
    <dgm:pt modelId="{0E65D646-9736-4F9A-9CCF-50E8E3367242}" type="sibTrans" cxnId="{EF74F26C-244C-44D0-A266-EEA140EE8C17}">
      <dgm:prSet/>
      <dgm:spPr/>
      <dgm:t>
        <a:bodyPr/>
        <a:lstStyle/>
        <a:p>
          <a:endParaRPr lang="en-US"/>
        </a:p>
      </dgm:t>
    </dgm:pt>
    <dgm:pt modelId="{4762DEBB-05FA-4DA6-B7CA-DC3A3BAD5E01}">
      <dgm:prSet/>
      <dgm:spPr/>
      <dgm:t>
        <a:bodyPr/>
        <a:lstStyle/>
        <a:p>
          <a:pPr rtl="0"/>
          <a:r>
            <a:rPr lang="en-IN" dirty="0"/>
            <a:t>Graduate Route: £937</a:t>
          </a:r>
          <a:r>
            <a:rPr lang="en-IN" b="0" i="0" dirty="0"/>
            <a:t> application fee</a:t>
          </a:r>
          <a:r>
            <a:rPr lang="en-IN" dirty="0">
              <a:latin typeface="Neue Haas Grotesk Text Pro"/>
            </a:rPr>
            <a:t> (from 8th Apr.2026)</a:t>
          </a:r>
          <a:endParaRPr lang="en-US" dirty="0"/>
        </a:p>
      </dgm:t>
    </dgm:pt>
    <dgm:pt modelId="{A7A01BC4-2ED3-48F2-8997-69655468DB66}" type="parTrans" cxnId="{D66A0038-C1E5-410B-A6C6-50E878D3A087}">
      <dgm:prSet/>
      <dgm:spPr/>
      <dgm:t>
        <a:bodyPr/>
        <a:lstStyle/>
        <a:p>
          <a:endParaRPr lang="en-US"/>
        </a:p>
      </dgm:t>
    </dgm:pt>
    <dgm:pt modelId="{B3B64C02-98C0-4F35-B9CB-4AF9384898F0}" type="sibTrans" cxnId="{D66A0038-C1E5-410B-A6C6-50E878D3A087}">
      <dgm:prSet/>
      <dgm:spPr/>
      <dgm:t>
        <a:bodyPr/>
        <a:lstStyle/>
        <a:p>
          <a:endParaRPr lang="en-US"/>
        </a:p>
      </dgm:t>
    </dgm:pt>
    <dgm:pt modelId="{19D427B5-C4A6-4478-9679-6F7B4C1E9B41}">
      <dgm:prSet/>
      <dgm:spPr/>
      <dgm:t>
        <a:bodyPr/>
        <a:lstStyle/>
        <a:p>
          <a:pPr rtl="0"/>
          <a:r>
            <a:rPr lang="en-IN"/>
            <a:t>Immigration Health Surcharge: </a:t>
          </a:r>
          <a:r>
            <a:rPr lang="en-IN" b="0" i="0"/>
            <a:t>£1,035 </a:t>
          </a:r>
          <a:r>
            <a:rPr lang="en-IN"/>
            <a:t>per year</a:t>
          </a:r>
          <a:r>
            <a:rPr lang="en-IN">
              <a:latin typeface="Neue Haas Grotesk Text Pro"/>
            </a:rPr>
            <a:t> </a:t>
          </a:r>
          <a:endParaRPr lang="en-US"/>
        </a:p>
      </dgm:t>
    </dgm:pt>
    <dgm:pt modelId="{5A5F9B17-2C63-4D01-A064-B05863AB5A9B}" type="parTrans" cxnId="{E0C653A0-3BFE-400D-B88D-E23F9DBB09FB}">
      <dgm:prSet/>
      <dgm:spPr/>
      <dgm:t>
        <a:bodyPr/>
        <a:lstStyle/>
        <a:p>
          <a:endParaRPr lang="en-US"/>
        </a:p>
      </dgm:t>
    </dgm:pt>
    <dgm:pt modelId="{25E5AB58-BAC6-42D9-AB28-DBE862C02957}" type="sibTrans" cxnId="{E0C653A0-3BFE-400D-B88D-E23F9DBB09FB}">
      <dgm:prSet/>
      <dgm:spPr/>
      <dgm:t>
        <a:bodyPr/>
        <a:lstStyle/>
        <a:p>
          <a:endParaRPr lang="en-US"/>
        </a:p>
      </dgm:t>
    </dgm:pt>
    <dgm:pt modelId="{BAF0EC8D-EE68-4276-A084-5D450EE42C86}">
      <dgm:prSet/>
      <dgm:spPr/>
      <dgm:t>
        <a:bodyPr/>
        <a:lstStyle/>
        <a:p>
          <a:r>
            <a:rPr lang="en-IN" b="1" i="0"/>
            <a:t>Healthcare </a:t>
          </a:r>
          <a:r>
            <a:rPr lang="en-IN" b="1" i="0">
              <a:latin typeface="Neue Haas Grotesk Text Pro"/>
            </a:rPr>
            <a:t>Surcharge</a:t>
          </a:r>
          <a:endParaRPr lang="en-IN" b="1" i="0"/>
        </a:p>
        <a:p>
          <a:endParaRPr lang="en-US"/>
        </a:p>
      </dgm:t>
    </dgm:pt>
    <dgm:pt modelId="{BA07DCDC-BC23-4C99-A77C-E436D4DB4DB3}" type="parTrans" cxnId="{5DE7A317-40A7-49FE-BCA3-67CE86583D6E}">
      <dgm:prSet/>
      <dgm:spPr/>
      <dgm:t>
        <a:bodyPr/>
        <a:lstStyle/>
        <a:p>
          <a:endParaRPr lang="en-US"/>
        </a:p>
      </dgm:t>
    </dgm:pt>
    <dgm:pt modelId="{8C984458-6F28-4C34-9FB4-85C1AD51E88B}" type="sibTrans" cxnId="{5DE7A317-40A7-49FE-BCA3-67CE86583D6E}">
      <dgm:prSet/>
      <dgm:spPr/>
      <dgm:t>
        <a:bodyPr/>
        <a:lstStyle/>
        <a:p>
          <a:endParaRPr lang="en-US"/>
        </a:p>
      </dgm:t>
    </dgm:pt>
    <dgm:pt modelId="{EC6EFDF5-B5D4-4657-9F06-67139F8901DD}">
      <dgm:prSet/>
      <dgm:spPr/>
      <dgm:t>
        <a:bodyPr/>
        <a:lstStyle/>
        <a:p>
          <a:r>
            <a:rPr lang="en-IN" b="0" i="0" dirty="0"/>
            <a:t>If you’re eligible for a Graduate visa for:</a:t>
          </a:r>
          <a:endParaRPr lang="en-IN" dirty="0"/>
        </a:p>
      </dgm:t>
    </dgm:pt>
    <dgm:pt modelId="{87D43450-E8E5-4E83-9723-8465966DEE1B}" type="parTrans" cxnId="{7F9DA1F9-4F04-4B44-8146-8A199DBA68DC}">
      <dgm:prSet/>
      <dgm:spPr/>
      <dgm:t>
        <a:bodyPr/>
        <a:lstStyle/>
        <a:p>
          <a:endParaRPr lang="en-IN"/>
        </a:p>
      </dgm:t>
    </dgm:pt>
    <dgm:pt modelId="{C840228B-0A57-4A40-8D15-34AA3DFDCF4E}" type="sibTrans" cxnId="{7F9DA1F9-4F04-4B44-8146-8A199DBA68DC}">
      <dgm:prSet/>
      <dgm:spPr/>
      <dgm:t>
        <a:bodyPr/>
        <a:lstStyle/>
        <a:p>
          <a:endParaRPr lang="en-IN"/>
        </a:p>
      </dgm:t>
    </dgm:pt>
    <dgm:pt modelId="{3A46F632-EDCF-4A6D-B909-548CAD0B2F95}">
      <dgm:prSet/>
      <dgm:spPr/>
      <dgm:t>
        <a:bodyPr/>
        <a:lstStyle/>
        <a:p>
          <a:pPr>
            <a:buFont typeface="Arial" panose="020B0604020202020204" pitchFamily="34" charset="0"/>
            <a:buChar char="•"/>
          </a:pPr>
          <a:r>
            <a:rPr lang="en-IN" b="0" i="0"/>
            <a:t>2 years - it will cost </a:t>
          </a:r>
          <a:r>
            <a:rPr lang="en-IN" spc="-150">
              <a:latin typeface="Verdana"/>
              <a:cs typeface="Verdana"/>
            </a:rPr>
            <a:t>£2,070</a:t>
          </a:r>
          <a:endParaRPr lang="en-IN" b="0" i="0"/>
        </a:p>
      </dgm:t>
    </dgm:pt>
    <dgm:pt modelId="{5739F12A-46DA-4FB5-AB0E-F1862F674336}" type="parTrans" cxnId="{723EA586-0C09-4B77-87C6-B6A3B8758354}">
      <dgm:prSet/>
      <dgm:spPr/>
      <dgm:t>
        <a:bodyPr/>
        <a:lstStyle/>
        <a:p>
          <a:endParaRPr lang="en-IN"/>
        </a:p>
      </dgm:t>
    </dgm:pt>
    <dgm:pt modelId="{0E2502AE-907C-4C13-B66C-320EDE074BB2}" type="sibTrans" cxnId="{723EA586-0C09-4B77-87C6-B6A3B8758354}">
      <dgm:prSet/>
      <dgm:spPr/>
      <dgm:t>
        <a:bodyPr/>
        <a:lstStyle/>
        <a:p>
          <a:endParaRPr lang="en-IN"/>
        </a:p>
      </dgm:t>
    </dgm:pt>
    <dgm:pt modelId="{97692A1F-3814-45AC-BC32-5F69C1551EA8}">
      <dgm:prSet/>
      <dgm:spPr/>
      <dgm:t>
        <a:bodyPr/>
        <a:lstStyle/>
        <a:p>
          <a:pPr>
            <a:buFont typeface="Arial" panose="020B0604020202020204" pitchFamily="34" charset="0"/>
            <a:buChar char="•"/>
          </a:pPr>
          <a:r>
            <a:rPr lang="en-IN" b="0" i="0"/>
            <a:t>3 years - it will cost </a:t>
          </a:r>
          <a:r>
            <a:rPr lang="en-US" spc="-170">
              <a:latin typeface="Verdana"/>
              <a:cs typeface="Verdana"/>
            </a:rPr>
            <a:t>£3,105</a:t>
          </a:r>
          <a:endParaRPr lang="en-IN" b="0" i="0"/>
        </a:p>
      </dgm:t>
    </dgm:pt>
    <dgm:pt modelId="{D815B8C1-891C-4635-AC89-221A1C088223}" type="parTrans" cxnId="{6689BF41-C990-4D86-AB99-6447AA2CBB3F}">
      <dgm:prSet/>
      <dgm:spPr/>
      <dgm:t>
        <a:bodyPr/>
        <a:lstStyle/>
        <a:p>
          <a:endParaRPr lang="en-IN"/>
        </a:p>
      </dgm:t>
    </dgm:pt>
    <dgm:pt modelId="{693281E7-F310-43BD-8A3F-CDD07B629E83}" type="sibTrans" cxnId="{6689BF41-C990-4D86-AB99-6447AA2CBB3F}">
      <dgm:prSet/>
      <dgm:spPr/>
      <dgm:t>
        <a:bodyPr/>
        <a:lstStyle/>
        <a:p>
          <a:endParaRPr lang="en-IN"/>
        </a:p>
      </dgm:t>
    </dgm:pt>
    <dgm:pt modelId="{88A8CCB6-46DB-4135-880B-4C13FCB23FA1}">
      <dgm:prSet/>
      <dgm:spPr/>
      <dgm:t>
        <a:bodyPr/>
        <a:lstStyle/>
        <a:p>
          <a:r>
            <a:rPr lang="en-US" dirty="0"/>
            <a:t>18 Months- it will cost £1152.50</a:t>
          </a:r>
          <a:endParaRPr lang="en-IN" dirty="0"/>
        </a:p>
      </dgm:t>
    </dgm:pt>
    <dgm:pt modelId="{9A9161B5-5151-4494-9605-1F76EA4E5796}" type="parTrans" cxnId="{AC48DB82-2D31-48D2-BE7B-F1A29CD6467D}">
      <dgm:prSet/>
      <dgm:spPr/>
      <dgm:t>
        <a:bodyPr/>
        <a:lstStyle/>
        <a:p>
          <a:endParaRPr lang="en-IN"/>
        </a:p>
      </dgm:t>
    </dgm:pt>
    <dgm:pt modelId="{CF67DE42-C247-4ADD-8238-8AC3FC19D71B}" type="sibTrans" cxnId="{AC48DB82-2D31-48D2-BE7B-F1A29CD6467D}">
      <dgm:prSet/>
      <dgm:spPr/>
      <dgm:t>
        <a:bodyPr/>
        <a:lstStyle/>
        <a:p>
          <a:endParaRPr lang="en-IN"/>
        </a:p>
      </dgm:t>
    </dgm:pt>
    <dgm:pt modelId="{F5DC465C-D20F-43D1-8446-A5F5241C7B9C}" type="pres">
      <dgm:prSet presAssocID="{36A8E003-992B-4BDE-B9DC-D1F46C716BCA}" presName="Name0" presStyleCnt="0">
        <dgm:presLayoutVars>
          <dgm:dir/>
          <dgm:animLvl val="lvl"/>
          <dgm:resizeHandles val="exact"/>
        </dgm:presLayoutVars>
      </dgm:prSet>
      <dgm:spPr/>
      <dgm:t>
        <a:bodyPr/>
        <a:lstStyle/>
        <a:p>
          <a:endParaRPr lang="en-US"/>
        </a:p>
      </dgm:t>
    </dgm:pt>
    <dgm:pt modelId="{E927A687-5998-4346-9EAC-55A1369F0468}" type="pres">
      <dgm:prSet presAssocID="{D34927EF-F538-4881-A544-419F2987778A}" presName="composite" presStyleCnt="0"/>
      <dgm:spPr/>
    </dgm:pt>
    <dgm:pt modelId="{D3B3D266-0603-476B-B634-221C163FF966}" type="pres">
      <dgm:prSet presAssocID="{D34927EF-F538-4881-A544-419F2987778A}" presName="parTx" presStyleLbl="alignNode1" presStyleIdx="0" presStyleCnt="2">
        <dgm:presLayoutVars>
          <dgm:chMax val="0"/>
          <dgm:chPref val="0"/>
          <dgm:bulletEnabled val="1"/>
        </dgm:presLayoutVars>
      </dgm:prSet>
      <dgm:spPr/>
      <dgm:t>
        <a:bodyPr/>
        <a:lstStyle/>
        <a:p>
          <a:endParaRPr lang="en-US"/>
        </a:p>
      </dgm:t>
    </dgm:pt>
    <dgm:pt modelId="{F4B41B66-7FE5-4C60-9BEA-DA532257214D}" type="pres">
      <dgm:prSet presAssocID="{D34927EF-F538-4881-A544-419F2987778A}" presName="desTx" presStyleLbl="alignAccFollowNode1" presStyleIdx="0" presStyleCnt="2">
        <dgm:presLayoutVars>
          <dgm:bulletEnabled val="1"/>
        </dgm:presLayoutVars>
      </dgm:prSet>
      <dgm:spPr/>
      <dgm:t>
        <a:bodyPr/>
        <a:lstStyle/>
        <a:p>
          <a:endParaRPr lang="en-US"/>
        </a:p>
      </dgm:t>
    </dgm:pt>
    <dgm:pt modelId="{46D16507-1CEF-4069-A753-BD1009158AC5}" type="pres">
      <dgm:prSet presAssocID="{0E65D646-9736-4F9A-9CCF-50E8E3367242}" presName="space" presStyleCnt="0"/>
      <dgm:spPr/>
    </dgm:pt>
    <dgm:pt modelId="{2CE79432-AE80-419D-B4D6-DDEC67D0D20C}" type="pres">
      <dgm:prSet presAssocID="{BAF0EC8D-EE68-4276-A084-5D450EE42C86}" presName="composite" presStyleCnt="0"/>
      <dgm:spPr/>
    </dgm:pt>
    <dgm:pt modelId="{A44F1323-2871-494C-A0CE-0D1D33C73076}" type="pres">
      <dgm:prSet presAssocID="{BAF0EC8D-EE68-4276-A084-5D450EE42C86}" presName="parTx" presStyleLbl="alignNode1" presStyleIdx="1" presStyleCnt="2">
        <dgm:presLayoutVars>
          <dgm:chMax val="0"/>
          <dgm:chPref val="0"/>
          <dgm:bulletEnabled val="1"/>
        </dgm:presLayoutVars>
      </dgm:prSet>
      <dgm:spPr/>
      <dgm:t>
        <a:bodyPr/>
        <a:lstStyle/>
        <a:p>
          <a:endParaRPr lang="en-US"/>
        </a:p>
      </dgm:t>
    </dgm:pt>
    <dgm:pt modelId="{E1AC135A-73CD-486F-8F6B-3070E1EDB570}" type="pres">
      <dgm:prSet presAssocID="{BAF0EC8D-EE68-4276-A084-5D450EE42C86}" presName="desTx" presStyleLbl="alignAccFollowNode1" presStyleIdx="1" presStyleCnt="2">
        <dgm:presLayoutVars>
          <dgm:bulletEnabled val="1"/>
        </dgm:presLayoutVars>
      </dgm:prSet>
      <dgm:spPr/>
      <dgm:t>
        <a:bodyPr/>
        <a:lstStyle/>
        <a:p>
          <a:endParaRPr lang="en-US"/>
        </a:p>
      </dgm:t>
    </dgm:pt>
  </dgm:ptLst>
  <dgm:cxnLst>
    <dgm:cxn modelId="{287928AD-6418-4815-977A-F7B07C3B9C1E}" type="presOf" srcId="{36A8E003-992B-4BDE-B9DC-D1F46C716BCA}" destId="{F5DC465C-D20F-43D1-8446-A5F5241C7B9C}" srcOrd="0" destOrd="0" presId="urn:microsoft.com/office/officeart/2005/8/layout/hList1"/>
    <dgm:cxn modelId="{6689BF41-C990-4D86-AB99-6447AA2CBB3F}" srcId="{BAF0EC8D-EE68-4276-A084-5D450EE42C86}" destId="{97692A1F-3814-45AC-BC32-5F69C1551EA8}" srcOrd="3" destOrd="0" parTransId="{D815B8C1-891C-4635-AC89-221A1C088223}" sibTransId="{693281E7-F310-43BD-8A3F-CDD07B629E83}"/>
    <dgm:cxn modelId="{DC82D252-C3ED-4264-A39D-0075D20AB24C}" type="presOf" srcId="{D34927EF-F538-4881-A544-419F2987778A}" destId="{D3B3D266-0603-476B-B634-221C163FF966}" srcOrd="0" destOrd="0" presId="urn:microsoft.com/office/officeart/2005/8/layout/hList1"/>
    <dgm:cxn modelId="{BDA14E74-2A83-4AD6-9FAC-5302911989FF}" type="presOf" srcId="{4762DEBB-05FA-4DA6-B7CA-DC3A3BAD5E01}" destId="{F4B41B66-7FE5-4C60-9BEA-DA532257214D}" srcOrd="0" destOrd="0" presId="urn:microsoft.com/office/officeart/2005/8/layout/hList1"/>
    <dgm:cxn modelId="{D66A0038-C1E5-410B-A6C6-50E878D3A087}" srcId="{D34927EF-F538-4881-A544-419F2987778A}" destId="{4762DEBB-05FA-4DA6-B7CA-DC3A3BAD5E01}" srcOrd="0" destOrd="0" parTransId="{A7A01BC4-2ED3-48F2-8997-69655468DB66}" sibTransId="{B3B64C02-98C0-4F35-B9CB-4AF9384898F0}"/>
    <dgm:cxn modelId="{EF74F26C-244C-44D0-A266-EEA140EE8C17}" srcId="{36A8E003-992B-4BDE-B9DC-D1F46C716BCA}" destId="{D34927EF-F538-4881-A544-419F2987778A}" srcOrd="0" destOrd="0" parTransId="{F305664F-D6A5-4738-B273-147DFB0B88CE}" sibTransId="{0E65D646-9736-4F9A-9CCF-50E8E3367242}"/>
    <dgm:cxn modelId="{E0C653A0-3BFE-400D-B88D-E23F9DBB09FB}" srcId="{D34927EF-F538-4881-A544-419F2987778A}" destId="{19D427B5-C4A6-4478-9679-6F7B4C1E9B41}" srcOrd="1" destOrd="0" parTransId="{5A5F9B17-2C63-4D01-A064-B05863AB5A9B}" sibTransId="{25E5AB58-BAC6-42D9-AB28-DBE862C02957}"/>
    <dgm:cxn modelId="{BA6E5D6C-F144-4147-B489-416670A40DCA}" type="presOf" srcId="{19D427B5-C4A6-4478-9679-6F7B4C1E9B41}" destId="{F4B41B66-7FE5-4C60-9BEA-DA532257214D}" srcOrd="0" destOrd="1" presId="urn:microsoft.com/office/officeart/2005/8/layout/hList1"/>
    <dgm:cxn modelId="{AC48DB82-2D31-48D2-BE7B-F1A29CD6467D}" srcId="{BAF0EC8D-EE68-4276-A084-5D450EE42C86}" destId="{88A8CCB6-46DB-4135-880B-4C13FCB23FA1}" srcOrd="1" destOrd="0" parTransId="{9A9161B5-5151-4494-9605-1F76EA4E5796}" sibTransId="{CF67DE42-C247-4ADD-8238-8AC3FC19D71B}"/>
    <dgm:cxn modelId="{E5183C4C-9B80-4CA0-AF0C-C8F80E4B96D2}" type="presOf" srcId="{97692A1F-3814-45AC-BC32-5F69C1551EA8}" destId="{E1AC135A-73CD-486F-8F6B-3070E1EDB570}" srcOrd="0" destOrd="3" presId="urn:microsoft.com/office/officeart/2005/8/layout/hList1"/>
    <dgm:cxn modelId="{7F9DA1F9-4F04-4B44-8146-8A199DBA68DC}" srcId="{BAF0EC8D-EE68-4276-A084-5D450EE42C86}" destId="{EC6EFDF5-B5D4-4657-9F06-67139F8901DD}" srcOrd="0" destOrd="0" parTransId="{87D43450-E8E5-4E83-9723-8465966DEE1B}" sibTransId="{C840228B-0A57-4A40-8D15-34AA3DFDCF4E}"/>
    <dgm:cxn modelId="{75FB7D0C-910B-4D5B-AC14-0D1D3616EE5D}" type="presOf" srcId="{88A8CCB6-46DB-4135-880B-4C13FCB23FA1}" destId="{E1AC135A-73CD-486F-8F6B-3070E1EDB570}" srcOrd="0" destOrd="1" presId="urn:microsoft.com/office/officeart/2005/8/layout/hList1"/>
    <dgm:cxn modelId="{723EA586-0C09-4B77-87C6-B6A3B8758354}" srcId="{BAF0EC8D-EE68-4276-A084-5D450EE42C86}" destId="{3A46F632-EDCF-4A6D-B909-548CAD0B2F95}" srcOrd="2" destOrd="0" parTransId="{5739F12A-46DA-4FB5-AB0E-F1862F674336}" sibTransId="{0E2502AE-907C-4C13-B66C-320EDE074BB2}"/>
    <dgm:cxn modelId="{559FF04B-A46B-4F73-9AB0-90328B65C2B7}" type="presOf" srcId="{3A46F632-EDCF-4A6D-B909-548CAD0B2F95}" destId="{E1AC135A-73CD-486F-8F6B-3070E1EDB570}" srcOrd="0" destOrd="2" presId="urn:microsoft.com/office/officeart/2005/8/layout/hList1"/>
    <dgm:cxn modelId="{976258C3-3074-40EC-BD5A-8429510E14C7}" type="presOf" srcId="{BAF0EC8D-EE68-4276-A084-5D450EE42C86}" destId="{A44F1323-2871-494C-A0CE-0D1D33C73076}" srcOrd="0" destOrd="0" presId="urn:microsoft.com/office/officeart/2005/8/layout/hList1"/>
    <dgm:cxn modelId="{8338AB10-A62A-4AAE-A804-3EF6BEB90A2E}" type="presOf" srcId="{EC6EFDF5-B5D4-4657-9F06-67139F8901DD}" destId="{E1AC135A-73CD-486F-8F6B-3070E1EDB570}" srcOrd="0" destOrd="0" presId="urn:microsoft.com/office/officeart/2005/8/layout/hList1"/>
    <dgm:cxn modelId="{5DE7A317-40A7-49FE-BCA3-67CE86583D6E}" srcId="{36A8E003-992B-4BDE-B9DC-D1F46C716BCA}" destId="{BAF0EC8D-EE68-4276-A084-5D450EE42C86}" srcOrd="1" destOrd="0" parTransId="{BA07DCDC-BC23-4C99-A77C-E436D4DB4DB3}" sibTransId="{8C984458-6F28-4C34-9FB4-85C1AD51E88B}"/>
    <dgm:cxn modelId="{0B9C2E01-3CAD-408B-A9F3-13DB38C909BD}" type="presParOf" srcId="{F5DC465C-D20F-43D1-8446-A5F5241C7B9C}" destId="{E927A687-5998-4346-9EAC-55A1369F0468}" srcOrd="0" destOrd="0" presId="urn:microsoft.com/office/officeart/2005/8/layout/hList1"/>
    <dgm:cxn modelId="{97034409-5D45-4259-A246-A47A755893A3}" type="presParOf" srcId="{E927A687-5998-4346-9EAC-55A1369F0468}" destId="{D3B3D266-0603-476B-B634-221C163FF966}" srcOrd="0" destOrd="0" presId="urn:microsoft.com/office/officeart/2005/8/layout/hList1"/>
    <dgm:cxn modelId="{0EFE0C3D-550E-4EFF-B60E-E714F23593BB}" type="presParOf" srcId="{E927A687-5998-4346-9EAC-55A1369F0468}" destId="{F4B41B66-7FE5-4C60-9BEA-DA532257214D}" srcOrd="1" destOrd="0" presId="urn:microsoft.com/office/officeart/2005/8/layout/hList1"/>
    <dgm:cxn modelId="{FCAF67B8-FDAC-422E-8B7B-09735C73FB06}" type="presParOf" srcId="{F5DC465C-D20F-43D1-8446-A5F5241C7B9C}" destId="{46D16507-1CEF-4069-A753-BD1009158AC5}" srcOrd="1" destOrd="0" presId="urn:microsoft.com/office/officeart/2005/8/layout/hList1"/>
    <dgm:cxn modelId="{1DF2EF6D-3421-4905-990F-941B1CE5FB84}" type="presParOf" srcId="{F5DC465C-D20F-43D1-8446-A5F5241C7B9C}" destId="{2CE79432-AE80-419D-B4D6-DDEC67D0D20C}" srcOrd="2" destOrd="0" presId="urn:microsoft.com/office/officeart/2005/8/layout/hList1"/>
    <dgm:cxn modelId="{CE9C7058-5417-412D-B390-8839B45360F5}" type="presParOf" srcId="{2CE79432-AE80-419D-B4D6-DDEC67D0D20C}" destId="{A44F1323-2871-494C-A0CE-0D1D33C73076}" srcOrd="0" destOrd="0" presId="urn:microsoft.com/office/officeart/2005/8/layout/hList1"/>
    <dgm:cxn modelId="{F7C6593F-A9A2-49FE-8A1D-6D0E7A1BB443}" type="presParOf" srcId="{2CE79432-AE80-419D-B4D6-DDEC67D0D20C}" destId="{E1AC135A-73CD-486F-8F6B-3070E1EDB570}" srcOrd="1" destOrd="0" presId="urn:microsoft.com/office/officeart/2005/8/layout/hList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3C96F69-E69C-432F-A72E-90B622E21CAB}" type="doc">
      <dgm:prSet loTypeId="urn:microsoft.com/office/officeart/2016/7/layout/LinearArrowProcessNumbered" loCatId="process" qsTypeId="urn:microsoft.com/office/officeart/2005/8/quickstyle/simple2" qsCatId="simple" csTypeId="urn:microsoft.com/office/officeart/2005/8/colors/colorful4" csCatId="colorful" phldr="1"/>
      <dgm:spPr/>
      <dgm:t>
        <a:bodyPr/>
        <a:lstStyle/>
        <a:p>
          <a:endParaRPr lang="en-US"/>
        </a:p>
      </dgm:t>
    </dgm:pt>
    <dgm:pt modelId="{FBB2B6AF-818E-45FD-9B04-5564EEDF330A}">
      <dgm:prSet/>
      <dgm:spPr/>
      <dgm:t>
        <a:bodyPr/>
        <a:lstStyle/>
        <a:p>
          <a:r>
            <a:rPr lang="en-IN" b="1"/>
            <a:t>Start Your Application</a:t>
          </a:r>
        </a:p>
        <a:p>
          <a:endParaRPr lang="en-IN"/>
        </a:p>
        <a:p>
          <a:r>
            <a:rPr lang="en-IN"/>
            <a:t>Visit https://www.gov.uk/graduate-visa/apply </a:t>
          </a:r>
        </a:p>
        <a:p>
          <a:endParaRPr lang="en-IN"/>
        </a:p>
        <a:p>
          <a:r>
            <a:rPr lang="en-IN"/>
            <a:t>and create a UK Visa and Immigration account. </a:t>
          </a:r>
          <a:endParaRPr lang="en-US"/>
        </a:p>
      </dgm:t>
    </dgm:pt>
    <dgm:pt modelId="{4DFCE6BC-DB85-4A5E-80FD-093277A8D6E1}" type="parTrans" cxnId="{85169F9E-2A85-4EB8-AE72-0D86704F3F71}">
      <dgm:prSet/>
      <dgm:spPr/>
      <dgm:t>
        <a:bodyPr/>
        <a:lstStyle/>
        <a:p>
          <a:endParaRPr lang="en-US"/>
        </a:p>
      </dgm:t>
    </dgm:pt>
    <dgm:pt modelId="{4A35BA22-7E39-4006-BFA6-C28838217387}" type="sibTrans" cxnId="{85169F9E-2A85-4EB8-AE72-0D86704F3F71}">
      <dgm:prSet phldrT="1" phldr="0"/>
      <dgm:spPr/>
      <dgm:t>
        <a:bodyPr/>
        <a:lstStyle/>
        <a:p>
          <a:r>
            <a:rPr lang="en-US"/>
            <a:t>1</a:t>
          </a:r>
        </a:p>
      </dgm:t>
    </dgm:pt>
    <dgm:pt modelId="{0C3503D7-F14C-4D60-A2A0-9B5DF0AC8C36}">
      <dgm:prSet/>
      <dgm:spPr/>
      <dgm:t>
        <a:bodyPr/>
        <a:lstStyle/>
        <a:p>
          <a:r>
            <a:rPr lang="en-IN" b="1"/>
            <a:t>Verify Your Identity </a:t>
          </a:r>
          <a:r>
            <a:rPr lang="en-IN"/>
            <a:t>: </a:t>
          </a:r>
        </a:p>
        <a:p>
          <a:endParaRPr lang="en-IN"/>
        </a:p>
        <a:p>
          <a:r>
            <a:rPr lang="en-IN"/>
            <a:t>Verify the identity using ‘The UK Immigration ID Check App’ on your phone or laptop.</a:t>
          </a:r>
          <a:endParaRPr lang="en-US"/>
        </a:p>
      </dgm:t>
    </dgm:pt>
    <dgm:pt modelId="{F5A8407C-A4C4-4FFE-922D-62E635629E7C}" type="parTrans" cxnId="{0D1E2795-2057-48F5-AA30-519C3A2756E7}">
      <dgm:prSet/>
      <dgm:spPr/>
      <dgm:t>
        <a:bodyPr/>
        <a:lstStyle/>
        <a:p>
          <a:endParaRPr lang="en-US"/>
        </a:p>
      </dgm:t>
    </dgm:pt>
    <dgm:pt modelId="{29171534-B7BB-4853-9488-D593503042EB}" type="sibTrans" cxnId="{0D1E2795-2057-48F5-AA30-519C3A2756E7}">
      <dgm:prSet phldrT="2" phldr="0"/>
      <dgm:spPr/>
      <dgm:t>
        <a:bodyPr/>
        <a:lstStyle/>
        <a:p>
          <a:r>
            <a:rPr lang="en-US"/>
            <a:t>2</a:t>
          </a:r>
        </a:p>
      </dgm:t>
    </dgm:pt>
    <dgm:pt modelId="{DD502D3B-1CA1-45BA-800F-5CBA4B3ADBD4}">
      <dgm:prSet/>
      <dgm:spPr/>
      <dgm:t>
        <a:bodyPr/>
        <a:lstStyle/>
        <a:p>
          <a:r>
            <a:rPr lang="en-IN" b="1"/>
            <a:t>Fill in all the Asked Details in the Application</a:t>
          </a:r>
        </a:p>
        <a:p>
          <a:endParaRPr lang="en-IN" b="1"/>
        </a:p>
        <a:p>
          <a:r>
            <a:rPr lang="en-IN"/>
            <a:t>Fill the form by inserting all the details about one’s educational qualification, family, travel history, and other required details. </a:t>
          </a:r>
          <a:endParaRPr lang="en-US"/>
        </a:p>
      </dgm:t>
    </dgm:pt>
    <dgm:pt modelId="{BE5CC271-4ED6-4643-B138-8DE82AE1BCB1}" type="parTrans" cxnId="{99BF5BE4-720D-45B6-831F-FCA104F2F218}">
      <dgm:prSet/>
      <dgm:spPr/>
      <dgm:t>
        <a:bodyPr/>
        <a:lstStyle/>
        <a:p>
          <a:endParaRPr lang="en-US"/>
        </a:p>
      </dgm:t>
    </dgm:pt>
    <dgm:pt modelId="{939AF06C-DEF5-4F8E-81C3-CFA231C608E3}" type="sibTrans" cxnId="{99BF5BE4-720D-45B6-831F-FCA104F2F218}">
      <dgm:prSet phldrT="3" phldr="0"/>
      <dgm:spPr/>
      <dgm:t>
        <a:bodyPr/>
        <a:lstStyle/>
        <a:p>
          <a:r>
            <a:rPr lang="en-US"/>
            <a:t>3</a:t>
          </a:r>
        </a:p>
      </dgm:t>
    </dgm:pt>
    <dgm:pt modelId="{D70BB8AE-97E4-4180-86C2-EFC420E441F8}">
      <dgm:prSet/>
      <dgm:spPr/>
      <dgm:t>
        <a:bodyPr/>
        <a:lstStyle/>
        <a:p>
          <a:r>
            <a:rPr lang="en-IN" b="1"/>
            <a:t>Attach Documents</a:t>
          </a:r>
          <a:r>
            <a:rPr lang="en-IN"/>
            <a:t> </a:t>
          </a:r>
        </a:p>
        <a:p>
          <a:endParaRPr lang="en-IN"/>
        </a:p>
        <a:p>
          <a:r>
            <a:rPr lang="en-IN"/>
            <a:t>Attach the required documents and tick the checklist boxes. </a:t>
          </a:r>
          <a:endParaRPr lang="en-US"/>
        </a:p>
      </dgm:t>
    </dgm:pt>
    <dgm:pt modelId="{05A1541A-7D73-4150-8F6C-6C80125067BD}" type="parTrans" cxnId="{D524BD3B-DEB4-4CBC-B754-E113611ABD9B}">
      <dgm:prSet/>
      <dgm:spPr/>
      <dgm:t>
        <a:bodyPr/>
        <a:lstStyle/>
        <a:p>
          <a:endParaRPr lang="en-US"/>
        </a:p>
      </dgm:t>
    </dgm:pt>
    <dgm:pt modelId="{7E5CC6AD-6766-4DC2-B784-FCEF0C501D7C}" type="sibTrans" cxnId="{D524BD3B-DEB4-4CBC-B754-E113611ABD9B}">
      <dgm:prSet phldrT="4" phldr="0"/>
      <dgm:spPr/>
      <dgm:t>
        <a:bodyPr/>
        <a:lstStyle/>
        <a:p>
          <a:r>
            <a:rPr lang="en-US"/>
            <a:t>4</a:t>
          </a:r>
        </a:p>
      </dgm:t>
    </dgm:pt>
    <dgm:pt modelId="{744243EF-229A-4C63-8624-257B3F93F35F}">
      <dgm:prSet/>
      <dgm:spPr/>
      <dgm:t>
        <a:bodyPr/>
        <a:lstStyle/>
        <a:p>
          <a:r>
            <a:rPr lang="en-IN" b="1"/>
            <a:t>Declaration</a:t>
          </a:r>
        </a:p>
        <a:p>
          <a:endParaRPr lang="en-IN" b="1"/>
        </a:p>
        <a:p>
          <a:r>
            <a:rPr lang="en-IN"/>
            <a:t>Tick on the declaration box and proceed further with the payment. </a:t>
          </a:r>
          <a:endParaRPr lang="en-US"/>
        </a:p>
      </dgm:t>
    </dgm:pt>
    <dgm:pt modelId="{D3038085-30D4-484B-8B65-7CC32942A83A}" type="parTrans" cxnId="{BA65DA43-AD50-480F-8560-51DBCA07E8BD}">
      <dgm:prSet/>
      <dgm:spPr/>
      <dgm:t>
        <a:bodyPr/>
        <a:lstStyle/>
        <a:p>
          <a:endParaRPr lang="en-US"/>
        </a:p>
      </dgm:t>
    </dgm:pt>
    <dgm:pt modelId="{D78E20C2-27FC-436E-B39C-3D28FF4A1CFC}" type="sibTrans" cxnId="{BA65DA43-AD50-480F-8560-51DBCA07E8BD}">
      <dgm:prSet phldrT="5" phldr="0"/>
      <dgm:spPr/>
      <dgm:t>
        <a:bodyPr/>
        <a:lstStyle/>
        <a:p>
          <a:r>
            <a:rPr lang="en-US"/>
            <a:t>5</a:t>
          </a:r>
        </a:p>
      </dgm:t>
    </dgm:pt>
    <dgm:pt modelId="{45DC45E0-FB43-427E-A094-366797E7251E}">
      <dgm:prSet/>
      <dgm:spPr/>
      <dgm:t>
        <a:bodyPr/>
        <a:lstStyle/>
        <a:p>
          <a:r>
            <a:rPr lang="en-IN" b="1"/>
            <a:t>Do the Payment</a:t>
          </a:r>
        </a:p>
        <a:p>
          <a:endParaRPr lang="en-IN" b="1"/>
        </a:p>
        <a:p>
          <a:r>
            <a:rPr lang="en-IN"/>
            <a:t>Time to pay the graduate route fee of £</a:t>
          </a:r>
          <a:r>
            <a:rPr lang="en-IN">
              <a:latin typeface="Neue Haas Grotesk Text Pro"/>
            </a:rPr>
            <a:t>880</a:t>
          </a:r>
          <a:r>
            <a:rPr lang="en-IN"/>
            <a:t> and health surcharge of £1035.</a:t>
          </a:r>
          <a:endParaRPr lang="en-US"/>
        </a:p>
      </dgm:t>
    </dgm:pt>
    <dgm:pt modelId="{857AE401-A897-41D9-B070-AC1ED70E854B}" type="parTrans" cxnId="{1C4F2DB9-8962-4CFF-80B2-C4CCFBDA47C6}">
      <dgm:prSet/>
      <dgm:spPr/>
      <dgm:t>
        <a:bodyPr/>
        <a:lstStyle/>
        <a:p>
          <a:endParaRPr lang="en-US"/>
        </a:p>
      </dgm:t>
    </dgm:pt>
    <dgm:pt modelId="{C54A7027-E872-4F92-B16D-68A009A5AACB}" type="sibTrans" cxnId="{1C4F2DB9-8962-4CFF-80B2-C4CCFBDA47C6}">
      <dgm:prSet phldrT="6" phldr="0"/>
      <dgm:spPr/>
      <dgm:t>
        <a:bodyPr/>
        <a:lstStyle/>
        <a:p>
          <a:r>
            <a:rPr lang="en-US"/>
            <a:t>6</a:t>
          </a:r>
        </a:p>
      </dgm:t>
    </dgm:pt>
    <dgm:pt modelId="{64488BC2-95EE-4C21-AE2B-277045FBA5C1}" type="pres">
      <dgm:prSet presAssocID="{73C96F69-E69C-432F-A72E-90B622E21CAB}" presName="linearFlow" presStyleCnt="0">
        <dgm:presLayoutVars>
          <dgm:dir/>
          <dgm:animLvl val="lvl"/>
          <dgm:resizeHandles val="exact"/>
        </dgm:presLayoutVars>
      </dgm:prSet>
      <dgm:spPr/>
      <dgm:t>
        <a:bodyPr/>
        <a:lstStyle/>
        <a:p>
          <a:endParaRPr lang="en-US"/>
        </a:p>
      </dgm:t>
    </dgm:pt>
    <dgm:pt modelId="{EF3601A3-CEB6-4F5F-B95F-E02861DFECD3}" type="pres">
      <dgm:prSet presAssocID="{FBB2B6AF-818E-45FD-9B04-5564EEDF330A}" presName="compositeNode" presStyleCnt="0"/>
      <dgm:spPr/>
    </dgm:pt>
    <dgm:pt modelId="{E7D87884-6A77-4F71-9662-5276C26831DB}" type="pres">
      <dgm:prSet presAssocID="{FBB2B6AF-818E-45FD-9B04-5564EEDF330A}" presName="parTx" presStyleLbl="node1" presStyleIdx="0" presStyleCnt="0">
        <dgm:presLayoutVars>
          <dgm:chMax val="0"/>
          <dgm:chPref val="0"/>
          <dgm:bulletEnabled val="1"/>
        </dgm:presLayoutVars>
      </dgm:prSet>
      <dgm:spPr/>
    </dgm:pt>
    <dgm:pt modelId="{AE368033-C59C-4ADA-AEE2-F04B8E87467D}" type="pres">
      <dgm:prSet presAssocID="{FBB2B6AF-818E-45FD-9B04-5564EEDF330A}" presName="parSh" presStyleCnt="0"/>
      <dgm:spPr/>
    </dgm:pt>
    <dgm:pt modelId="{C10BD640-CA94-4411-8DFA-634D57E5507E}" type="pres">
      <dgm:prSet presAssocID="{FBB2B6AF-818E-45FD-9B04-5564EEDF330A}" presName="lineNode" presStyleLbl="alignAccFollowNode1" presStyleIdx="0" presStyleCnt="18"/>
      <dgm:spPr/>
    </dgm:pt>
    <dgm:pt modelId="{15BED000-A00B-448B-ABFD-390210B7C4D8}" type="pres">
      <dgm:prSet presAssocID="{FBB2B6AF-818E-45FD-9B04-5564EEDF330A}" presName="lineArrowNode" presStyleLbl="alignAccFollowNode1" presStyleIdx="1" presStyleCnt="18"/>
      <dgm:spPr/>
    </dgm:pt>
    <dgm:pt modelId="{FEBD7BED-1141-4E6E-AF38-4895074A4DC3}" type="pres">
      <dgm:prSet presAssocID="{4A35BA22-7E39-4006-BFA6-C28838217387}" presName="sibTransNodeCircle" presStyleLbl="alignNode1" presStyleIdx="0" presStyleCnt="6">
        <dgm:presLayoutVars>
          <dgm:chMax val="0"/>
          <dgm:bulletEnabled/>
        </dgm:presLayoutVars>
      </dgm:prSet>
      <dgm:spPr/>
      <dgm:t>
        <a:bodyPr/>
        <a:lstStyle/>
        <a:p>
          <a:endParaRPr lang="en-US"/>
        </a:p>
      </dgm:t>
    </dgm:pt>
    <dgm:pt modelId="{A9F9535C-FF5B-41D3-BC1E-EF5238E3614E}" type="pres">
      <dgm:prSet presAssocID="{4A35BA22-7E39-4006-BFA6-C28838217387}" presName="spacerBetweenCircleAndCallout" presStyleCnt="0">
        <dgm:presLayoutVars/>
      </dgm:prSet>
      <dgm:spPr/>
    </dgm:pt>
    <dgm:pt modelId="{FA59BF13-365B-466C-B557-D7B370F255E5}" type="pres">
      <dgm:prSet presAssocID="{FBB2B6AF-818E-45FD-9B04-5564EEDF330A}" presName="nodeText" presStyleLbl="alignAccFollowNode1" presStyleIdx="2" presStyleCnt="18">
        <dgm:presLayoutVars>
          <dgm:bulletEnabled val="1"/>
        </dgm:presLayoutVars>
      </dgm:prSet>
      <dgm:spPr/>
      <dgm:t>
        <a:bodyPr/>
        <a:lstStyle/>
        <a:p>
          <a:endParaRPr lang="en-US"/>
        </a:p>
      </dgm:t>
    </dgm:pt>
    <dgm:pt modelId="{FB809C48-521C-44F9-941B-2F109114C80E}" type="pres">
      <dgm:prSet presAssocID="{4A35BA22-7E39-4006-BFA6-C28838217387}" presName="sibTransComposite" presStyleCnt="0"/>
      <dgm:spPr/>
    </dgm:pt>
    <dgm:pt modelId="{3AE506BC-9DBA-43F6-96D5-95CD5BDCD6CD}" type="pres">
      <dgm:prSet presAssocID="{0C3503D7-F14C-4D60-A2A0-9B5DF0AC8C36}" presName="compositeNode" presStyleCnt="0"/>
      <dgm:spPr/>
    </dgm:pt>
    <dgm:pt modelId="{A6163C17-E83A-4935-B4DE-9042B1DF2391}" type="pres">
      <dgm:prSet presAssocID="{0C3503D7-F14C-4D60-A2A0-9B5DF0AC8C36}" presName="parTx" presStyleLbl="node1" presStyleIdx="0" presStyleCnt="0">
        <dgm:presLayoutVars>
          <dgm:chMax val="0"/>
          <dgm:chPref val="0"/>
          <dgm:bulletEnabled val="1"/>
        </dgm:presLayoutVars>
      </dgm:prSet>
      <dgm:spPr/>
    </dgm:pt>
    <dgm:pt modelId="{4C037C73-A87F-4261-B947-AD94211B57A6}" type="pres">
      <dgm:prSet presAssocID="{0C3503D7-F14C-4D60-A2A0-9B5DF0AC8C36}" presName="parSh" presStyleCnt="0"/>
      <dgm:spPr/>
    </dgm:pt>
    <dgm:pt modelId="{4B97E73B-1B6F-454F-8D47-4720BC43EDE6}" type="pres">
      <dgm:prSet presAssocID="{0C3503D7-F14C-4D60-A2A0-9B5DF0AC8C36}" presName="lineNode" presStyleLbl="alignAccFollowNode1" presStyleIdx="3" presStyleCnt="18"/>
      <dgm:spPr/>
    </dgm:pt>
    <dgm:pt modelId="{36E3861D-24EB-45FF-BBB0-3123C96A2684}" type="pres">
      <dgm:prSet presAssocID="{0C3503D7-F14C-4D60-A2A0-9B5DF0AC8C36}" presName="lineArrowNode" presStyleLbl="alignAccFollowNode1" presStyleIdx="4" presStyleCnt="18"/>
      <dgm:spPr/>
    </dgm:pt>
    <dgm:pt modelId="{0126A729-5F93-4179-88F6-D2CFA520DCF5}" type="pres">
      <dgm:prSet presAssocID="{29171534-B7BB-4853-9488-D593503042EB}" presName="sibTransNodeCircle" presStyleLbl="alignNode1" presStyleIdx="1" presStyleCnt="6">
        <dgm:presLayoutVars>
          <dgm:chMax val="0"/>
          <dgm:bulletEnabled/>
        </dgm:presLayoutVars>
      </dgm:prSet>
      <dgm:spPr/>
      <dgm:t>
        <a:bodyPr/>
        <a:lstStyle/>
        <a:p>
          <a:endParaRPr lang="en-US"/>
        </a:p>
      </dgm:t>
    </dgm:pt>
    <dgm:pt modelId="{622AF5A4-5275-4FC9-8F9B-6ED97A15614D}" type="pres">
      <dgm:prSet presAssocID="{29171534-B7BB-4853-9488-D593503042EB}" presName="spacerBetweenCircleAndCallout" presStyleCnt="0">
        <dgm:presLayoutVars/>
      </dgm:prSet>
      <dgm:spPr/>
    </dgm:pt>
    <dgm:pt modelId="{FCB442C5-3059-462D-B4DF-64AC33D1D093}" type="pres">
      <dgm:prSet presAssocID="{0C3503D7-F14C-4D60-A2A0-9B5DF0AC8C36}" presName="nodeText" presStyleLbl="alignAccFollowNode1" presStyleIdx="5" presStyleCnt="18">
        <dgm:presLayoutVars>
          <dgm:bulletEnabled val="1"/>
        </dgm:presLayoutVars>
      </dgm:prSet>
      <dgm:spPr/>
      <dgm:t>
        <a:bodyPr/>
        <a:lstStyle/>
        <a:p>
          <a:endParaRPr lang="en-US"/>
        </a:p>
      </dgm:t>
    </dgm:pt>
    <dgm:pt modelId="{6AD4BBFE-4F23-404A-82BC-DBE9CC5D7AD6}" type="pres">
      <dgm:prSet presAssocID="{29171534-B7BB-4853-9488-D593503042EB}" presName="sibTransComposite" presStyleCnt="0"/>
      <dgm:spPr/>
    </dgm:pt>
    <dgm:pt modelId="{502012F3-ACEB-47F5-8EAB-17CEB64C8902}" type="pres">
      <dgm:prSet presAssocID="{DD502D3B-1CA1-45BA-800F-5CBA4B3ADBD4}" presName="compositeNode" presStyleCnt="0"/>
      <dgm:spPr/>
    </dgm:pt>
    <dgm:pt modelId="{43ECC26C-FDB7-4816-AA58-D77423E0B3F1}" type="pres">
      <dgm:prSet presAssocID="{DD502D3B-1CA1-45BA-800F-5CBA4B3ADBD4}" presName="parTx" presStyleLbl="node1" presStyleIdx="0" presStyleCnt="0">
        <dgm:presLayoutVars>
          <dgm:chMax val="0"/>
          <dgm:chPref val="0"/>
          <dgm:bulletEnabled val="1"/>
        </dgm:presLayoutVars>
      </dgm:prSet>
      <dgm:spPr/>
    </dgm:pt>
    <dgm:pt modelId="{3B4AC25F-0191-4A08-86C3-63DE413EC8DF}" type="pres">
      <dgm:prSet presAssocID="{DD502D3B-1CA1-45BA-800F-5CBA4B3ADBD4}" presName="parSh" presStyleCnt="0"/>
      <dgm:spPr/>
    </dgm:pt>
    <dgm:pt modelId="{3C0E522B-DBA6-429C-AB2C-BC1F6EAC2CDB}" type="pres">
      <dgm:prSet presAssocID="{DD502D3B-1CA1-45BA-800F-5CBA4B3ADBD4}" presName="lineNode" presStyleLbl="alignAccFollowNode1" presStyleIdx="6" presStyleCnt="18"/>
      <dgm:spPr/>
    </dgm:pt>
    <dgm:pt modelId="{888459E2-1B8D-44F3-9005-EB70BD464720}" type="pres">
      <dgm:prSet presAssocID="{DD502D3B-1CA1-45BA-800F-5CBA4B3ADBD4}" presName="lineArrowNode" presStyleLbl="alignAccFollowNode1" presStyleIdx="7" presStyleCnt="18"/>
      <dgm:spPr/>
    </dgm:pt>
    <dgm:pt modelId="{0E16F09E-4F20-4CDD-B15E-AAE34BFBD276}" type="pres">
      <dgm:prSet presAssocID="{939AF06C-DEF5-4F8E-81C3-CFA231C608E3}" presName="sibTransNodeCircle" presStyleLbl="alignNode1" presStyleIdx="2" presStyleCnt="6">
        <dgm:presLayoutVars>
          <dgm:chMax val="0"/>
          <dgm:bulletEnabled/>
        </dgm:presLayoutVars>
      </dgm:prSet>
      <dgm:spPr/>
      <dgm:t>
        <a:bodyPr/>
        <a:lstStyle/>
        <a:p>
          <a:endParaRPr lang="en-US"/>
        </a:p>
      </dgm:t>
    </dgm:pt>
    <dgm:pt modelId="{93C3DDF5-A433-4BBA-B4DF-35E74A43FA1D}" type="pres">
      <dgm:prSet presAssocID="{939AF06C-DEF5-4F8E-81C3-CFA231C608E3}" presName="spacerBetweenCircleAndCallout" presStyleCnt="0">
        <dgm:presLayoutVars/>
      </dgm:prSet>
      <dgm:spPr/>
    </dgm:pt>
    <dgm:pt modelId="{010EBCBB-DB08-48E3-A778-75D7D568FDCD}" type="pres">
      <dgm:prSet presAssocID="{DD502D3B-1CA1-45BA-800F-5CBA4B3ADBD4}" presName="nodeText" presStyleLbl="alignAccFollowNode1" presStyleIdx="8" presStyleCnt="18">
        <dgm:presLayoutVars>
          <dgm:bulletEnabled val="1"/>
        </dgm:presLayoutVars>
      </dgm:prSet>
      <dgm:spPr/>
      <dgm:t>
        <a:bodyPr/>
        <a:lstStyle/>
        <a:p>
          <a:endParaRPr lang="en-US"/>
        </a:p>
      </dgm:t>
    </dgm:pt>
    <dgm:pt modelId="{C6EE1599-0A75-48F8-9197-0AF23D4E120C}" type="pres">
      <dgm:prSet presAssocID="{939AF06C-DEF5-4F8E-81C3-CFA231C608E3}" presName="sibTransComposite" presStyleCnt="0"/>
      <dgm:spPr/>
    </dgm:pt>
    <dgm:pt modelId="{E7FA4AAC-F3EB-4365-AFAA-ADFF5B8EEF14}" type="pres">
      <dgm:prSet presAssocID="{D70BB8AE-97E4-4180-86C2-EFC420E441F8}" presName="compositeNode" presStyleCnt="0"/>
      <dgm:spPr/>
    </dgm:pt>
    <dgm:pt modelId="{B23490C2-20EE-45D9-9E8C-F8BECF91DAA8}" type="pres">
      <dgm:prSet presAssocID="{D70BB8AE-97E4-4180-86C2-EFC420E441F8}" presName="parTx" presStyleLbl="node1" presStyleIdx="0" presStyleCnt="0">
        <dgm:presLayoutVars>
          <dgm:chMax val="0"/>
          <dgm:chPref val="0"/>
          <dgm:bulletEnabled val="1"/>
        </dgm:presLayoutVars>
      </dgm:prSet>
      <dgm:spPr/>
    </dgm:pt>
    <dgm:pt modelId="{4F24B29E-6BC4-45CE-8754-6BEF6E4E925B}" type="pres">
      <dgm:prSet presAssocID="{D70BB8AE-97E4-4180-86C2-EFC420E441F8}" presName="parSh" presStyleCnt="0"/>
      <dgm:spPr/>
    </dgm:pt>
    <dgm:pt modelId="{F90C49B9-434D-4EE7-8B74-8A9D3C2B44A5}" type="pres">
      <dgm:prSet presAssocID="{D70BB8AE-97E4-4180-86C2-EFC420E441F8}" presName="lineNode" presStyleLbl="alignAccFollowNode1" presStyleIdx="9" presStyleCnt="18"/>
      <dgm:spPr/>
    </dgm:pt>
    <dgm:pt modelId="{0BD9E549-9C82-4288-A47A-C148D7F53E25}" type="pres">
      <dgm:prSet presAssocID="{D70BB8AE-97E4-4180-86C2-EFC420E441F8}" presName="lineArrowNode" presStyleLbl="alignAccFollowNode1" presStyleIdx="10" presStyleCnt="18"/>
      <dgm:spPr/>
    </dgm:pt>
    <dgm:pt modelId="{DD4175DD-ED12-47A7-B4D6-7A585F533876}" type="pres">
      <dgm:prSet presAssocID="{7E5CC6AD-6766-4DC2-B784-FCEF0C501D7C}" presName="sibTransNodeCircle" presStyleLbl="alignNode1" presStyleIdx="3" presStyleCnt="6">
        <dgm:presLayoutVars>
          <dgm:chMax val="0"/>
          <dgm:bulletEnabled/>
        </dgm:presLayoutVars>
      </dgm:prSet>
      <dgm:spPr/>
      <dgm:t>
        <a:bodyPr/>
        <a:lstStyle/>
        <a:p>
          <a:endParaRPr lang="en-US"/>
        </a:p>
      </dgm:t>
    </dgm:pt>
    <dgm:pt modelId="{EA43DA58-F826-49BB-B4BE-272CD446D4D0}" type="pres">
      <dgm:prSet presAssocID="{7E5CC6AD-6766-4DC2-B784-FCEF0C501D7C}" presName="spacerBetweenCircleAndCallout" presStyleCnt="0">
        <dgm:presLayoutVars/>
      </dgm:prSet>
      <dgm:spPr/>
    </dgm:pt>
    <dgm:pt modelId="{9A1FB8E9-DD83-4437-982E-6402A9729733}" type="pres">
      <dgm:prSet presAssocID="{D70BB8AE-97E4-4180-86C2-EFC420E441F8}" presName="nodeText" presStyleLbl="alignAccFollowNode1" presStyleIdx="11" presStyleCnt="18">
        <dgm:presLayoutVars>
          <dgm:bulletEnabled val="1"/>
        </dgm:presLayoutVars>
      </dgm:prSet>
      <dgm:spPr/>
      <dgm:t>
        <a:bodyPr/>
        <a:lstStyle/>
        <a:p>
          <a:endParaRPr lang="en-US"/>
        </a:p>
      </dgm:t>
    </dgm:pt>
    <dgm:pt modelId="{1E956655-E1FB-4B24-B793-12BE9FAED665}" type="pres">
      <dgm:prSet presAssocID="{7E5CC6AD-6766-4DC2-B784-FCEF0C501D7C}" presName="sibTransComposite" presStyleCnt="0"/>
      <dgm:spPr/>
    </dgm:pt>
    <dgm:pt modelId="{5FEA4F76-ED00-467D-BB68-7721ADD161F9}" type="pres">
      <dgm:prSet presAssocID="{744243EF-229A-4C63-8624-257B3F93F35F}" presName="compositeNode" presStyleCnt="0"/>
      <dgm:spPr/>
    </dgm:pt>
    <dgm:pt modelId="{E50A5DC6-D5B7-4517-B5A7-79EFD1786F04}" type="pres">
      <dgm:prSet presAssocID="{744243EF-229A-4C63-8624-257B3F93F35F}" presName="parTx" presStyleLbl="node1" presStyleIdx="0" presStyleCnt="0">
        <dgm:presLayoutVars>
          <dgm:chMax val="0"/>
          <dgm:chPref val="0"/>
          <dgm:bulletEnabled val="1"/>
        </dgm:presLayoutVars>
      </dgm:prSet>
      <dgm:spPr/>
    </dgm:pt>
    <dgm:pt modelId="{C5EFC74C-A3E1-4464-BDA0-5E7922E31622}" type="pres">
      <dgm:prSet presAssocID="{744243EF-229A-4C63-8624-257B3F93F35F}" presName="parSh" presStyleCnt="0"/>
      <dgm:spPr/>
    </dgm:pt>
    <dgm:pt modelId="{C91FBFB6-4C64-4BBC-8F62-BA273E24A0B9}" type="pres">
      <dgm:prSet presAssocID="{744243EF-229A-4C63-8624-257B3F93F35F}" presName="lineNode" presStyleLbl="alignAccFollowNode1" presStyleIdx="12" presStyleCnt="18"/>
      <dgm:spPr/>
    </dgm:pt>
    <dgm:pt modelId="{BA73EEC7-4888-43F5-B03F-DF27DB3C702F}" type="pres">
      <dgm:prSet presAssocID="{744243EF-229A-4C63-8624-257B3F93F35F}" presName="lineArrowNode" presStyleLbl="alignAccFollowNode1" presStyleIdx="13" presStyleCnt="18"/>
      <dgm:spPr/>
    </dgm:pt>
    <dgm:pt modelId="{59373ADF-E99A-44EC-B04C-12A32F300E79}" type="pres">
      <dgm:prSet presAssocID="{D78E20C2-27FC-436E-B39C-3D28FF4A1CFC}" presName="sibTransNodeCircle" presStyleLbl="alignNode1" presStyleIdx="4" presStyleCnt="6">
        <dgm:presLayoutVars>
          <dgm:chMax val="0"/>
          <dgm:bulletEnabled/>
        </dgm:presLayoutVars>
      </dgm:prSet>
      <dgm:spPr/>
      <dgm:t>
        <a:bodyPr/>
        <a:lstStyle/>
        <a:p>
          <a:endParaRPr lang="en-US"/>
        </a:p>
      </dgm:t>
    </dgm:pt>
    <dgm:pt modelId="{8A61202B-7098-4B83-8F4A-DCF539672FE8}" type="pres">
      <dgm:prSet presAssocID="{D78E20C2-27FC-436E-B39C-3D28FF4A1CFC}" presName="spacerBetweenCircleAndCallout" presStyleCnt="0">
        <dgm:presLayoutVars/>
      </dgm:prSet>
      <dgm:spPr/>
    </dgm:pt>
    <dgm:pt modelId="{817DBE27-8D5D-45C9-AC1A-B6324F38285A}" type="pres">
      <dgm:prSet presAssocID="{744243EF-229A-4C63-8624-257B3F93F35F}" presName="nodeText" presStyleLbl="alignAccFollowNode1" presStyleIdx="14" presStyleCnt="18">
        <dgm:presLayoutVars>
          <dgm:bulletEnabled val="1"/>
        </dgm:presLayoutVars>
      </dgm:prSet>
      <dgm:spPr/>
      <dgm:t>
        <a:bodyPr/>
        <a:lstStyle/>
        <a:p>
          <a:endParaRPr lang="en-US"/>
        </a:p>
      </dgm:t>
    </dgm:pt>
    <dgm:pt modelId="{A94985CC-975E-4A71-A44C-C51FD8582800}" type="pres">
      <dgm:prSet presAssocID="{D78E20C2-27FC-436E-B39C-3D28FF4A1CFC}" presName="sibTransComposite" presStyleCnt="0"/>
      <dgm:spPr/>
    </dgm:pt>
    <dgm:pt modelId="{6229E3FC-1B98-46FB-9B2B-14C2DDD51BB4}" type="pres">
      <dgm:prSet presAssocID="{45DC45E0-FB43-427E-A094-366797E7251E}" presName="compositeNode" presStyleCnt="0"/>
      <dgm:spPr/>
    </dgm:pt>
    <dgm:pt modelId="{0B34B208-7775-4724-97DD-7F855F8B3FFF}" type="pres">
      <dgm:prSet presAssocID="{45DC45E0-FB43-427E-A094-366797E7251E}" presName="parTx" presStyleLbl="node1" presStyleIdx="0" presStyleCnt="0">
        <dgm:presLayoutVars>
          <dgm:chMax val="0"/>
          <dgm:chPref val="0"/>
          <dgm:bulletEnabled val="1"/>
        </dgm:presLayoutVars>
      </dgm:prSet>
      <dgm:spPr/>
    </dgm:pt>
    <dgm:pt modelId="{741B4D7D-8D98-4759-BB10-31791E6B8FD2}" type="pres">
      <dgm:prSet presAssocID="{45DC45E0-FB43-427E-A094-366797E7251E}" presName="parSh" presStyleCnt="0"/>
      <dgm:spPr/>
    </dgm:pt>
    <dgm:pt modelId="{058077CC-4B3D-486C-9732-68A117B303DA}" type="pres">
      <dgm:prSet presAssocID="{45DC45E0-FB43-427E-A094-366797E7251E}" presName="lineNode" presStyleLbl="alignAccFollowNode1" presStyleIdx="15" presStyleCnt="18"/>
      <dgm:spPr/>
    </dgm:pt>
    <dgm:pt modelId="{34B43FED-BE94-419A-BB14-187742301DC3}" type="pres">
      <dgm:prSet presAssocID="{45DC45E0-FB43-427E-A094-366797E7251E}" presName="lineArrowNode" presStyleLbl="alignAccFollowNode1" presStyleIdx="16" presStyleCnt="18"/>
      <dgm:spPr/>
    </dgm:pt>
    <dgm:pt modelId="{41326C53-6E1C-4462-A61A-CAACA468ECE1}" type="pres">
      <dgm:prSet presAssocID="{C54A7027-E872-4F92-B16D-68A009A5AACB}" presName="sibTransNodeCircle" presStyleLbl="alignNode1" presStyleIdx="5" presStyleCnt="6">
        <dgm:presLayoutVars>
          <dgm:chMax val="0"/>
          <dgm:bulletEnabled/>
        </dgm:presLayoutVars>
      </dgm:prSet>
      <dgm:spPr/>
      <dgm:t>
        <a:bodyPr/>
        <a:lstStyle/>
        <a:p>
          <a:endParaRPr lang="en-US"/>
        </a:p>
      </dgm:t>
    </dgm:pt>
    <dgm:pt modelId="{D32254C1-FCB8-4964-8517-68EF3C6EF499}" type="pres">
      <dgm:prSet presAssocID="{C54A7027-E872-4F92-B16D-68A009A5AACB}" presName="spacerBetweenCircleAndCallout" presStyleCnt="0">
        <dgm:presLayoutVars/>
      </dgm:prSet>
      <dgm:spPr/>
    </dgm:pt>
    <dgm:pt modelId="{4817B42D-95C0-4CFD-8532-9B794AD0CA66}" type="pres">
      <dgm:prSet presAssocID="{45DC45E0-FB43-427E-A094-366797E7251E}" presName="nodeText" presStyleLbl="alignAccFollowNode1" presStyleIdx="17" presStyleCnt="18">
        <dgm:presLayoutVars>
          <dgm:bulletEnabled val="1"/>
        </dgm:presLayoutVars>
      </dgm:prSet>
      <dgm:spPr/>
      <dgm:t>
        <a:bodyPr/>
        <a:lstStyle/>
        <a:p>
          <a:endParaRPr lang="en-US"/>
        </a:p>
      </dgm:t>
    </dgm:pt>
  </dgm:ptLst>
  <dgm:cxnLst>
    <dgm:cxn modelId="{0D1E2795-2057-48F5-AA30-519C3A2756E7}" srcId="{73C96F69-E69C-432F-A72E-90B622E21CAB}" destId="{0C3503D7-F14C-4D60-A2A0-9B5DF0AC8C36}" srcOrd="1" destOrd="0" parTransId="{F5A8407C-A4C4-4FFE-922D-62E635629E7C}" sibTransId="{29171534-B7BB-4853-9488-D593503042EB}"/>
    <dgm:cxn modelId="{5EEDBF40-2F08-462C-B32F-F3C77FEA263F}" type="presOf" srcId="{744243EF-229A-4C63-8624-257B3F93F35F}" destId="{817DBE27-8D5D-45C9-AC1A-B6324F38285A}" srcOrd="0" destOrd="0" presId="urn:microsoft.com/office/officeart/2016/7/layout/LinearArrowProcessNumbered"/>
    <dgm:cxn modelId="{5C850526-20EE-4861-B2A9-2D4F06FC0F41}" type="presOf" srcId="{73C96F69-E69C-432F-A72E-90B622E21CAB}" destId="{64488BC2-95EE-4C21-AE2B-277045FBA5C1}" srcOrd="0" destOrd="0" presId="urn:microsoft.com/office/officeart/2016/7/layout/LinearArrowProcessNumbered"/>
    <dgm:cxn modelId="{1C4F2DB9-8962-4CFF-80B2-C4CCFBDA47C6}" srcId="{73C96F69-E69C-432F-A72E-90B622E21CAB}" destId="{45DC45E0-FB43-427E-A094-366797E7251E}" srcOrd="5" destOrd="0" parTransId="{857AE401-A897-41D9-B070-AC1ED70E854B}" sibTransId="{C54A7027-E872-4F92-B16D-68A009A5AACB}"/>
    <dgm:cxn modelId="{85169F9E-2A85-4EB8-AE72-0D86704F3F71}" srcId="{73C96F69-E69C-432F-A72E-90B622E21CAB}" destId="{FBB2B6AF-818E-45FD-9B04-5564EEDF330A}" srcOrd="0" destOrd="0" parTransId="{4DFCE6BC-DB85-4A5E-80FD-093277A8D6E1}" sibTransId="{4A35BA22-7E39-4006-BFA6-C28838217387}"/>
    <dgm:cxn modelId="{4BA28F95-B407-4AA4-8479-0ADF624D85AE}" type="presOf" srcId="{4A35BA22-7E39-4006-BFA6-C28838217387}" destId="{FEBD7BED-1141-4E6E-AF38-4895074A4DC3}" srcOrd="0" destOrd="0" presId="urn:microsoft.com/office/officeart/2016/7/layout/LinearArrowProcessNumbered"/>
    <dgm:cxn modelId="{35F46345-76FB-4BE1-AADD-0F411F293266}" type="presOf" srcId="{C54A7027-E872-4F92-B16D-68A009A5AACB}" destId="{41326C53-6E1C-4462-A61A-CAACA468ECE1}" srcOrd="0" destOrd="0" presId="urn:microsoft.com/office/officeart/2016/7/layout/LinearArrowProcessNumbered"/>
    <dgm:cxn modelId="{EB252777-4C03-4253-8263-B6914C26F2C7}" type="presOf" srcId="{0C3503D7-F14C-4D60-A2A0-9B5DF0AC8C36}" destId="{FCB442C5-3059-462D-B4DF-64AC33D1D093}" srcOrd="0" destOrd="0" presId="urn:microsoft.com/office/officeart/2016/7/layout/LinearArrowProcessNumbered"/>
    <dgm:cxn modelId="{C3B8A349-D5BE-4A14-8DD8-108C1F483CF8}" type="presOf" srcId="{7E5CC6AD-6766-4DC2-B784-FCEF0C501D7C}" destId="{DD4175DD-ED12-47A7-B4D6-7A585F533876}" srcOrd="0" destOrd="0" presId="urn:microsoft.com/office/officeart/2016/7/layout/LinearArrowProcessNumbered"/>
    <dgm:cxn modelId="{99BF5BE4-720D-45B6-831F-FCA104F2F218}" srcId="{73C96F69-E69C-432F-A72E-90B622E21CAB}" destId="{DD502D3B-1CA1-45BA-800F-5CBA4B3ADBD4}" srcOrd="2" destOrd="0" parTransId="{BE5CC271-4ED6-4643-B138-8DE82AE1BCB1}" sibTransId="{939AF06C-DEF5-4F8E-81C3-CFA231C608E3}"/>
    <dgm:cxn modelId="{DEF5B184-F8A4-4ED7-BD72-4B836673EC68}" type="presOf" srcId="{DD502D3B-1CA1-45BA-800F-5CBA4B3ADBD4}" destId="{010EBCBB-DB08-48E3-A778-75D7D568FDCD}" srcOrd="0" destOrd="0" presId="urn:microsoft.com/office/officeart/2016/7/layout/LinearArrowProcessNumbered"/>
    <dgm:cxn modelId="{2E0FD4F4-B5B8-4A0E-80ED-3B24A037E2FE}" type="presOf" srcId="{D70BB8AE-97E4-4180-86C2-EFC420E441F8}" destId="{9A1FB8E9-DD83-4437-982E-6402A9729733}" srcOrd="0" destOrd="0" presId="urn:microsoft.com/office/officeart/2016/7/layout/LinearArrowProcessNumbered"/>
    <dgm:cxn modelId="{2884A09F-B23E-4B09-9DB6-49DBA8472662}" type="presOf" srcId="{29171534-B7BB-4853-9488-D593503042EB}" destId="{0126A729-5F93-4179-88F6-D2CFA520DCF5}" srcOrd="0" destOrd="0" presId="urn:microsoft.com/office/officeart/2016/7/layout/LinearArrowProcessNumbered"/>
    <dgm:cxn modelId="{CBE89C99-B01B-4318-A347-D89C84DD562F}" type="presOf" srcId="{D78E20C2-27FC-436E-B39C-3D28FF4A1CFC}" destId="{59373ADF-E99A-44EC-B04C-12A32F300E79}" srcOrd="0" destOrd="0" presId="urn:microsoft.com/office/officeart/2016/7/layout/LinearArrowProcessNumbered"/>
    <dgm:cxn modelId="{E1D130A2-0C4A-4274-9E41-5B33B6668850}" type="presOf" srcId="{45DC45E0-FB43-427E-A094-366797E7251E}" destId="{4817B42D-95C0-4CFD-8532-9B794AD0CA66}" srcOrd="0" destOrd="0" presId="urn:microsoft.com/office/officeart/2016/7/layout/LinearArrowProcessNumbered"/>
    <dgm:cxn modelId="{1E6CC1FB-6AB1-4305-BCA8-4688C9DFF842}" type="presOf" srcId="{FBB2B6AF-818E-45FD-9B04-5564EEDF330A}" destId="{FA59BF13-365B-466C-B557-D7B370F255E5}" srcOrd="0" destOrd="0" presId="urn:microsoft.com/office/officeart/2016/7/layout/LinearArrowProcessNumbered"/>
    <dgm:cxn modelId="{3BF650E6-9666-4E78-A539-34F9631B44DA}" type="presOf" srcId="{939AF06C-DEF5-4F8E-81C3-CFA231C608E3}" destId="{0E16F09E-4F20-4CDD-B15E-AAE34BFBD276}" srcOrd="0" destOrd="0" presId="urn:microsoft.com/office/officeart/2016/7/layout/LinearArrowProcessNumbered"/>
    <dgm:cxn modelId="{BA65DA43-AD50-480F-8560-51DBCA07E8BD}" srcId="{73C96F69-E69C-432F-A72E-90B622E21CAB}" destId="{744243EF-229A-4C63-8624-257B3F93F35F}" srcOrd="4" destOrd="0" parTransId="{D3038085-30D4-484B-8B65-7CC32942A83A}" sibTransId="{D78E20C2-27FC-436E-B39C-3D28FF4A1CFC}"/>
    <dgm:cxn modelId="{D524BD3B-DEB4-4CBC-B754-E113611ABD9B}" srcId="{73C96F69-E69C-432F-A72E-90B622E21CAB}" destId="{D70BB8AE-97E4-4180-86C2-EFC420E441F8}" srcOrd="3" destOrd="0" parTransId="{05A1541A-7D73-4150-8F6C-6C80125067BD}" sibTransId="{7E5CC6AD-6766-4DC2-B784-FCEF0C501D7C}"/>
    <dgm:cxn modelId="{82B9418C-54A3-4A24-89D7-ED21A17D86BC}" type="presParOf" srcId="{64488BC2-95EE-4C21-AE2B-277045FBA5C1}" destId="{EF3601A3-CEB6-4F5F-B95F-E02861DFECD3}" srcOrd="0" destOrd="0" presId="urn:microsoft.com/office/officeart/2016/7/layout/LinearArrowProcessNumbered"/>
    <dgm:cxn modelId="{DF7CB6E2-1FB6-4487-BE8B-1779C419BB00}" type="presParOf" srcId="{EF3601A3-CEB6-4F5F-B95F-E02861DFECD3}" destId="{E7D87884-6A77-4F71-9662-5276C26831DB}" srcOrd="0" destOrd="0" presId="urn:microsoft.com/office/officeart/2016/7/layout/LinearArrowProcessNumbered"/>
    <dgm:cxn modelId="{412A8313-C7AA-4D68-AFBF-A0483C51E6D6}" type="presParOf" srcId="{EF3601A3-CEB6-4F5F-B95F-E02861DFECD3}" destId="{AE368033-C59C-4ADA-AEE2-F04B8E87467D}" srcOrd="1" destOrd="0" presId="urn:microsoft.com/office/officeart/2016/7/layout/LinearArrowProcessNumbered"/>
    <dgm:cxn modelId="{68B5BDBF-2713-421C-B058-E053C8C9A59E}" type="presParOf" srcId="{AE368033-C59C-4ADA-AEE2-F04B8E87467D}" destId="{C10BD640-CA94-4411-8DFA-634D57E5507E}" srcOrd="0" destOrd="0" presId="urn:microsoft.com/office/officeart/2016/7/layout/LinearArrowProcessNumbered"/>
    <dgm:cxn modelId="{1A3BDB3B-1149-4CC0-BDEF-58557DEB4A98}" type="presParOf" srcId="{AE368033-C59C-4ADA-AEE2-F04B8E87467D}" destId="{15BED000-A00B-448B-ABFD-390210B7C4D8}" srcOrd="1" destOrd="0" presId="urn:microsoft.com/office/officeart/2016/7/layout/LinearArrowProcessNumbered"/>
    <dgm:cxn modelId="{C6F374E9-1510-4397-9DB5-6D9BB6FD0A4D}" type="presParOf" srcId="{AE368033-C59C-4ADA-AEE2-F04B8E87467D}" destId="{FEBD7BED-1141-4E6E-AF38-4895074A4DC3}" srcOrd="2" destOrd="0" presId="urn:microsoft.com/office/officeart/2016/7/layout/LinearArrowProcessNumbered"/>
    <dgm:cxn modelId="{8B3C2343-A323-4AC2-B4D5-EE515D170AA4}" type="presParOf" srcId="{AE368033-C59C-4ADA-AEE2-F04B8E87467D}" destId="{A9F9535C-FF5B-41D3-BC1E-EF5238E3614E}" srcOrd="3" destOrd="0" presId="urn:microsoft.com/office/officeart/2016/7/layout/LinearArrowProcessNumbered"/>
    <dgm:cxn modelId="{384A6E9C-EEDE-4D94-9794-A68074C4CEFE}" type="presParOf" srcId="{EF3601A3-CEB6-4F5F-B95F-E02861DFECD3}" destId="{FA59BF13-365B-466C-B557-D7B370F255E5}" srcOrd="2" destOrd="0" presId="urn:microsoft.com/office/officeart/2016/7/layout/LinearArrowProcessNumbered"/>
    <dgm:cxn modelId="{9F61DABB-A974-4F83-8710-0CE0C8DB0F64}" type="presParOf" srcId="{64488BC2-95EE-4C21-AE2B-277045FBA5C1}" destId="{FB809C48-521C-44F9-941B-2F109114C80E}" srcOrd="1" destOrd="0" presId="urn:microsoft.com/office/officeart/2016/7/layout/LinearArrowProcessNumbered"/>
    <dgm:cxn modelId="{66BF40E2-1F53-4370-9BE5-FB53E4B17EA3}" type="presParOf" srcId="{64488BC2-95EE-4C21-AE2B-277045FBA5C1}" destId="{3AE506BC-9DBA-43F6-96D5-95CD5BDCD6CD}" srcOrd="2" destOrd="0" presId="urn:microsoft.com/office/officeart/2016/7/layout/LinearArrowProcessNumbered"/>
    <dgm:cxn modelId="{BFF71B45-82CC-4C95-89D2-A7C81230700B}" type="presParOf" srcId="{3AE506BC-9DBA-43F6-96D5-95CD5BDCD6CD}" destId="{A6163C17-E83A-4935-B4DE-9042B1DF2391}" srcOrd="0" destOrd="0" presId="urn:microsoft.com/office/officeart/2016/7/layout/LinearArrowProcessNumbered"/>
    <dgm:cxn modelId="{FC709553-9B2F-4BB5-97C4-BD7A325A19B9}" type="presParOf" srcId="{3AE506BC-9DBA-43F6-96D5-95CD5BDCD6CD}" destId="{4C037C73-A87F-4261-B947-AD94211B57A6}" srcOrd="1" destOrd="0" presId="urn:microsoft.com/office/officeart/2016/7/layout/LinearArrowProcessNumbered"/>
    <dgm:cxn modelId="{2DDDBF7E-0085-4314-8B41-8A86222219E0}" type="presParOf" srcId="{4C037C73-A87F-4261-B947-AD94211B57A6}" destId="{4B97E73B-1B6F-454F-8D47-4720BC43EDE6}" srcOrd="0" destOrd="0" presId="urn:microsoft.com/office/officeart/2016/7/layout/LinearArrowProcessNumbered"/>
    <dgm:cxn modelId="{89DED3CF-1C64-47A9-95D5-4CC9B7F69428}" type="presParOf" srcId="{4C037C73-A87F-4261-B947-AD94211B57A6}" destId="{36E3861D-24EB-45FF-BBB0-3123C96A2684}" srcOrd="1" destOrd="0" presId="urn:microsoft.com/office/officeart/2016/7/layout/LinearArrowProcessNumbered"/>
    <dgm:cxn modelId="{156A6138-F376-4726-AFCE-517755902732}" type="presParOf" srcId="{4C037C73-A87F-4261-B947-AD94211B57A6}" destId="{0126A729-5F93-4179-88F6-D2CFA520DCF5}" srcOrd="2" destOrd="0" presId="urn:microsoft.com/office/officeart/2016/7/layout/LinearArrowProcessNumbered"/>
    <dgm:cxn modelId="{DBA8063F-FF88-4305-BA13-0C7C80BFC982}" type="presParOf" srcId="{4C037C73-A87F-4261-B947-AD94211B57A6}" destId="{622AF5A4-5275-4FC9-8F9B-6ED97A15614D}" srcOrd="3" destOrd="0" presId="urn:microsoft.com/office/officeart/2016/7/layout/LinearArrowProcessNumbered"/>
    <dgm:cxn modelId="{C78C64D2-2D21-4AC3-B27A-7A73E406B213}" type="presParOf" srcId="{3AE506BC-9DBA-43F6-96D5-95CD5BDCD6CD}" destId="{FCB442C5-3059-462D-B4DF-64AC33D1D093}" srcOrd="2" destOrd="0" presId="urn:microsoft.com/office/officeart/2016/7/layout/LinearArrowProcessNumbered"/>
    <dgm:cxn modelId="{F552EB4B-3CF9-4A79-8F51-D41876E87FD8}" type="presParOf" srcId="{64488BC2-95EE-4C21-AE2B-277045FBA5C1}" destId="{6AD4BBFE-4F23-404A-82BC-DBE9CC5D7AD6}" srcOrd="3" destOrd="0" presId="urn:microsoft.com/office/officeart/2016/7/layout/LinearArrowProcessNumbered"/>
    <dgm:cxn modelId="{F463EC0C-5FB3-4FEB-992D-AB626E285004}" type="presParOf" srcId="{64488BC2-95EE-4C21-AE2B-277045FBA5C1}" destId="{502012F3-ACEB-47F5-8EAB-17CEB64C8902}" srcOrd="4" destOrd="0" presId="urn:microsoft.com/office/officeart/2016/7/layout/LinearArrowProcessNumbered"/>
    <dgm:cxn modelId="{1569C863-6604-4FAC-819B-3AF7BD3EB278}" type="presParOf" srcId="{502012F3-ACEB-47F5-8EAB-17CEB64C8902}" destId="{43ECC26C-FDB7-4816-AA58-D77423E0B3F1}" srcOrd="0" destOrd="0" presId="urn:microsoft.com/office/officeart/2016/7/layout/LinearArrowProcessNumbered"/>
    <dgm:cxn modelId="{4FF36373-71B5-4800-9BA9-447510390429}" type="presParOf" srcId="{502012F3-ACEB-47F5-8EAB-17CEB64C8902}" destId="{3B4AC25F-0191-4A08-86C3-63DE413EC8DF}" srcOrd="1" destOrd="0" presId="urn:microsoft.com/office/officeart/2016/7/layout/LinearArrowProcessNumbered"/>
    <dgm:cxn modelId="{4DC89D09-C32B-4AC4-8FE2-1AE2A52F4458}" type="presParOf" srcId="{3B4AC25F-0191-4A08-86C3-63DE413EC8DF}" destId="{3C0E522B-DBA6-429C-AB2C-BC1F6EAC2CDB}" srcOrd="0" destOrd="0" presId="urn:microsoft.com/office/officeart/2016/7/layout/LinearArrowProcessNumbered"/>
    <dgm:cxn modelId="{0BECC98E-EFA7-44FF-B410-0118C933C035}" type="presParOf" srcId="{3B4AC25F-0191-4A08-86C3-63DE413EC8DF}" destId="{888459E2-1B8D-44F3-9005-EB70BD464720}" srcOrd="1" destOrd="0" presId="urn:microsoft.com/office/officeart/2016/7/layout/LinearArrowProcessNumbered"/>
    <dgm:cxn modelId="{66BB8DDE-4B61-4F03-A8C7-E70589C5C937}" type="presParOf" srcId="{3B4AC25F-0191-4A08-86C3-63DE413EC8DF}" destId="{0E16F09E-4F20-4CDD-B15E-AAE34BFBD276}" srcOrd="2" destOrd="0" presId="urn:microsoft.com/office/officeart/2016/7/layout/LinearArrowProcessNumbered"/>
    <dgm:cxn modelId="{BB276692-8846-4684-9C08-5850E5F524BE}" type="presParOf" srcId="{3B4AC25F-0191-4A08-86C3-63DE413EC8DF}" destId="{93C3DDF5-A433-4BBA-B4DF-35E74A43FA1D}" srcOrd="3" destOrd="0" presId="urn:microsoft.com/office/officeart/2016/7/layout/LinearArrowProcessNumbered"/>
    <dgm:cxn modelId="{7F53191A-2EFB-4145-90B3-5EA04BBF4704}" type="presParOf" srcId="{502012F3-ACEB-47F5-8EAB-17CEB64C8902}" destId="{010EBCBB-DB08-48E3-A778-75D7D568FDCD}" srcOrd="2" destOrd="0" presId="urn:microsoft.com/office/officeart/2016/7/layout/LinearArrowProcessNumbered"/>
    <dgm:cxn modelId="{E86C5A86-F7F8-459D-9092-C87541EBBAFE}" type="presParOf" srcId="{64488BC2-95EE-4C21-AE2B-277045FBA5C1}" destId="{C6EE1599-0A75-48F8-9197-0AF23D4E120C}" srcOrd="5" destOrd="0" presId="urn:microsoft.com/office/officeart/2016/7/layout/LinearArrowProcessNumbered"/>
    <dgm:cxn modelId="{58BA8D11-CF98-432B-BC40-254EAB84BBCA}" type="presParOf" srcId="{64488BC2-95EE-4C21-AE2B-277045FBA5C1}" destId="{E7FA4AAC-F3EB-4365-AFAA-ADFF5B8EEF14}" srcOrd="6" destOrd="0" presId="urn:microsoft.com/office/officeart/2016/7/layout/LinearArrowProcessNumbered"/>
    <dgm:cxn modelId="{82153DB0-EC63-4FDE-9BAD-AAB635F60644}" type="presParOf" srcId="{E7FA4AAC-F3EB-4365-AFAA-ADFF5B8EEF14}" destId="{B23490C2-20EE-45D9-9E8C-F8BECF91DAA8}" srcOrd="0" destOrd="0" presId="urn:microsoft.com/office/officeart/2016/7/layout/LinearArrowProcessNumbered"/>
    <dgm:cxn modelId="{CCE9F1F4-DE58-405F-8468-8F400B4EA3A9}" type="presParOf" srcId="{E7FA4AAC-F3EB-4365-AFAA-ADFF5B8EEF14}" destId="{4F24B29E-6BC4-45CE-8754-6BEF6E4E925B}" srcOrd="1" destOrd="0" presId="urn:microsoft.com/office/officeart/2016/7/layout/LinearArrowProcessNumbered"/>
    <dgm:cxn modelId="{46ACF6E4-BE52-4BDF-AF4E-20166C6D2B4B}" type="presParOf" srcId="{4F24B29E-6BC4-45CE-8754-6BEF6E4E925B}" destId="{F90C49B9-434D-4EE7-8B74-8A9D3C2B44A5}" srcOrd="0" destOrd="0" presId="urn:microsoft.com/office/officeart/2016/7/layout/LinearArrowProcessNumbered"/>
    <dgm:cxn modelId="{204AA75D-CE52-4A56-84F0-1FCD6129A9AD}" type="presParOf" srcId="{4F24B29E-6BC4-45CE-8754-6BEF6E4E925B}" destId="{0BD9E549-9C82-4288-A47A-C148D7F53E25}" srcOrd="1" destOrd="0" presId="urn:microsoft.com/office/officeart/2016/7/layout/LinearArrowProcessNumbered"/>
    <dgm:cxn modelId="{82DDAE87-528B-45F7-AB62-67FDCE987FCF}" type="presParOf" srcId="{4F24B29E-6BC4-45CE-8754-6BEF6E4E925B}" destId="{DD4175DD-ED12-47A7-B4D6-7A585F533876}" srcOrd="2" destOrd="0" presId="urn:microsoft.com/office/officeart/2016/7/layout/LinearArrowProcessNumbered"/>
    <dgm:cxn modelId="{99F2CDCE-35FB-404D-BD74-62337DDA5619}" type="presParOf" srcId="{4F24B29E-6BC4-45CE-8754-6BEF6E4E925B}" destId="{EA43DA58-F826-49BB-B4BE-272CD446D4D0}" srcOrd="3" destOrd="0" presId="urn:microsoft.com/office/officeart/2016/7/layout/LinearArrowProcessNumbered"/>
    <dgm:cxn modelId="{D92B366D-9E92-43F1-84FA-9E9E5FE23DD6}" type="presParOf" srcId="{E7FA4AAC-F3EB-4365-AFAA-ADFF5B8EEF14}" destId="{9A1FB8E9-DD83-4437-982E-6402A9729733}" srcOrd="2" destOrd="0" presId="urn:microsoft.com/office/officeart/2016/7/layout/LinearArrowProcessNumbered"/>
    <dgm:cxn modelId="{969E55A1-9F12-4F1A-8BE7-3DB308A36C31}" type="presParOf" srcId="{64488BC2-95EE-4C21-AE2B-277045FBA5C1}" destId="{1E956655-E1FB-4B24-B793-12BE9FAED665}" srcOrd="7" destOrd="0" presId="urn:microsoft.com/office/officeart/2016/7/layout/LinearArrowProcessNumbered"/>
    <dgm:cxn modelId="{0A829F44-32D8-4F58-991A-F4638CEB5293}" type="presParOf" srcId="{64488BC2-95EE-4C21-AE2B-277045FBA5C1}" destId="{5FEA4F76-ED00-467D-BB68-7721ADD161F9}" srcOrd="8" destOrd="0" presId="urn:microsoft.com/office/officeart/2016/7/layout/LinearArrowProcessNumbered"/>
    <dgm:cxn modelId="{5DF740D1-0E14-4839-A1DA-E48F196B6A3C}" type="presParOf" srcId="{5FEA4F76-ED00-467D-BB68-7721ADD161F9}" destId="{E50A5DC6-D5B7-4517-B5A7-79EFD1786F04}" srcOrd="0" destOrd="0" presId="urn:microsoft.com/office/officeart/2016/7/layout/LinearArrowProcessNumbered"/>
    <dgm:cxn modelId="{AECE1331-18AC-4E34-805C-25E81D3C4EF7}" type="presParOf" srcId="{5FEA4F76-ED00-467D-BB68-7721ADD161F9}" destId="{C5EFC74C-A3E1-4464-BDA0-5E7922E31622}" srcOrd="1" destOrd="0" presId="urn:microsoft.com/office/officeart/2016/7/layout/LinearArrowProcessNumbered"/>
    <dgm:cxn modelId="{D1D2CFEC-2F80-43A3-AF97-0ED128CE64B5}" type="presParOf" srcId="{C5EFC74C-A3E1-4464-BDA0-5E7922E31622}" destId="{C91FBFB6-4C64-4BBC-8F62-BA273E24A0B9}" srcOrd="0" destOrd="0" presId="urn:microsoft.com/office/officeart/2016/7/layout/LinearArrowProcessNumbered"/>
    <dgm:cxn modelId="{706D4104-4E9B-435D-8AC7-0A58FDBF779B}" type="presParOf" srcId="{C5EFC74C-A3E1-4464-BDA0-5E7922E31622}" destId="{BA73EEC7-4888-43F5-B03F-DF27DB3C702F}" srcOrd="1" destOrd="0" presId="urn:microsoft.com/office/officeart/2016/7/layout/LinearArrowProcessNumbered"/>
    <dgm:cxn modelId="{B864C3D7-AD80-4431-BC9A-75D5C87CDD0C}" type="presParOf" srcId="{C5EFC74C-A3E1-4464-BDA0-5E7922E31622}" destId="{59373ADF-E99A-44EC-B04C-12A32F300E79}" srcOrd="2" destOrd="0" presId="urn:microsoft.com/office/officeart/2016/7/layout/LinearArrowProcessNumbered"/>
    <dgm:cxn modelId="{9A5D506D-477B-42A1-97A2-6BA207D08BA4}" type="presParOf" srcId="{C5EFC74C-A3E1-4464-BDA0-5E7922E31622}" destId="{8A61202B-7098-4B83-8F4A-DCF539672FE8}" srcOrd="3" destOrd="0" presId="urn:microsoft.com/office/officeart/2016/7/layout/LinearArrowProcessNumbered"/>
    <dgm:cxn modelId="{EB5893AD-9CCF-44C7-BC6E-55304A90F65B}" type="presParOf" srcId="{5FEA4F76-ED00-467D-BB68-7721ADD161F9}" destId="{817DBE27-8D5D-45C9-AC1A-B6324F38285A}" srcOrd="2" destOrd="0" presId="urn:microsoft.com/office/officeart/2016/7/layout/LinearArrowProcessNumbered"/>
    <dgm:cxn modelId="{DA24B129-73EA-4765-868A-96AAA469F0DA}" type="presParOf" srcId="{64488BC2-95EE-4C21-AE2B-277045FBA5C1}" destId="{A94985CC-975E-4A71-A44C-C51FD8582800}" srcOrd="9" destOrd="0" presId="urn:microsoft.com/office/officeart/2016/7/layout/LinearArrowProcessNumbered"/>
    <dgm:cxn modelId="{B7A7A810-358A-4D7C-99F3-4CFB0AF7D166}" type="presParOf" srcId="{64488BC2-95EE-4C21-AE2B-277045FBA5C1}" destId="{6229E3FC-1B98-46FB-9B2B-14C2DDD51BB4}" srcOrd="10" destOrd="0" presId="urn:microsoft.com/office/officeart/2016/7/layout/LinearArrowProcessNumbered"/>
    <dgm:cxn modelId="{E251584C-09FD-499B-8804-29E7B461173A}" type="presParOf" srcId="{6229E3FC-1B98-46FB-9B2B-14C2DDD51BB4}" destId="{0B34B208-7775-4724-97DD-7F855F8B3FFF}" srcOrd="0" destOrd="0" presId="urn:microsoft.com/office/officeart/2016/7/layout/LinearArrowProcessNumbered"/>
    <dgm:cxn modelId="{EBC75C21-8DC3-4FCE-AB08-B30211D19A1B}" type="presParOf" srcId="{6229E3FC-1B98-46FB-9B2B-14C2DDD51BB4}" destId="{741B4D7D-8D98-4759-BB10-31791E6B8FD2}" srcOrd="1" destOrd="0" presId="urn:microsoft.com/office/officeart/2016/7/layout/LinearArrowProcessNumbered"/>
    <dgm:cxn modelId="{C2B332B3-F3D6-48BD-90E5-FDB5DFA5FCD0}" type="presParOf" srcId="{741B4D7D-8D98-4759-BB10-31791E6B8FD2}" destId="{058077CC-4B3D-486C-9732-68A117B303DA}" srcOrd="0" destOrd="0" presId="urn:microsoft.com/office/officeart/2016/7/layout/LinearArrowProcessNumbered"/>
    <dgm:cxn modelId="{219C8BEC-9D90-4B27-ABD2-1B72AE9B2E77}" type="presParOf" srcId="{741B4D7D-8D98-4759-BB10-31791E6B8FD2}" destId="{34B43FED-BE94-419A-BB14-187742301DC3}" srcOrd="1" destOrd="0" presId="urn:microsoft.com/office/officeart/2016/7/layout/LinearArrowProcessNumbered"/>
    <dgm:cxn modelId="{0213CC01-107A-4DB3-B7F5-AD48E504A650}" type="presParOf" srcId="{741B4D7D-8D98-4759-BB10-31791E6B8FD2}" destId="{41326C53-6E1C-4462-A61A-CAACA468ECE1}" srcOrd="2" destOrd="0" presId="urn:microsoft.com/office/officeart/2016/7/layout/LinearArrowProcessNumbered"/>
    <dgm:cxn modelId="{BB62EDE0-9F04-49ED-B305-4680E6147182}" type="presParOf" srcId="{741B4D7D-8D98-4759-BB10-31791E6B8FD2}" destId="{D32254C1-FCB8-4964-8517-68EF3C6EF499}" srcOrd="3" destOrd="0" presId="urn:microsoft.com/office/officeart/2016/7/layout/LinearArrowProcessNumbered"/>
    <dgm:cxn modelId="{D7048248-5A08-41FD-8F7A-96E39F4D9289}" type="presParOf" srcId="{6229E3FC-1B98-46FB-9B2B-14C2DDD51BB4}" destId="{4817B42D-95C0-4CFD-8532-9B794AD0CA66}" srcOrd="2" destOrd="0" presId="urn:microsoft.com/office/officeart/2016/7/layout/LinearArrowProcessNumbered"/>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1305E7C-BAD4-4028-9B86-299DCE26132C}" type="doc">
      <dgm:prSet loTypeId="urn:microsoft.com/office/officeart/2005/8/layout/process4" loCatId="list" qsTypeId="urn:microsoft.com/office/officeart/2005/8/quickstyle/simple1" qsCatId="simple" csTypeId="urn:microsoft.com/office/officeart/2005/8/colors/colorful4" csCatId="colorful" phldr="1"/>
      <dgm:spPr/>
      <dgm:t>
        <a:bodyPr/>
        <a:lstStyle/>
        <a:p>
          <a:endParaRPr lang="en-IN"/>
        </a:p>
      </dgm:t>
    </dgm:pt>
    <dgm:pt modelId="{C1FF5D21-B70F-47C3-8D50-AF4BDF578A05}">
      <dgm:prSet custT="1"/>
      <dgm:spPr/>
      <dgm:t>
        <a:bodyPr/>
        <a:lstStyle/>
        <a:p>
          <a:r>
            <a:rPr lang="en-US" sz="2000" b="1"/>
            <a:t>Ranking of UK universities can be determined by referring to the following</a:t>
          </a:r>
          <a:endParaRPr lang="en-IN" sz="2000" b="1"/>
        </a:p>
      </dgm:t>
    </dgm:pt>
    <dgm:pt modelId="{17AFB8FE-8760-4F30-BECF-C743553A24B7}" type="parTrans" cxnId="{D58A96F5-CEA2-4D1C-8CD6-8DBFEA96BDD5}">
      <dgm:prSet/>
      <dgm:spPr/>
      <dgm:t>
        <a:bodyPr/>
        <a:lstStyle/>
        <a:p>
          <a:endParaRPr lang="en-IN"/>
        </a:p>
      </dgm:t>
    </dgm:pt>
    <dgm:pt modelId="{696402D9-3F30-4BE6-917E-9527AFE500A8}" type="sibTrans" cxnId="{D58A96F5-CEA2-4D1C-8CD6-8DBFEA96BDD5}">
      <dgm:prSet/>
      <dgm:spPr/>
      <dgm:t>
        <a:bodyPr/>
        <a:lstStyle/>
        <a:p>
          <a:endParaRPr lang="en-IN"/>
        </a:p>
      </dgm:t>
    </dgm:pt>
    <dgm:pt modelId="{EB60BB9C-A32B-4C7A-800F-8C9780014D1F}">
      <dgm:prSet/>
      <dgm:spPr/>
      <dgm:t>
        <a:bodyPr/>
        <a:lstStyle/>
        <a:p>
          <a:r>
            <a:rPr lang="en-US" b="1"/>
            <a:t>QS World Ranking</a:t>
          </a:r>
          <a:endParaRPr lang="en-IN"/>
        </a:p>
      </dgm:t>
    </dgm:pt>
    <dgm:pt modelId="{66AB26A6-4824-447C-85CB-E38DD540ACE0}" type="parTrans" cxnId="{3B08A64D-58B8-4418-8C88-AED98BAC4C92}">
      <dgm:prSet/>
      <dgm:spPr/>
      <dgm:t>
        <a:bodyPr/>
        <a:lstStyle/>
        <a:p>
          <a:endParaRPr lang="en-IN"/>
        </a:p>
      </dgm:t>
    </dgm:pt>
    <dgm:pt modelId="{D00A7D5C-0CE1-4053-A0E7-6223BD774D3F}" type="sibTrans" cxnId="{3B08A64D-58B8-4418-8C88-AED98BAC4C92}">
      <dgm:prSet/>
      <dgm:spPr/>
      <dgm:t>
        <a:bodyPr/>
        <a:lstStyle/>
        <a:p>
          <a:endParaRPr lang="en-IN"/>
        </a:p>
      </dgm:t>
    </dgm:pt>
    <dgm:pt modelId="{9F4A0DAA-5BB6-4D17-9E21-A79D4170CBD7}">
      <dgm:prSet custT="1"/>
      <dgm:spPr/>
      <dgm:t>
        <a:bodyPr/>
        <a:lstStyle/>
        <a:p>
          <a:endParaRPr lang="en-IN" sz="1600" dirty="0">
            <a:hlinkClick xmlns:r="http://schemas.openxmlformats.org/officeDocument/2006/relationships" r:id="rId1"/>
          </a:endParaRPr>
        </a:p>
        <a:p>
          <a:r>
            <a:rPr lang="en-IN" sz="1400" dirty="0">
              <a:hlinkClick xmlns:r="http://schemas.openxmlformats.org/officeDocument/2006/relationships" r:id="rId1"/>
            </a:rPr>
            <a:t>https://www.topuniversities.com/world-university-rankings</a:t>
          </a:r>
          <a:endParaRPr lang="en-IN" sz="1400" dirty="0"/>
        </a:p>
        <a:p>
          <a:endParaRPr lang="en-IN" sz="1200" dirty="0"/>
        </a:p>
      </dgm:t>
    </dgm:pt>
    <dgm:pt modelId="{80BC97B0-175F-44DF-AF03-7600FC36A061}" type="parTrans" cxnId="{77114F0A-A0DC-44B9-BBB9-13EBEE9C9323}">
      <dgm:prSet/>
      <dgm:spPr/>
      <dgm:t>
        <a:bodyPr/>
        <a:lstStyle/>
        <a:p>
          <a:endParaRPr lang="en-IN"/>
        </a:p>
      </dgm:t>
    </dgm:pt>
    <dgm:pt modelId="{FB845F4F-C1B6-41E1-B713-B8D98FE44E97}" type="sibTrans" cxnId="{77114F0A-A0DC-44B9-BBB9-13EBEE9C9323}">
      <dgm:prSet/>
      <dgm:spPr/>
      <dgm:t>
        <a:bodyPr/>
        <a:lstStyle/>
        <a:p>
          <a:endParaRPr lang="en-IN"/>
        </a:p>
      </dgm:t>
    </dgm:pt>
    <dgm:pt modelId="{FD59BCD9-A7A3-4697-BC67-7E2EE444F607}">
      <dgm:prSet/>
      <dgm:spPr/>
      <dgm:t>
        <a:bodyPr/>
        <a:lstStyle/>
        <a:p>
          <a:r>
            <a:rPr lang="en-US" b="1"/>
            <a:t>Guardian League Table</a:t>
          </a:r>
          <a:endParaRPr lang="en-IN"/>
        </a:p>
      </dgm:t>
    </dgm:pt>
    <dgm:pt modelId="{5F735ED1-65CE-450A-B962-1DEB415B4597}" type="parTrans" cxnId="{6FD861E1-6106-4127-A7E8-D44E940C8C7C}">
      <dgm:prSet/>
      <dgm:spPr/>
      <dgm:t>
        <a:bodyPr/>
        <a:lstStyle/>
        <a:p>
          <a:endParaRPr lang="en-IN"/>
        </a:p>
      </dgm:t>
    </dgm:pt>
    <dgm:pt modelId="{BACC2DC5-A98C-4764-B428-CCF5278FF8A7}" type="sibTrans" cxnId="{6FD861E1-6106-4127-A7E8-D44E940C8C7C}">
      <dgm:prSet/>
      <dgm:spPr/>
      <dgm:t>
        <a:bodyPr/>
        <a:lstStyle/>
        <a:p>
          <a:endParaRPr lang="en-IN"/>
        </a:p>
      </dgm:t>
    </dgm:pt>
    <dgm:pt modelId="{4B312803-FB81-4F23-992E-39C8D25C066F}">
      <dgm:prSet custT="1"/>
      <dgm:spPr/>
      <dgm:t>
        <a:bodyPr/>
        <a:lstStyle/>
        <a:p>
          <a:r>
            <a:rPr lang="en-IN" sz="1200" dirty="0">
              <a:hlinkClick xmlns:r="http://schemas.openxmlformats.org/officeDocument/2006/relationships" r:id="rId2" action="ppaction://hlinksldjump"/>
            </a:rPr>
            <a:t>https://www.theguardian.com/education/ng-interactive/2025/sep/13/the-guardian-university-guide-2026-the-rankings</a:t>
          </a:r>
          <a:endParaRPr lang="en-IN" sz="1200" dirty="0"/>
        </a:p>
      </dgm:t>
    </dgm:pt>
    <dgm:pt modelId="{E4B77DF0-6200-4E5D-9B67-366B8B0BE637}" type="parTrans" cxnId="{89407FE0-6442-4ED7-A0ED-78D6B04F1AE5}">
      <dgm:prSet/>
      <dgm:spPr/>
      <dgm:t>
        <a:bodyPr/>
        <a:lstStyle/>
        <a:p>
          <a:endParaRPr lang="en-IN"/>
        </a:p>
      </dgm:t>
    </dgm:pt>
    <dgm:pt modelId="{347C1636-57A4-4891-82AB-A416A8446A0E}" type="sibTrans" cxnId="{89407FE0-6442-4ED7-A0ED-78D6B04F1AE5}">
      <dgm:prSet/>
      <dgm:spPr/>
      <dgm:t>
        <a:bodyPr/>
        <a:lstStyle/>
        <a:p>
          <a:endParaRPr lang="en-IN"/>
        </a:p>
      </dgm:t>
    </dgm:pt>
    <dgm:pt modelId="{4823C31D-9E73-4C93-B7F7-D0B46490DE1E}">
      <dgm:prSet/>
      <dgm:spPr/>
      <dgm:t>
        <a:bodyPr/>
        <a:lstStyle/>
        <a:p>
          <a:r>
            <a:rPr lang="en-US" b="1"/>
            <a:t>Times Good Rankings</a:t>
          </a:r>
          <a:endParaRPr lang="en-IN"/>
        </a:p>
      </dgm:t>
    </dgm:pt>
    <dgm:pt modelId="{4B07A028-0AFA-4225-8D96-284AD9EE4A62}" type="parTrans" cxnId="{B75C1872-EFDC-4221-87C2-B2521424AFE1}">
      <dgm:prSet/>
      <dgm:spPr/>
      <dgm:t>
        <a:bodyPr/>
        <a:lstStyle/>
        <a:p>
          <a:endParaRPr lang="en-IN"/>
        </a:p>
      </dgm:t>
    </dgm:pt>
    <dgm:pt modelId="{06AEE314-9419-4EFC-B42D-9996C29A702F}" type="sibTrans" cxnId="{B75C1872-EFDC-4221-87C2-B2521424AFE1}">
      <dgm:prSet/>
      <dgm:spPr/>
      <dgm:t>
        <a:bodyPr/>
        <a:lstStyle/>
        <a:p>
          <a:endParaRPr lang="en-IN"/>
        </a:p>
      </dgm:t>
    </dgm:pt>
    <dgm:pt modelId="{AEBAFAE0-DD71-452E-A047-5B3594408880}">
      <dgm:prSet custT="1"/>
      <dgm:spPr/>
      <dgm:t>
        <a:bodyPr/>
        <a:lstStyle/>
        <a:p>
          <a:r>
            <a:rPr lang="en-IN" sz="1400">
              <a:hlinkClick xmlns:r="http://schemas.openxmlformats.org/officeDocument/2006/relationships" r:id="rId3"/>
            </a:rPr>
            <a:t>https://www.timeshighereducation.com/world-university-rankings/latest/world-ranking</a:t>
          </a:r>
          <a:endParaRPr lang="en-IN" sz="1200"/>
        </a:p>
      </dgm:t>
    </dgm:pt>
    <dgm:pt modelId="{F95BEB56-C88F-45BD-9E91-09BA8F60DA39}" type="parTrans" cxnId="{6058223A-2D38-4701-8F3C-20A6B99E68AC}">
      <dgm:prSet/>
      <dgm:spPr/>
      <dgm:t>
        <a:bodyPr/>
        <a:lstStyle/>
        <a:p>
          <a:endParaRPr lang="en-IN"/>
        </a:p>
      </dgm:t>
    </dgm:pt>
    <dgm:pt modelId="{F240F00C-5913-4687-A444-F07DE84E55BF}" type="sibTrans" cxnId="{6058223A-2D38-4701-8F3C-20A6B99E68AC}">
      <dgm:prSet/>
      <dgm:spPr/>
      <dgm:t>
        <a:bodyPr/>
        <a:lstStyle/>
        <a:p>
          <a:endParaRPr lang="en-IN"/>
        </a:p>
      </dgm:t>
    </dgm:pt>
    <dgm:pt modelId="{C621E154-A619-4EBB-A889-B6226AC58929}" type="pres">
      <dgm:prSet presAssocID="{F1305E7C-BAD4-4028-9B86-299DCE26132C}" presName="Name0" presStyleCnt="0">
        <dgm:presLayoutVars>
          <dgm:dir/>
          <dgm:animLvl val="lvl"/>
          <dgm:resizeHandles val="exact"/>
        </dgm:presLayoutVars>
      </dgm:prSet>
      <dgm:spPr/>
      <dgm:t>
        <a:bodyPr/>
        <a:lstStyle/>
        <a:p>
          <a:endParaRPr lang="en-US"/>
        </a:p>
      </dgm:t>
    </dgm:pt>
    <dgm:pt modelId="{B492191C-4A56-4762-87E5-E38924E7936B}" type="pres">
      <dgm:prSet presAssocID="{4823C31D-9E73-4C93-B7F7-D0B46490DE1E}" presName="boxAndChildren" presStyleCnt="0"/>
      <dgm:spPr/>
    </dgm:pt>
    <dgm:pt modelId="{4A2FAD1E-AF29-45D4-8BD7-D2836D673F1C}" type="pres">
      <dgm:prSet presAssocID="{4823C31D-9E73-4C93-B7F7-D0B46490DE1E}" presName="parentTextBox" presStyleLbl="node1" presStyleIdx="0" presStyleCnt="4"/>
      <dgm:spPr/>
      <dgm:t>
        <a:bodyPr/>
        <a:lstStyle/>
        <a:p>
          <a:endParaRPr lang="en-US"/>
        </a:p>
      </dgm:t>
    </dgm:pt>
    <dgm:pt modelId="{6640049D-C490-4E04-901C-0093A589E566}" type="pres">
      <dgm:prSet presAssocID="{4823C31D-9E73-4C93-B7F7-D0B46490DE1E}" presName="entireBox" presStyleLbl="node1" presStyleIdx="0" presStyleCnt="4"/>
      <dgm:spPr/>
      <dgm:t>
        <a:bodyPr/>
        <a:lstStyle/>
        <a:p>
          <a:endParaRPr lang="en-US"/>
        </a:p>
      </dgm:t>
    </dgm:pt>
    <dgm:pt modelId="{6BECCC45-A30B-41AC-B886-7675C30D3073}" type="pres">
      <dgm:prSet presAssocID="{4823C31D-9E73-4C93-B7F7-D0B46490DE1E}" presName="descendantBox" presStyleCnt="0"/>
      <dgm:spPr/>
    </dgm:pt>
    <dgm:pt modelId="{5CDBE3F5-D344-4801-86A0-3B8A07A6EFE6}" type="pres">
      <dgm:prSet presAssocID="{AEBAFAE0-DD71-452E-A047-5B3594408880}" presName="childTextBox" presStyleLbl="fgAccFollowNode1" presStyleIdx="0" presStyleCnt="3">
        <dgm:presLayoutVars>
          <dgm:bulletEnabled val="1"/>
        </dgm:presLayoutVars>
      </dgm:prSet>
      <dgm:spPr/>
      <dgm:t>
        <a:bodyPr/>
        <a:lstStyle/>
        <a:p>
          <a:endParaRPr lang="en-US"/>
        </a:p>
      </dgm:t>
    </dgm:pt>
    <dgm:pt modelId="{9CCE74F9-0978-4530-8AD7-984FF2EE8809}" type="pres">
      <dgm:prSet presAssocID="{BACC2DC5-A98C-4764-B428-CCF5278FF8A7}" presName="sp" presStyleCnt="0"/>
      <dgm:spPr/>
    </dgm:pt>
    <dgm:pt modelId="{C34BC66E-CA44-4A04-8DAB-5189CACD9034}" type="pres">
      <dgm:prSet presAssocID="{FD59BCD9-A7A3-4697-BC67-7E2EE444F607}" presName="arrowAndChildren" presStyleCnt="0"/>
      <dgm:spPr/>
    </dgm:pt>
    <dgm:pt modelId="{A9D206C4-3F48-401D-991E-CF8CD395B69D}" type="pres">
      <dgm:prSet presAssocID="{FD59BCD9-A7A3-4697-BC67-7E2EE444F607}" presName="parentTextArrow" presStyleLbl="node1" presStyleIdx="0" presStyleCnt="4"/>
      <dgm:spPr/>
      <dgm:t>
        <a:bodyPr/>
        <a:lstStyle/>
        <a:p>
          <a:endParaRPr lang="en-US"/>
        </a:p>
      </dgm:t>
    </dgm:pt>
    <dgm:pt modelId="{EF454276-D356-42AD-8BDA-AED99A340CE1}" type="pres">
      <dgm:prSet presAssocID="{FD59BCD9-A7A3-4697-BC67-7E2EE444F607}" presName="arrow" presStyleLbl="node1" presStyleIdx="1" presStyleCnt="4"/>
      <dgm:spPr/>
      <dgm:t>
        <a:bodyPr/>
        <a:lstStyle/>
        <a:p>
          <a:endParaRPr lang="en-US"/>
        </a:p>
      </dgm:t>
    </dgm:pt>
    <dgm:pt modelId="{7EAAA6B7-C8CF-4E40-A53B-82FE2EF13B07}" type="pres">
      <dgm:prSet presAssocID="{FD59BCD9-A7A3-4697-BC67-7E2EE444F607}" presName="descendantArrow" presStyleCnt="0"/>
      <dgm:spPr/>
    </dgm:pt>
    <dgm:pt modelId="{CDD12B69-55FF-41ED-A70C-CD2398E314AA}" type="pres">
      <dgm:prSet presAssocID="{4B312803-FB81-4F23-992E-39C8D25C066F}" presName="childTextArrow" presStyleLbl="fgAccFollowNode1" presStyleIdx="1" presStyleCnt="3" custLinFactNeighborX="-151" custLinFactNeighborY="-3536">
        <dgm:presLayoutVars>
          <dgm:bulletEnabled val="1"/>
        </dgm:presLayoutVars>
      </dgm:prSet>
      <dgm:spPr/>
      <dgm:t>
        <a:bodyPr/>
        <a:lstStyle/>
        <a:p>
          <a:endParaRPr lang="en-US"/>
        </a:p>
      </dgm:t>
    </dgm:pt>
    <dgm:pt modelId="{DEB77881-DE85-4374-9F12-AE8D6EB3AC7C}" type="pres">
      <dgm:prSet presAssocID="{D00A7D5C-0CE1-4053-A0E7-6223BD774D3F}" presName="sp" presStyleCnt="0"/>
      <dgm:spPr/>
    </dgm:pt>
    <dgm:pt modelId="{E51F83C2-571C-4F37-AAA5-7F4F3FAC2E22}" type="pres">
      <dgm:prSet presAssocID="{EB60BB9C-A32B-4C7A-800F-8C9780014D1F}" presName="arrowAndChildren" presStyleCnt="0"/>
      <dgm:spPr/>
    </dgm:pt>
    <dgm:pt modelId="{8C1D9CB0-7C5C-4FF4-90A3-A6982AD83D92}" type="pres">
      <dgm:prSet presAssocID="{EB60BB9C-A32B-4C7A-800F-8C9780014D1F}" presName="parentTextArrow" presStyleLbl="node1" presStyleIdx="1" presStyleCnt="4"/>
      <dgm:spPr/>
      <dgm:t>
        <a:bodyPr/>
        <a:lstStyle/>
        <a:p>
          <a:endParaRPr lang="en-US"/>
        </a:p>
      </dgm:t>
    </dgm:pt>
    <dgm:pt modelId="{A25579A6-5A3D-44BE-82C1-B3202467B60A}" type="pres">
      <dgm:prSet presAssocID="{EB60BB9C-A32B-4C7A-800F-8C9780014D1F}" presName="arrow" presStyleLbl="node1" presStyleIdx="2" presStyleCnt="4"/>
      <dgm:spPr/>
      <dgm:t>
        <a:bodyPr/>
        <a:lstStyle/>
        <a:p>
          <a:endParaRPr lang="en-US"/>
        </a:p>
      </dgm:t>
    </dgm:pt>
    <dgm:pt modelId="{4DBDC5CA-2DD8-47FA-8EDE-23F5221196A7}" type="pres">
      <dgm:prSet presAssocID="{EB60BB9C-A32B-4C7A-800F-8C9780014D1F}" presName="descendantArrow" presStyleCnt="0"/>
      <dgm:spPr/>
    </dgm:pt>
    <dgm:pt modelId="{35C372BB-DC57-4A92-A6FE-4EFDB7D79106}" type="pres">
      <dgm:prSet presAssocID="{9F4A0DAA-5BB6-4D17-9E21-A79D4170CBD7}" presName="childTextArrow" presStyleLbl="fgAccFollowNode1" presStyleIdx="2" presStyleCnt="3" custLinFactNeighborX="282" custLinFactNeighborY="7563">
        <dgm:presLayoutVars>
          <dgm:bulletEnabled val="1"/>
        </dgm:presLayoutVars>
      </dgm:prSet>
      <dgm:spPr/>
      <dgm:t>
        <a:bodyPr/>
        <a:lstStyle/>
        <a:p>
          <a:endParaRPr lang="en-US"/>
        </a:p>
      </dgm:t>
    </dgm:pt>
    <dgm:pt modelId="{A072C4F7-E26B-491C-835D-4A9E9E2A50F1}" type="pres">
      <dgm:prSet presAssocID="{696402D9-3F30-4BE6-917E-9527AFE500A8}" presName="sp" presStyleCnt="0"/>
      <dgm:spPr/>
    </dgm:pt>
    <dgm:pt modelId="{3CDEDDE2-5552-428E-9B19-31090817FDF9}" type="pres">
      <dgm:prSet presAssocID="{C1FF5D21-B70F-47C3-8D50-AF4BDF578A05}" presName="arrowAndChildren" presStyleCnt="0"/>
      <dgm:spPr/>
    </dgm:pt>
    <dgm:pt modelId="{8A484725-B30D-46B0-BF44-EA2E2294AB45}" type="pres">
      <dgm:prSet presAssocID="{C1FF5D21-B70F-47C3-8D50-AF4BDF578A05}" presName="parentTextArrow" presStyleLbl="node1" presStyleIdx="3" presStyleCnt="4" custLinFactNeighborX="423"/>
      <dgm:spPr/>
      <dgm:t>
        <a:bodyPr/>
        <a:lstStyle/>
        <a:p>
          <a:endParaRPr lang="en-US"/>
        </a:p>
      </dgm:t>
    </dgm:pt>
  </dgm:ptLst>
  <dgm:cxnLst>
    <dgm:cxn modelId="{89407FE0-6442-4ED7-A0ED-78D6B04F1AE5}" srcId="{FD59BCD9-A7A3-4697-BC67-7E2EE444F607}" destId="{4B312803-FB81-4F23-992E-39C8D25C066F}" srcOrd="0" destOrd="0" parTransId="{E4B77DF0-6200-4E5D-9B67-366B8B0BE637}" sibTransId="{347C1636-57A4-4891-82AB-A416A8446A0E}"/>
    <dgm:cxn modelId="{E8D7AABE-D762-4383-9068-973B931E8272}" type="presOf" srcId="{4823C31D-9E73-4C93-B7F7-D0B46490DE1E}" destId="{4A2FAD1E-AF29-45D4-8BD7-D2836D673F1C}" srcOrd="0" destOrd="0" presId="urn:microsoft.com/office/officeart/2005/8/layout/process4"/>
    <dgm:cxn modelId="{CEEDFD03-322D-4E1E-831B-C92E5E433BA8}" type="presOf" srcId="{EB60BB9C-A32B-4C7A-800F-8C9780014D1F}" destId="{8C1D9CB0-7C5C-4FF4-90A3-A6982AD83D92}" srcOrd="0" destOrd="0" presId="urn:microsoft.com/office/officeart/2005/8/layout/process4"/>
    <dgm:cxn modelId="{D58A96F5-CEA2-4D1C-8CD6-8DBFEA96BDD5}" srcId="{F1305E7C-BAD4-4028-9B86-299DCE26132C}" destId="{C1FF5D21-B70F-47C3-8D50-AF4BDF578A05}" srcOrd="0" destOrd="0" parTransId="{17AFB8FE-8760-4F30-BECF-C743553A24B7}" sibTransId="{696402D9-3F30-4BE6-917E-9527AFE500A8}"/>
    <dgm:cxn modelId="{5ECE4774-EBDC-4BB4-92B7-F792DA94B710}" type="presOf" srcId="{FD59BCD9-A7A3-4697-BC67-7E2EE444F607}" destId="{A9D206C4-3F48-401D-991E-CF8CD395B69D}" srcOrd="0" destOrd="0" presId="urn:microsoft.com/office/officeart/2005/8/layout/process4"/>
    <dgm:cxn modelId="{6FD861E1-6106-4127-A7E8-D44E940C8C7C}" srcId="{F1305E7C-BAD4-4028-9B86-299DCE26132C}" destId="{FD59BCD9-A7A3-4697-BC67-7E2EE444F607}" srcOrd="2" destOrd="0" parTransId="{5F735ED1-65CE-450A-B962-1DEB415B4597}" sibTransId="{BACC2DC5-A98C-4764-B428-CCF5278FF8A7}"/>
    <dgm:cxn modelId="{82C1944B-A697-4891-8A8E-CE1C808D611E}" type="presOf" srcId="{FD59BCD9-A7A3-4697-BC67-7E2EE444F607}" destId="{EF454276-D356-42AD-8BDA-AED99A340CE1}" srcOrd="1" destOrd="0" presId="urn:microsoft.com/office/officeart/2005/8/layout/process4"/>
    <dgm:cxn modelId="{77114F0A-A0DC-44B9-BBB9-13EBEE9C9323}" srcId="{EB60BB9C-A32B-4C7A-800F-8C9780014D1F}" destId="{9F4A0DAA-5BB6-4D17-9E21-A79D4170CBD7}" srcOrd="0" destOrd="0" parTransId="{80BC97B0-175F-44DF-AF03-7600FC36A061}" sibTransId="{FB845F4F-C1B6-41E1-B713-B8D98FE44E97}"/>
    <dgm:cxn modelId="{B75C1872-EFDC-4221-87C2-B2521424AFE1}" srcId="{F1305E7C-BAD4-4028-9B86-299DCE26132C}" destId="{4823C31D-9E73-4C93-B7F7-D0B46490DE1E}" srcOrd="3" destOrd="0" parTransId="{4B07A028-0AFA-4225-8D96-284AD9EE4A62}" sibTransId="{06AEE314-9419-4EFC-B42D-9996C29A702F}"/>
    <dgm:cxn modelId="{6004CDB0-C12B-477C-8BC0-82BE9CD2B417}" type="presOf" srcId="{C1FF5D21-B70F-47C3-8D50-AF4BDF578A05}" destId="{8A484725-B30D-46B0-BF44-EA2E2294AB45}" srcOrd="0" destOrd="0" presId="urn:microsoft.com/office/officeart/2005/8/layout/process4"/>
    <dgm:cxn modelId="{1F9CCF41-65C5-418F-B8B5-14F4F6C260B4}" type="presOf" srcId="{EB60BB9C-A32B-4C7A-800F-8C9780014D1F}" destId="{A25579A6-5A3D-44BE-82C1-B3202467B60A}" srcOrd="1" destOrd="0" presId="urn:microsoft.com/office/officeart/2005/8/layout/process4"/>
    <dgm:cxn modelId="{DEC80B41-2B94-417A-A4DD-493CEEE0E08B}" type="presOf" srcId="{4B312803-FB81-4F23-992E-39C8D25C066F}" destId="{CDD12B69-55FF-41ED-A70C-CD2398E314AA}" srcOrd="0" destOrd="0" presId="urn:microsoft.com/office/officeart/2005/8/layout/process4"/>
    <dgm:cxn modelId="{F7F3AF28-3345-443D-AD3D-13B348600F63}" type="presOf" srcId="{9F4A0DAA-5BB6-4D17-9E21-A79D4170CBD7}" destId="{35C372BB-DC57-4A92-A6FE-4EFDB7D79106}" srcOrd="0" destOrd="0" presId="urn:microsoft.com/office/officeart/2005/8/layout/process4"/>
    <dgm:cxn modelId="{59728C75-07D4-4F37-87EC-78423D3C26BD}" type="presOf" srcId="{AEBAFAE0-DD71-452E-A047-5B3594408880}" destId="{5CDBE3F5-D344-4801-86A0-3B8A07A6EFE6}" srcOrd="0" destOrd="0" presId="urn:microsoft.com/office/officeart/2005/8/layout/process4"/>
    <dgm:cxn modelId="{6058223A-2D38-4701-8F3C-20A6B99E68AC}" srcId="{4823C31D-9E73-4C93-B7F7-D0B46490DE1E}" destId="{AEBAFAE0-DD71-452E-A047-5B3594408880}" srcOrd="0" destOrd="0" parTransId="{F95BEB56-C88F-45BD-9E91-09BA8F60DA39}" sibTransId="{F240F00C-5913-4687-A444-F07DE84E55BF}"/>
    <dgm:cxn modelId="{B4580C2B-C950-44F4-915E-E5C76B3D4939}" type="presOf" srcId="{4823C31D-9E73-4C93-B7F7-D0B46490DE1E}" destId="{6640049D-C490-4E04-901C-0093A589E566}" srcOrd="1" destOrd="0" presId="urn:microsoft.com/office/officeart/2005/8/layout/process4"/>
    <dgm:cxn modelId="{8FF03051-6AC7-4974-8D52-CF7573A1BACE}" type="presOf" srcId="{F1305E7C-BAD4-4028-9B86-299DCE26132C}" destId="{C621E154-A619-4EBB-A889-B6226AC58929}" srcOrd="0" destOrd="0" presId="urn:microsoft.com/office/officeart/2005/8/layout/process4"/>
    <dgm:cxn modelId="{3B08A64D-58B8-4418-8C88-AED98BAC4C92}" srcId="{F1305E7C-BAD4-4028-9B86-299DCE26132C}" destId="{EB60BB9C-A32B-4C7A-800F-8C9780014D1F}" srcOrd="1" destOrd="0" parTransId="{66AB26A6-4824-447C-85CB-E38DD540ACE0}" sibTransId="{D00A7D5C-0CE1-4053-A0E7-6223BD774D3F}"/>
    <dgm:cxn modelId="{12BD1D12-1951-42BF-ACD7-BA25DC87660C}" type="presParOf" srcId="{C621E154-A619-4EBB-A889-B6226AC58929}" destId="{B492191C-4A56-4762-87E5-E38924E7936B}" srcOrd="0" destOrd="0" presId="urn:microsoft.com/office/officeart/2005/8/layout/process4"/>
    <dgm:cxn modelId="{EEA0A9C0-154C-4F35-87AC-EF6FD6F92DEB}" type="presParOf" srcId="{B492191C-4A56-4762-87E5-E38924E7936B}" destId="{4A2FAD1E-AF29-45D4-8BD7-D2836D673F1C}" srcOrd="0" destOrd="0" presId="urn:microsoft.com/office/officeart/2005/8/layout/process4"/>
    <dgm:cxn modelId="{400E7C33-3346-4D4F-945C-7C89AB0F0BE5}" type="presParOf" srcId="{B492191C-4A56-4762-87E5-E38924E7936B}" destId="{6640049D-C490-4E04-901C-0093A589E566}" srcOrd="1" destOrd="0" presId="urn:microsoft.com/office/officeart/2005/8/layout/process4"/>
    <dgm:cxn modelId="{FBACA6D3-9D60-40A1-915A-4D46F6C52C8B}" type="presParOf" srcId="{B492191C-4A56-4762-87E5-E38924E7936B}" destId="{6BECCC45-A30B-41AC-B886-7675C30D3073}" srcOrd="2" destOrd="0" presId="urn:microsoft.com/office/officeart/2005/8/layout/process4"/>
    <dgm:cxn modelId="{1F268F86-D3C7-49A7-ABA9-65B97BEC5B83}" type="presParOf" srcId="{6BECCC45-A30B-41AC-B886-7675C30D3073}" destId="{5CDBE3F5-D344-4801-86A0-3B8A07A6EFE6}" srcOrd="0" destOrd="0" presId="urn:microsoft.com/office/officeart/2005/8/layout/process4"/>
    <dgm:cxn modelId="{CEF12FFA-258B-463A-A8FE-76D84EA2E3CA}" type="presParOf" srcId="{C621E154-A619-4EBB-A889-B6226AC58929}" destId="{9CCE74F9-0978-4530-8AD7-984FF2EE8809}" srcOrd="1" destOrd="0" presId="urn:microsoft.com/office/officeart/2005/8/layout/process4"/>
    <dgm:cxn modelId="{C0451E44-15B6-47AF-A807-D6B3EC32EFBC}" type="presParOf" srcId="{C621E154-A619-4EBB-A889-B6226AC58929}" destId="{C34BC66E-CA44-4A04-8DAB-5189CACD9034}" srcOrd="2" destOrd="0" presId="urn:microsoft.com/office/officeart/2005/8/layout/process4"/>
    <dgm:cxn modelId="{D8562187-7AEE-4206-9840-8F0CD4FF781A}" type="presParOf" srcId="{C34BC66E-CA44-4A04-8DAB-5189CACD9034}" destId="{A9D206C4-3F48-401D-991E-CF8CD395B69D}" srcOrd="0" destOrd="0" presId="urn:microsoft.com/office/officeart/2005/8/layout/process4"/>
    <dgm:cxn modelId="{06BABEE8-C155-4DCD-B3A9-D082C4CBC59D}" type="presParOf" srcId="{C34BC66E-CA44-4A04-8DAB-5189CACD9034}" destId="{EF454276-D356-42AD-8BDA-AED99A340CE1}" srcOrd="1" destOrd="0" presId="urn:microsoft.com/office/officeart/2005/8/layout/process4"/>
    <dgm:cxn modelId="{EE8C5ADC-CDAB-464B-BBAF-8D7D0FA2BF24}" type="presParOf" srcId="{C34BC66E-CA44-4A04-8DAB-5189CACD9034}" destId="{7EAAA6B7-C8CF-4E40-A53B-82FE2EF13B07}" srcOrd="2" destOrd="0" presId="urn:microsoft.com/office/officeart/2005/8/layout/process4"/>
    <dgm:cxn modelId="{BDFB2F38-E187-45CA-84FC-AC684F6102FA}" type="presParOf" srcId="{7EAAA6B7-C8CF-4E40-A53B-82FE2EF13B07}" destId="{CDD12B69-55FF-41ED-A70C-CD2398E314AA}" srcOrd="0" destOrd="0" presId="urn:microsoft.com/office/officeart/2005/8/layout/process4"/>
    <dgm:cxn modelId="{B06EB374-7CD8-42F5-B263-95CE7BA9CCAF}" type="presParOf" srcId="{C621E154-A619-4EBB-A889-B6226AC58929}" destId="{DEB77881-DE85-4374-9F12-AE8D6EB3AC7C}" srcOrd="3" destOrd="0" presId="urn:microsoft.com/office/officeart/2005/8/layout/process4"/>
    <dgm:cxn modelId="{D55C7775-F26D-4F80-951C-196B144E0772}" type="presParOf" srcId="{C621E154-A619-4EBB-A889-B6226AC58929}" destId="{E51F83C2-571C-4F37-AAA5-7F4F3FAC2E22}" srcOrd="4" destOrd="0" presId="urn:microsoft.com/office/officeart/2005/8/layout/process4"/>
    <dgm:cxn modelId="{D4C3F676-4BDF-43EA-A676-D2E63AA3A876}" type="presParOf" srcId="{E51F83C2-571C-4F37-AAA5-7F4F3FAC2E22}" destId="{8C1D9CB0-7C5C-4FF4-90A3-A6982AD83D92}" srcOrd="0" destOrd="0" presId="urn:microsoft.com/office/officeart/2005/8/layout/process4"/>
    <dgm:cxn modelId="{6A2347DA-5B3E-4C84-96A1-1CAD90D5132C}" type="presParOf" srcId="{E51F83C2-571C-4F37-AAA5-7F4F3FAC2E22}" destId="{A25579A6-5A3D-44BE-82C1-B3202467B60A}" srcOrd="1" destOrd="0" presId="urn:microsoft.com/office/officeart/2005/8/layout/process4"/>
    <dgm:cxn modelId="{3B8C5EF7-5B1A-4A0A-A543-DE5760EB8D5C}" type="presParOf" srcId="{E51F83C2-571C-4F37-AAA5-7F4F3FAC2E22}" destId="{4DBDC5CA-2DD8-47FA-8EDE-23F5221196A7}" srcOrd="2" destOrd="0" presId="urn:microsoft.com/office/officeart/2005/8/layout/process4"/>
    <dgm:cxn modelId="{3110323A-6C2D-4D14-9C91-E9CCEBFE90C3}" type="presParOf" srcId="{4DBDC5CA-2DD8-47FA-8EDE-23F5221196A7}" destId="{35C372BB-DC57-4A92-A6FE-4EFDB7D79106}" srcOrd="0" destOrd="0" presId="urn:microsoft.com/office/officeart/2005/8/layout/process4"/>
    <dgm:cxn modelId="{E3B4314D-3DDF-4D5F-99F5-988032BAF1CD}" type="presParOf" srcId="{C621E154-A619-4EBB-A889-B6226AC58929}" destId="{A072C4F7-E26B-491C-835D-4A9E9E2A50F1}" srcOrd="5" destOrd="0" presId="urn:microsoft.com/office/officeart/2005/8/layout/process4"/>
    <dgm:cxn modelId="{E6A8ED97-1C02-4FEE-801E-208E037327F3}" type="presParOf" srcId="{C621E154-A619-4EBB-A889-B6226AC58929}" destId="{3CDEDDE2-5552-428E-9B19-31090817FDF9}" srcOrd="6" destOrd="0" presId="urn:microsoft.com/office/officeart/2005/8/layout/process4"/>
    <dgm:cxn modelId="{20C4D2F3-A884-4E49-8E7E-3172F66E44E8}" type="presParOf" srcId="{3CDEDDE2-5552-428E-9B19-31090817FDF9}" destId="{8A484725-B30D-46B0-BF44-EA2E2294AB45}" srcOrd="0" destOrd="0" presId="urn:microsoft.com/office/officeart/2005/8/layout/process4"/>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F070F37-5B4E-4A8C-B1A8-DF336022AB8C}"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IN"/>
        </a:p>
      </dgm:t>
    </dgm:pt>
    <dgm:pt modelId="{C2D7E82C-FEA2-4DDD-A808-FA39F1166EAD}">
      <dgm:prSet/>
      <dgm:spPr/>
      <dgm:t>
        <a:bodyPr/>
        <a:lstStyle/>
        <a:p>
          <a:r>
            <a:rPr lang="en-US"/>
            <a:t>World-Class education and academic facilities. </a:t>
          </a:r>
          <a:endParaRPr lang="en-IN"/>
        </a:p>
      </dgm:t>
    </dgm:pt>
    <dgm:pt modelId="{D1D34406-81E6-4AB7-BBD9-A7466649CD89}" type="parTrans" cxnId="{C551472B-7CD1-44E2-9E1B-585EDCEAFA64}">
      <dgm:prSet/>
      <dgm:spPr/>
      <dgm:t>
        <a:bodyPr/>
        <a:lstStyle/>
        <a:p>
          <a:endParaRPr lang="en-IN"/>
        </a:p>
      </dgm:t>
    </dgm:pt>
    <dgm:pt modelId="{4316ED95-DE8D-43BC-A689-50713CE72F22}" type="sibTrans" cxnId="{C551472B-7CD1-44E2-9E1B-585EDCEAFA64}">
      <dgm:prSet/>
      <dgm:spPr/>
      <dgm:t>
        <a:bodyPr/>
        <a:lstStyle/>
        <a:p>
          <a:endParaRPr lang="en-IN"/>
        </a:p>
      </dgm:t>
    </dgm:pt>
    <dgm:pt modelId="{6671EAAB-C82F-461A-83D9-E6075C30548E}">
      <dgm:prSet/>
      <dgm:spPr/>
      <dgm:t>
        <a:bodyPr/>
        <a:lstStyle/>
        <a:p>
          <a:r>
            <a:rPr lang="en-US"/>
            <a:t>Institutions consistently ranked amongst the best in the world.</a:t>
          </a:r>
          <a:endParaRPr lang="en-IN"/>
        </a:p>
      </dgm:t>
    </dgm:pt>
    <dgm:pt modelId="{EDB1C8AC-BC6E-46DC-9AF3-4F247FE08702}" type="parTrans" cxnId="{FF1DE383-50BD-470D-94BA-7327B173EF15}">
      <dgm:prSet/>
      <dgm:spPr/>
      <dgm:t>
        <a:bodyPr/>
        <a:lstStyle/>
        <a:p>
          <a:endParaRPr lang="en-IN"/>
        </a:p>
      </dgm:t>
    </dgm:pt>
    <dgm:pt modelId="{D4837FF1-54B6-46CB-9DEE-40249BFA67EB}" type="sibTrans" cxnId="{FF1DE383-50BD-470D-94BA-7327B173EF15}">
      <dgm:prSet/>
      <dgm:spPr/>
      <dgm:t>
        <a:bodyPr/>
        <a:lstStyle/>
        <a:p>
          <a:endParaRPr lang="en-IN"/>
        </a:p>
      </dgm:t>
    </dgm:pt>
    <dgm:pt modelId="{DDA6E31E-7D18-4D95-94BA-AE365B6E2141}">
      <dgm:prSet/>
      <dgm:spPr/>
      <dgm:t>
        <a:bodyPr/>
        <a:lstStyle/>
        <a:p>
          <a:r>
            <a:rPr lang="en-US"/>
            <a:t>Numerous options of specializations to study.</a:t>
          </a:r>
          <a:endParaRPr lang="en-IN"/>
        </a:p>
      </dgm:t>
    </dgm:pt>
    <dgm:pt modelId="{32E944AA-0328-414D-B2FF-62C2A659831B}" type="parTrans" cxnId="{DC264544-09B8-48D5-B015-05C1194687D5}">
      <dgm:prSet/>
      <dgm:spPr/>
      <dgm:t>
        <a:bodyPr/>
        <a:lstStyle/>
        <a:p>
          <a:endParaRPr lang="en-IN"/>
        </a:p>
      </dgm:t>
    </dgm:pt>
    <dgm:pt modelId="{E6768473-897B-43B7-83A5-1D6FD268CD37}" type="sibTrans" cxnId="{DC264544-09B8-48D5-B015-05C1194687D5}">
      <dgm:prSet/>
      <dgm:spPr/>
      <dgm:t>
        <a:bodyPr/>
        <a:lstStyle/>
        <a:p>
          <a:endParaRPr lang="en-IN"/>
        </a:p>
      </dgm:t>
    </dgm:pt>
    <dgm:pt modelId="{64167C0E-7409-485C-A901-C57B6AA3F23A}">
      <dgm:prSet/>
      <dgm:spPr/>
      <dgm:t>
        <a:bodyPr/>
        <a:lstStyle/>
        <a:p>
          <a:r>
            <a:rPr lang="en-US"/>
            <a:t>Admission possible without IELTS.</a:t>
          </a:r>
          <a:endParaRPr lang="en-IN"/>
        </a:p>
      </dgm:t>
    </dgm:pt>
    <dgm:pt modelId="{742FB958-A32D-4A1F-8A96-F5481CE927BA}" type="parTrans" cxnId="{EF191A26-A000-49F7-9A65-4A45492895B0}">
      <dgm:prSet/>
      <dgm:spPr/>
      <dgm:t>
        <a:bodyPr/>
        <a:lstStyle/>
        <a:p>
          <a:endParaRPr lang="en-IN"/>
        </a:p>
      </dgm:t>
    </dgm:pt>
    <dgm:pt modelId="{69356EB6-7773-44E6-9190-AC6D8D072F98}" type="sibTrans" cxnId="{EF191A26-A000-49F7-9A65-4A45492895B0}">
      <dgm:prSet/>
      <dgm:spPr/>
      <dgm:t>
        <a:bodyPr/>
        <a:lstStyle/>
        <a:p>
          <a:endParaRPr lang="en-IN"/>
        </a:p>
      </dgm:t>
    </dgm:pt>
    <dgm:pt modelId="{2F091BD2-4D10-44AF-9103-29896A7FD9B8}">
      <dgm:prSet/>
      <dgm:spPr/>
      <dgm:t>
        <a:bodyPr/>
        <a:lstStyle/>
        <a:p>
          <a:r>
            <a:rPr lang="en-US"/>
            <a:t>Affordable and value for money as course duration are short.</a:t>
          </a:r>
          <a:endParaRPr lang="en-IN"/>
        </a:p>
      </dgm:t>
    </dgm:pt>
    <dgm:pt modelId="{B825210D-D9A2-43D9-8D9A-6F16E3335AFE}" type="parTrans" cxnId="{9F9D27CC-2A22-4D44-B516-56A094F69949}">
      <dgm:prSet/>
      <dgm:spPr/>
      <dgm:t>
        <a:bodyPr/>
        <a:lstStyle/>
        <a:p>
          <a:endParaRPr lang="en-IN"/>
        </a:p>
      </dgm:t>
    </dgm:pt>
    <dgm:pt modelId="{9755E3E6-29C5-482F-BE52-B1A375F19ABA}" type="sibTrans" cxnId="{9F9D27CC-2A22-4D44-B516-56A094F69949}">
      <dgm:prSet/>
      <dgm:spPr/>
      <dgm:t>
        <a:bodyPr/>
        <a:lstStyle/>
        <a:p>
          <a:endParaRPr lang="en-IN"/>
        </a:p>
      </dgm:t>
    </dgm:pt>
    <dgm:pt modelId="{3FCD279B-26FB-4DF2-9A9E-92A6FF42257D}">
      <dgm:prSet/>
      <dgm:spPr/>
      <dgm:t>
        <a:bodyPr/>
        <a:lstStyle/>
        <a:p>
          <a:r>
            <a:rPr lang="en-US"/>
            <a:t>Scholarships and Bursaries available.</a:t>
          </a:r>
          <a:endParaRPr lang="en-IN"/>
        </a:p>
      </dgm:t>
    </dgm:pt>
    <dgm:pt modelId="{F62C2084-CEC4-456E-80D6-E699FD906507}" type="parTrans" cxnId="{63695EC9-93EB-4494-9AAB-70F5AFE7A9B0}">
      <dgm:prSet/>
      <dgm:spPr/>
      <dgm:t>
        <a:bodyPr/>
        <a:lstStyle/>
        <a:p>
          <a:endParaRPr lang="en-IN"/>
        </a:p>
      </dgm:t>
    </dgm:pt>
    <dgm:pt modelId="{735CE077-FD32-4150-9ECE-55103E79D230}" type="sibTrans" cxnId="{63695EC9-93EB-4494-9AAB-70F5AFE7A9B0}">
      <dgm:prSet/>
      <dgm:spPr/>
      <dgm:t>
        <a:bodyPr/>
        <a:lstStyle/>
        <a:p>
          <a:endParaRPr lang="en-IN"/>
        </a:p>
      </dgm:t>
    </dgm:pt>
    <dgm:pt modelId="{ADFA142F-2E62-4B3F-9A20-7DE4A907FF42}">
      <dgm:prSet/>
      <dgm:spPr/>
      <dgm:t>
        <a:bodyPr/>
        <a:lstStyle/>
        <a:p>
          <a:r>
            <a:rPr lang="en-US"/>
            <a:t>Master's courses with paid placements or internships.</a:t>
          </a:r>
          <a:endParaRPr lang="en-IN"/>
        </a:p>
      </dgm:t>
    </dgm:pt>
    <dgm:pt modelId="{02A08E96-B892-4F44-8BC0-B1447891A351}" type="parTrans" cxnId="{F57A7028-3018-4525-8914-26995C5ACC23}">
      <dgm:prSet/>
      <dgm:spPr/>
      <dgm:t>
        <a:bodyPr/>
        <a:lstStyle/>
        <a:p>
          <a:endParaRPr lang="en-IN"/>
        </a:p>
      </dgm:t>
    </dgm:pt>
    <dgm:pt modelId="{CEF2C85F-599B-48F6-B98D-F9161C8EEF51}" type="sibTrans" cxnId="{F57A7028-3018-4525-8914-26995C5ACC23}">
      <dgm:prSet/>
      <dgm:spPr/>
      <dgm:t>
        <a:bodyPr/>
        <a:lstStyle/>
        <a:p>
          <a:endParaRPr lang="en-IN"/>
        </a:p>
      </dgm:t>
    </dgm:pt>
    <dgm:pt modelId="{001B8EFC-25B7-4FB8-9346-18755BBB3525}">
      <dgm:prSet/>
      <dgm:spPr/>
      <dgm:t>
        <a:bodyPr/>
        <a:lstStyle/>
        <a:p>
          <a:endParaRPr lang="en-US"/>
        </a:p>
      </dgm:t>
    </dgm:pt>
    <dgm:pt modelId="{CCBB240B-6DDA-4B12-A46B-8958452C8591}" type="parTrans" cxnId="{3C0E9B21-1D88-445E-8412-09D3DC8E2107}">
      <dgm:prSet/>
      <dgm:spPr/>
      <dgm:t>
        <a:bodyPr/>
        <a:lstStyle/>
        <a:p>
          <a:endParaRPr lang="en-IN"/>
        </a:p>
      </dgm:t>
    </dgm:pt>
    <dgm:pt modelId="{B8FE9EA7-6A26-45D4-AD14-3CE97C8A0B3E}" type="sibTrans" cxnId="{3C0E9B21-1D88-445E-8412-09D3DC8E2107}">
      <dgm:prSet/>
      <dgm:spPr/>
      <dgm:t>
        <a:bodyPr/>
        <a:lstStyle/>
        <a:p>
          <a:endParaRPr lang="en-IN"/>
        </a:p>
      </dgm:t>
    </dgm:pt>
    <dgm:pt modelId="{FB4685DB-FE90-4E82-8F8D-9C5F9D4203C6}">
      <dgm:prSet/>
      <dgm:spPr/>
      <dgm:t>
        <a:bodyPr/>
        <a:lstStyle/>
        <a:p>
          <a:endParaRPr lang="en-US"/>
        </a:p>
      </dgm:t>
    </dgm:pt>
    <dgm:pt modelId="{F0603957-6531-4112-99B3-3BEC30F8CC4E}" type="parTrans" cxnId="{E27EB9D1-BF51-41AE-A0A3-DA812D3D01FD}">
      <dgm:prSet/>
      <dgm:spPr/>
      <dgm:t>
        <a:bodyPr/>
        <a:lstStyle/>
        <a:p>
          <a:endParaRPr lang="en-IN"/>
        </a:p>
      </dgm:t>
    </dgm:pt>
    <dgm:pt modelId="{3291631E-AB46-4649-A834-928B8A9A9B2D}" type="sibTrans" cxnId="{E27EB9D1-BF51-41AE-A0A3-DA812D3D01FD}">
      <dgm:prSet/>
      <dgm:spPr/>
      <dgm:t>
        <a:bodyPr/>
        <a:lstStyle/>
        <a:p>
          <a:endParaRPr lang="en-IN"/>
        </a:p>
      </dgm:t>
    </dgm:pt>
    <dgm:pt modelId="{34B84D90-F141-4091-B07F-CE9DED86CFF2}">
      <dgm:prSet/>
      <dgm:spPr/>
      <dgm:t>
        <a:bodyPr/>
        <a:lstStyle/>
        <a:p>
          <a:endParaRPr lang="en-US"/>
        </a:p>
      </dgm:t>
    </dgm:pt>
    <dgm:pt modelId="{77ED7671-F670-4F8E-8E01-99DFFC3ACF8C}" type="parTrans" cxnId="{2CD8601F-E16D-40CF-8B05-BD0DF3F4E234}">
      <dgm:prSet/>
      <dgm:spPr/>
      <dgm:t>
        <a:bodyPr/>
        <a:lstStyle/>
        <a:p>
          <a:endParaRPr lang="en-IN"/>
        </a:p>
      </dgm:t>
    </dgm:pt>
    <dgm:pt modelId="{FC01B137-6988-42A7-9D44-C9E58F5BDB70}" type="sibTrans" cxnId="{2CD8601F-E16D-40CF-8B05-BD0DF3F4E234}">
      <dgm:prSet/>
      <dgm:spPr/>
      <dgm:t>
        <a:bodyPr/>
        <a:lstStyle/>
        <a:p>
          <a:endParaRPr lang="en-IN"/>
        </a:p>
      </dgm:t>
    </dgm:pt>
    <dgm:pt modelId="{7BB636E2-1062-48E2-84CB-C874C062995F}" type="pres">
      <dgm:prSet presAssocID="{0F070F37-5B4E-4A8C-B1A8-DF336022AB8C}" presName="Name0" presStyleCnt="0">
        <dgm:presLayoutVars>
          <dgm:chMax val="7"/>
          <dgm:chPref val="7"/>
          <dgm:dir/>
        </dgm:presLayoutVars>
      </dgm:prSet>
      <dgm:spPr/>
      <dgm:t>
        <a:bodyPr/>
        <a:lstStyle/>
        <a:p>
          <a:endParaRPr lang="en-US"/>
        </a:p>
      </dgm:t>
    </dgm:pt>
    <dgm:pt modelId="{3529240C-7513-4F78-815E-5307E2141E92}" type="pres">
      <dgm:prSet presAssocID="{0F070F37-5B4E-4A8C-B1A8-DF336022AB8C}" presName="Name1" presStyleCnt="0"/>
      <dgm:spPr/>
    </dgm:pt>
    <dgm:pt modelId="{30742804-B34B-4F15-988F-C12C51EF20C4}" type="pres">
      <dgm:prSet presAssocID="{0F070F37-5B4E-4A8C-B1A8-DF336022AB8C}" presName="cycle" presStyleCnt="0"/>
      <dgm:spPr/>
    </dgm:pt>
    <dgm:pt modelId="{35A3717A-7395-4333-BDA5-FB5520D1507B}" type="pres">
      <dgm:prSet presAssocID="{0F070F37-5B4E-4A8C-B1A8-DF336022AB8C}" presName="srcNode" presStyleLbl="node1" presStyleIdx="0" presStyleCnt="7"/>
      <dgm:spPr/>
    </dgm:pt>
    <dgm:pt modelId="{F70277E0-8301-4BB7-B7F5-724FCC786F45}" type="pres">
      <dgm:prSet presAssocID="{0F070F37-5B4E-4A8C-B1A8-DF336022AB8C}" presName="conn" presStyleLbl="parChTrans1D2" presStyleIdx="0" presStyleCnt="1"/>
      <dgm:spPr/>
      <dgm:t>
        <a:bodyPr/>
        <a:lstStyle/>
        <a:p>
          <a:endParaRPr lang="en-US"/>
        </a:p>
      </dgm:t>
    </dgm:pt>
    <dgm:pt modelId="{5143E7BF-2E7F-4CA2-B031-2F86C82F15E0}" type="pres">
      <dgm:prSet presAssocID="{0F070F37-5B4E-4A8C-B1A8-DF336022AB8C}" presName="extraNode" presStyleLbl="node1" presStyleIdx="0" presStyleCnt="7"/>
      <dgm:spPr/>
    </dgm:pt>
    <dgm:pt modelId="{F9D11513-A0F5-43FF-AA57-D6F518EEF32F}" type="pres">
      <dgm:prSet presAssocID="{0F070F37-5B4E-4A8C-B1A8-DF336022AB8C}" presName="dstNode" presStyleLbl="node1" presStyleIdx="0" presStyleCnt="7"/>
      <dgm:spPr/>
    </dgm:pt>
    <dgm:pt modelId="{E7115D0E-19D2-4E51-B5AC-243294EEF632}" type="pres">
      <dgm:prSet presAssocID="{C2D7E82C-FEA2-4DDD-A808-FA39F1166EAD}" presName="text_1" presStyleLbl="node1" presStyleIdx="0" presStyleCnt="7">
        <dgm:presLayoutVars>
          <dgm:bulletEnabled val="1"/>
        </dgm:presLayoutVars>
      </dgm:prSet>
      <dgm:spPr/>
      <dgm:t>
        <a:bodyPr/>
        <a:lstStyle/>
        <a:p>
          <a:endParaRPr lang="en-US"/>
        </a:p>
      </dgm:t>
    </dgm:pt>
    <dgm:pt modelId="{8F336128-935D-4952-BB1B-00E6F3A53361}" type="pres">
      <dgm:prSet presAssocID="{C2D7E82C-FEA2-4DDD-A808-FA39F1166EAD}" presName="accent_1" presStyleCnt="0"/>
      <dgm:spPr/>
    </dgm:pt>
    <dgm:pt modelId="{324E3F8E-975E-49E1-ADAF-AAED9C6E8D1C}" type="pres">
      <dgm:prSet presAssocID="{C2D7E82C-FEA2-4DDD-A808-FA39F1166EAD}" presName="accentRepeatNode" presStyleLbl="solidFgAcc1" presStyleIdx="0" presStyleCnt="7"/>
      <dgm:spPr/>
    </dgm:pt>
    <dgm:pt modelId="{E587E41C-6C8D-4084-B261-63C24FD1F841}" type="pres">
      <dgm:prSet presAssocID="{6671EAAB-C82F-461A-83D9-E6075C30548E}" presName="text_2" presStyleLbl="node1" presStyleIdx="1" presStyleCnt="7">
        <dgm:presLayoutVars>
          <dgm:bulletEnabled val="1"/>
        </dgm:presLayoutVars>
      </dgm:prSet>
      <dgm:spPr/>
      <dgm:t>
        <a:bodyPr/>
        <a:lstStyle/>
        <a:p>
          <a:endParaRPr lang="en-US"/>
        </a:p>
      </dgm:t>
    </dgm:pt>
    <dgm:pt modelId="{5E92DA22-697C-4BA8-8E00-36CA4060CFB4}" type="pres">
      <dgm:prSet presAssocID="{6671EAAB-C82F-461A-83D9-E6075C30548E}" presName="accent_2" presStyleCnt="0"/>
      <dgm:spPr/>
    </dgm:pt>
    <dgm:pt modelId="{4FB33FB7-DD30-4FF8-9E74-2C9FBC81777C}" type="pres">
      <dgm:prSet presAssocID="{6671EAAB-C82F-461A-83D9-E6075C30548E}" presName="accentRepeatNode" presStyleLbl="solidFgAcc1" presStyleIdx="1" presStyleCnt="7"/>
      <dgm:spPr/>
    </dgm:pt>
    <dgm:pt modelId="{96FAF5FD-ABAA-4A3F-B12E-2FD91409A351}" type="pres">
      <dgm:prSet presAssocID="{DDA6E31E-7D18-4D95-94BA-AE365B6E2141}" presName="text_3" presStyleLbl="node1" presStyleIdx="2" presStyleCnt="7">
        <dgm:presLayoutVars>
          <dgm:bulletEnabled val="1"/>
        </dgm:presLayoutVars>
      </dgm:prSet>
      <dgm:spPr/>
      <dgm:t>
        <a:bodyPr/>
        <a:lstStyle/>
        <a:p>
          <a:endParaRPr lang="en-US"/>
        </a:p>
      </dgm:t>
    </dgm:pt>
    <dgm:pt modelId="{6F372FB6-4BD5-4C2B-A7BA-75F6E74C08AB}" type="pres">
      <dgm:prSet presAssocID="{DDA6E31E-7D18-4D95-94BA-AE365B6E2141}" presName="accent_3" presStyleCnt="0"/>
      <dgm:spPr/>
    </dgm:pt>
    <dgm:pt modelId="{BF1A93F8-A94E-44FF-BEF6-0154462C3B7A}" type="pres">
      <dgm:prSet presAssocID="{DDA6E31E-7D18-4D95-94BA-AE365B6E2141}" presName="accentRepeatNode" presStyleLbl="solidFgAcc1" presStyleIdx="2" presStyleCnt="7"/>
      <dgm:spPr/>
    </dgm:pt>
    <dgm:pt modelId="{9DA091E1-6D57-49D4-8C85-3F0AA404F5DA}" type="pres">
      <dgm:prSet presAssocID="{64167C0E-7409-485C-A901-C57B6AA3F23A}" presName="text_4" presStyleLbl="node1" presStyleIdx="3" presStyleCnt="7">
        <dgm:presLayoutVars>
          <dgm:bulletEnabled val="1"/>
        </dgm:presLayoutVars>
      </dgm:prSet>
      <dgm:spPr/>
      <dgm:t>
        <a:bodyPr/>
        <a:lstStyle/>
        <a:p>
          <a:endParaRPr lang="en-US"/>
        </a:p>
      </dgm:t>
    </dgm:pt>
    <dgm:pt modelId="{5C6333ED-5657-452A-B02C-27D16EC1EADC}" type="pres">
      <dgm:prSet presAssocID="{64167C0E-7409-485C-A901-C57B6AA3F23A}" presName="accent_4" presStyleCnt="0"/>
      <dgm:spPr/>
    </dgm:pt>
    <dgm:pt modelId="{D1291C5A-2DC4-490C-B315-67284ABF1C27}" type="pres">
      <dgm:prSet presAssocID="{64167C0E-7409-485C-A901-C57B6AA3F23A}" presName="accentRepeatNode" presStyleLbl="solidFgAcc1" presStyleIdx="3" presStyleCnt="7"/>
      <dgm:spPr/>
    </dgm:pt>
    <dgm:pt modelId="{935501B9-DD01-496D-BA26-905C0CC45FF6}" type="pres">
      <dgm:prSet presAssocID="{2F091BD2-4D10-44AF-9103-29896A7FD9B8}" presName="text_5" presStyleLbl="node1" presStyleIdx="4" presStyleCnt="7">
        <dgm:presLayoutVars>
          <dgm:bulletEnabled val="1"/>
        </dgm:presLayoutVars>
      </dgm:prSet>
      <dgm:spPr/>
      <dgm:t>
        <a:bodyPr/>
        <a:lstStyle/>
        <a:p>
          <a:endParaRPr lang="en-US"/>
        </a:p>
      </dgm:t>
    </dgm:pt>
    <dgm:pt modelId="{8BF7EC50-71C0-4761-883A-E09177ED871E}" type="pres">
      <dgm:prSet presAssocID="{2F091BD2-4D10-44AF-9103-29896A7FD9B8}" presName="accent_5" presStyleCnt="0"/>
      <dgm:spPr/>
    </dgm:pt>
    <dgm:pt modelId="{13FFA4A0-26E2-406A-8435-E3059CFE9F4A}" type="pres">
      <dgm:prSet presAssocID="{2F091BD2-4D10-44AF-9103-29896A7FD9B8}" presName="accentRepeatNode" presStyleLbl="solidFgAcc1" presStyleIdx="4" presStyleCnt="7"/>
      <dgm:spPr/>
    </dgm:pt>
    <dgm:pt modelId="{C6C1F73D-347F-4FB8-9A3A-7D993368E10B}" type="pres">
      <dgm:prSet presAssocID="{3FCD279B-26FB-4DF2-9A9E-92A6FF42257D}" presName="text_6" presStyleLbl="node1" presStyleIdx="5" presStyleCnt="7">
        <dgm:presLayoutVars>
          <dgm:bulletEnabled val="1"/>
        </dgm:presLayoutVars>
      </dgm:prSet>
      <dgm:spPr/>
      <dgm:t>
        <a:bodyPr/>
        <a:lstStyle/>
        <a:p>
          <a:endParaRPr lang="en-US"/>
        </a:p>
      </dgm:t>
    </dgm:pt>
    <dgm:pt modelId="{E35AAF40-6D5F-4C3D-9129-4DC9383A1394}" type="pres">
      <dgm:prSet presAssocID="{3FCD279B-26FB-4DF2-9A9E-92A6FF42257D}" presName="accent_6" presStyleCnt="0"/>
      <dgm:spPr/>
    </dgm:pt>
    <dgm:pt modelId="{948AF654-4D76-4CD6-80BB-4B2F6FFC0CBC}" type="pres">
      <dgm:prSet presAssocID="{3FCD279B-26FB-4DF2-9A9E-92A6FF42257D}" presName="accentRepeatNode" presStyleLbl="solidFgAcc1" presStyleIdx="5" presStyleCnt="7"/>
      <dgm:spPr/>
    </dgm:pt>
    <dgm:pt modelId="{A5DF2DBC-72A0-4CF5-98B7-9BDF3159C105}" type="pres">
      <dgm:prSet presAssocID="{ADFA142F-2E62-4B3F-9A20-7DE4A907FF42}" presName="text_7" presStyleLbl="node1" presStyleIdx="6" presStyleCnt="7">
        <dgm:presLayoutVars>
          <dgm:bulletEnabled val="1"/>
        </dgm:presLayoutVars>
      </dgm:prSet>
      <dgm:spPr/>
      <dgm:t>
        <a:bodyPr/>
        <a:lstStyle/>
        <a:p>
          <a:endParaRPr lang="en-US"/>
        </a:p>
      </dgm:t>
    </dgm:pt>
    <dgm:pt modelId="{4589058E-B8EF-4B0D-A4B2-D251FB1E78A7}" type="pres">
      <dgm:prSet presAssocID="{ADFA142F-2E62-4B3F-9A20-7DE4A907FF42}" presName="accent_7" presStyleCnt="0"/>
      <dgm:spPr/>
    </dgm:pt>
    <dgm:pt modelId="{352CAC22-B78B-492A-AD06-784EEBF17079}" type="pres">
      <dgm:prSet presAssocID="{ADFA142F-2E62-4B3F-9A20-7DE4A907FF42}" presName="accentRepeatNode" presStyleLbl="solidFgAcc1" presStyleIdx="6" presStyleCnt="7"/>
      <dgm:spPr/>
    </dgm:pt>
  </dgm:ptLst>
  <dgm:cxnLst>
    <dgm:cxn modelId="{DE253909-9A0B-451F-BA2D-6336E6EC17E3}" type="presOf" srcId="{DDA6E31E-7D18-4D95-94BA-AE365B6E2141}" destId="{96FAF5FD-ABAA-4A3F-B12E-2FD91409A351}" srcOrd="0" destOrd="0" presId="urn:microsoft.com/office/officeart/2008/layout/VerticalCurvedList"/>
    <dgm:cxn modelId="{DC264544-09B8-48D5-B015-05C1194687D5}" srcId="{0F070F37-5B4E-4A8C-B1A8-DF336022AB8C}" destId="{DDA6E31E-7D18-4D95-94BA-AE365B6E2141}" srcOrd="2" destOrd="0" parTransId="{32E944AA-0328-414D-B2FF-62C2A659831B}" sibTransId="{E6768473-897B-43B7-83A5-1D6FD268CD37}"/>
    <dgm:cxn modelId="{9070958A-0F74-4402-97B2-897AEDCD1CCE}" type="presOf" srcId="{4316ED95-DE8D-43BC-A689-50713CE72F22}" destId="{F70277E0-8301-4BB7-B7F5-724FCC786F45}" srcOrd="0" destOrd="0" presId="urn:microsoft.com/office/officeart/2008/layout/VerticalCurvedList"/>
    <dgm:cxn modelId="{2CD8601F-E16D-40CF-8B05-BD0DF3F4E234}" srcId="{0F070F37-5B4E-4A8C-B1A8-DF336022AB8C}" destId="{34B84D90-F141-4091-B07F-CE9DED86CFF2}" srcOrd="9" destOrd="0" parTransId="{77ED7671-F670-4F8E-8E01-99DFFC3ACF8C}" sibTransId="{FC01B137-6988-42A7-9D44-C9E58F5BDB70}"/>
    <dgm:cxn modelId="{3C0E9B21-1D88-445E-8412-09D3DC8E2107}" srcId="{0F070F37-5B4E-4A8C-B1A8-DF336022AB8C}" destId="{001B8EFC-25B7-4FB8-9346-18755BBB3525}" srcOrd="7" destOrd="0" parTransId="{CCBB240B-6DDA-4B12-A46B-8958452C8591}" sibTransId="{B8FE9EA7-6A26-45D4-AD14-3CE97C8A0B3E}"/>
    <dgm:cxn modelId="{9A1A44AA-6515-4B9E-B671-74618A9829E1}" type="presOf" srcId="{6671EAAB-C82F-461A-83D9-E6075C30548E}" destId="{E587E41C-6C8D-4084-B261-63C24FD1F841}" srcOrd="0" destOrd="0" presId="urn:microsoft.com/office/officeart/2008/layout/VerticalCurvedList"/>
    <dgm:cxn modelId="{F68772D7-92F8-4FD0-9ED1-CF2DA8E8F5CC}" type="presOf" srcId="{64167C0E-7409-485C-A901-C57B6AA3F23A}" destId="{9DA091E1-6D57-49D4-8C85-3F0AA404F5DA}" srcOrd="0" destOrd="0" presId="urn:microsoft.com/office/officeart/2008/layout/VerticalCurvedList"/>
    <dgm:cxn modelId="{9F9D27CC-2A22-4D44-B516-56A094F69949}" srcId="{0F070F37-5B4E-4A8C-B1A8-DF336022AB8C}" destId="{2F091BD2-4D10-44AF-9103-29896A7FD9B8}" srcOrd="4" destOrd="0" parTransId="{B825210D-D9A2-43D9-8D9A-6F16E3335AFE}" sibTransId="{9755E3E6-29C5-482F-BE52-B1A375F19ABA}"/>
    <dgm:cxn modelId="{F57A7028-3018-4525-8914-26995C5ACC23}" srcId="{0F070F37-5B4E-4A8C-B1A8-DF336022AB8C}" destId="{ADFA142F-2E62-4B3F-9A20-7DE4A907FF42}" srcOrd="6" destOrd="0" parTransId="{02A08E96-B892-4F44-8BC0-B1447891A351}" sibTransId="{CEF2C85F-599B-48F6-B98D-F9161C8EEF51}"/>
    <dgm:cxn modelId="{CB94ABE5-1785-43D3-97B5-D4B9ACC2DEA8}" type="presOf" srcId="{ADFA142F-2E62-4B3F-9A20-7DE4A907FF42}" destId="{A5DF2DBC-72A0-4CF5-98B7-9BDF3159C105}" srcOrd="0" destOrd="0" presId="urn:microsoft.com/office/officeart/2008/layout/VerticalCurvedList"/>
    <dgm:cxn modelId="{EF191A26-A000-49F7-9A65-4A45492895B0}" srcId="{0F070F37-5B4E-4A8C-B1A8-DF336022AB8C}" destId="{64167C0E-7409-485C-A901-C57B6AA3F23A}" srcOrd="3" destOrd="0" parTransId="{742FB958-A32D-4A1F-8A96-F5481CE927BA}" sibTransId="{69356EB6-7773-44E6-9190-AC6D8D072F98}"/>
    <dgm:cxn modelId="{63695EC9-93EB-4494-9AAB-70F5AFE7A9B0}" srcId="{0F070F37-5B4E-4A8C-B1A8-DF336022AB8C}" destId="{3FCD279B-26FB-4DF2-9A9E-92A6FF42257D}" srcOrd="5" destOrd="0" parTransId="{F62C2084-CEC4-456E-80D6-E699FD906507}" sibTransId="{735CE077-FD32-4150-9ECE-55103E79D230}"/>
    <dgm:cxn modelId="{D6B62E7A-5EAD-4488-87AB-C96BD95F769A}" type="presOf" srcId="{3FCD279B-26FB-4DF2-9A9E-92A6FF42257D}" destId="{C6C1F73D-347F-4FB8-9A3A-7D993368E10B}" srcOrd="0" destOrd="0" presId="urn:microsoft.com/office/officeart/2008/layout/VerticalCurvedList"/>
    <dgm:cxn modelId="{B1B73604-F7F5-4C25-AF2E-55AA623EDA0D}" type="presOf" srcId="{2F091BD2-4D10-44AF-9103-29896A7FD9B8}" destId="{935501B9-DD01-496D-BA26-905C0CC45FF6}" srcOrd="0" destOrd="0" presId="urn:microsoft.com/office/officeart/2008/layout/VerticalCurvedList"/>
    <dgm:cxn modelId="{E27EB9D1-BF51-41AE-A0A3-DA812D3D01FD}" srcId="{0F070F37-5B4E-4A8C-B1A8-DF336022AB8C}" destId="{FB4685DB-FE90-4E82-8F8D-9C5F9D4203C6}" srcOrd="8" destOrd="0" parTransId="{F0603957-6531-4112-99B3-3BEC30F8CC4E}" sibTransId="{3291631E-AB46-4649-A834-928B8A9A9B2D}"/>
    <dgm:cxn modelId="{FF1DE383-50BD-470D-94BA-7327B173EF15}" srcId="{0F070F37-5B4E-4A8C-B1A8-DF336022AB8C}" destId="{6671EAAB-C82F-461A-83D9-E6075C30548E}" srcOrd="1" destOrd="0" parTransId="{EDB1C8AC-BC6E-46DC-9AF3-4F247FE08702}" sibTransId="{D4837FF1-54B6-46CB-9DEE-40249BFA67EB}"/>
    <dgm:cxn modelId="{C551472B-7CD1-44E2-9E1B-585EDCEAFA64}" srcId="{0F070F37-5B4E-4A8C-B1A8-DF336022AB8C}" destId="{C2D7E82C-FEA2-4DDD-A808-FA39F1166EAD}" srcOrd="0" destOrd="0" parTransId="{D1D34406-81E6-4AB7-BBD9-A7466649CD89}" sibTransId="{4316ED95-DE8D-43BC-A689-50713CE72F22}"/>
    <dgm:cxn modelId="{51C8D193-5436-41D1-81A5-0B2165B43DC3}" type="presOf" srcId="{0F070F37-5B4E-4A8C-B1A8-DF336022AB8C}" destId="{7BB636E2-1062-48E2-84CB-C874C062995F}" srcOrd="0" destOrd="0" presId="urn:microsoft.com/office/officeart/2008/layout/VerticalCurvedList"/>
    <dgm:cxn modelId="{F6234B88-1D9F-4DBB-AF9D-201C03FF9C88}" type="presOf" srcId="{C2D7E82C-FEA2-4DDD-A808-FA39F1166EAD}" destId="{E7115D0E-19D2-4E51-B5AC-243294EEF632}" srcOrd="0" destOrd="0" presId="urn:microsoft.com/office/officeart/2008/layout/VerticalCurvedList"/>
    <dgm:cxn modelId="{1E6B63D1-C5E0-44C3-9DC8-1582C7CDB70C}" type="presParOf" srcId="{7BB636E2-1062-48E2-84CB-C874C062995F}" destId="{3529240C-7513-4F78-815E-5307E2141E92}" srcOrd="0" destOrd="0" presId="urn:microsoft.com/office/officeart/2008/layout/VerticalCurvedList"/>
    <dgm:cxn modelId="{362FA0EE-F0CF-4CA9-B762-408714C54815}" type="presParOf" srcId="{3529240C-7513-4F78-815E-5307E2141E92}" destId="{30742804-B34B-4F15-988F-C12C51EF20C4}" srcOrd="0" destOrd="0" presId="urn:microsoft.com/office/officeart/2008/layout/VerticalCurvedList"/>
    <dgm:cxn modelId="{426BDE0E-5F9D-4DEC-92C9-6806AFAEFBB1}" type="presParOf" srcId="{30742804-B34B-4F15-988F-C12C51EF20C4}" destId="{35A3717A-7395-4333-BDA5-FB5520D1507B}" srcOrd="0" destOrd="0" presId="urn:microsoft.com/office/officeart/2008/layout/VerticalCurvedList"/>
    <dgm:cxn modelId="{EB66AF83-A908-45DB-A941-701D0ED1D464}" type="presParOf" srcId="{30742804-B34B-4F15-988F-C12C51EF20C4}" destId="{F70277E0-8301-4BB7-B7F5-724FCC786F45}" srcOrd="1" destOrd="0" presId="urn:microsoft.com/office/officeart/2008/layout/VerticalCurvedList"/>
    <dgm:cxn modelId="{4B7340BD-A064-42F8-8AA1-94398921E9B8}" type="presParOf" srcId="{30742804-B34B-4F15-988F-C12C51EF20C4}" destId="{5143E7BF-2E7F-4CA2-B031-2F86C82F15E0}" srcOrd="2" destOrd="0" presId="urn:microsoft.com/office/officeart/2008/layout/VerticalCurvedList"/>
    <dgm:cxn modelId="{06199474-C1E8-4ADA-885B-D16ED6CCD38A}" type="presParOf" srcId="{30742804-B34B-4F15-988F-C12C51EF20C4}" destId="{F9D11513-A0F5-43FF-AA57-D6F518EEF32F}" srcOrd="3" destOrd="0" presId="urn:microsoft.com/office/officeart/2008/layout/VerticalCurvedList"/>
    <dgm:cxn modelId="{E474F2CC-4A32-4AB5-8AB0-7A2CF73E6385}" type="presParOf" srcId="{3529240C-7513-4F78-815E-5307E2141E92}" destId="{E7115D0E-19D2-4E51-B5AC-243294EEF632}" srcOrd="1" destOrd="0" presId="urn:microsoft.com/office/officeart/2008/layout/VerticalCurvedList"/>
    <dgm:cxn modelId="{C0D4208C-C922-4FA8-8DBB-1B6FF19AD03A}" type="presParOf" srcId="{3529240C-7513-4F78-815E-5307E2141E92}" destId="{8F336128-935D-4952-BB1B-00E6F3A53361}" srcOrd="2" destOrd="0" presId="urn:microsoft.com/office/officeart/2008/layout/VerticalCurvedList"/>
    <dgm:cxn modelId="{4C8E08E7-FBD4-405E-9C23-03237EE12452}" type="presParOf" srcId="{8F336128-935D-4952-BB1B-00E6F3A53361}" destId="{324E3F8E-975E-49E1-ADAF-AAED9C6E8D1C}" srcOrd="0" destOrd="0" presId="urn:microsoft.com/office/officeart/2008/layout/VerticalCurvedList"/>
    <dgm:cxn modelId="{48093AAE-C292-4846-9757-0087F8CED7AF}" type="presParOf" srcId="{3529240C-7513-4F78-815E-5307E2141E92}" destId="{E587E41C-6C8D-4084-B261-63C24FD1F841}" srcOrd="3" destOrd="0" presId="urn:microsoft.com/office/officeart/2008/layout/VerticalCurvedList"/>
    <dgm:cxn modelId="{4E06BFE6-D1F9-4EBD-A40B-BCE23C8B7CD0}" type="presParOf" srcId="{3529240C-7513-4F78-815E-5307E2141E92}" destId="{5E92DA22-697C-4BA8-8E00-36CA4060CFB4}" srcOrd="4" destOrd="0" presId="urn:microsoft.com/office/officeart/2008/layout/VerticalCurvedList"/>
    <dgm:cxn modelId="{CD669817-C419-4C92-BAB3-059997CBA165}" type="presParOf" srcId="{5E92DA22-697C-4BA8-8E00-36CA4060CFB4}" destId="{4FB33FB7-DD30-4FF8-9E74-2C9FBC81777C}" srcOrd="0" destOrd="0" presId="urn:microsoft.com/office/officeart/2008/layout/VerticalCurvedList"/>
    <dgm:cxn modelId="{017AED45-4F84-4138-BA7A-0948768F3B49}" type="presParOf" srcId="{3529240C-7513-4F78-815E-5307E2141E92}" destId="{96FAF5FD-ABAA-4A3F-B12E-2FD91409A351}" srcOrd="5" destOrd="0" presId="urn:microsoft.com/office/officeart/2008/layout/VerticalCurvedList"/>
    <dgm:cxn modelId="{41BD808B-443F-49CD-B9DF-8E0F268A64F0}" type="presParOf" srcId="{3529240C-7513-4F78-815E-5307E2141E92}" destId="{6F372FB6-4BD5-4C2B-A7BA-75F6E74C08AB}" srcOrd="6" destOrd="0" presId="urn:microsoft.com/office/officeart/2008/layout/VerticalCurvedList"/>
    <dgm:cxn modelId="{E233E893-AB21-4DCF-A9F5-3ED7DEB271BF}" type="presParOf" srcId="{6F372FB6-4BD5-4C2B-A7BA-75F6E74C08AB}" destId="{BF1A93F8-A94E-44FF-BEF6-0154462C3B7A}" srcOrd="0" destOrd="0" presId="urn:microsoft.com/office/officeart/2008/layout/VerticalCurvedList"/>
    <dgm:cxn modelId="{616532A9-AD65-493D-85A6-4BDF51636758}" type="presParOf" srcId="{3529240C-7513-4F78-815E-5307E2141E92}" destId="{9DA091E1-6D57-49D4-8C85-3F0AA404F5DA}" srcOrd="7" destOrd="0" presId="urn:microsoft.com/office/officeart/2008/layout/VerticalCurvedList"/>
    <dgm:cxn modelId="{B9FE752B-C38C-4955-BBCE-16C2919867B8}" type="presParOf" srcId="{3529240C-7513-4F78-815E-5307E2141E92}" destId="{5C6333ED-5657-452A-B02C-27D16EC1EADC}" srcOrd="8" destOrd="0" presId="urn:microsoft.com/office/officeart/2008/layout/VerticalCurvedList"/>
    <dgm:cxn modelId="{4D30D0E0-5D69-4AB7-BCAE-F004AE4B4E83}" type="presParOf" srcId="{5C6333ED-5657-452A-B02C-27D16EC1EADC}" destId="{D1291C5A-2DC4-490C-B315-67284ABF1C27}" srcOrd="0" destOrd="0" presId="urn:microsoft.com/office/officeart/2008/layout/VerticalCurvedList"/>
    <dgm:cxn modelId="{CE9F5755-1C01-461D-8CBC-E08EC6355899}" type="presParOf" srcId="{3529240C-7513-4F78-815E-5307E2141E92}" destId="{935501B9-DD01-496D-BA26-905C0CC45FF6}" srcOrd="9" destOrd="0" presId="urn:microsoft.com/office/officeart/2008/layout/VerticalCurvedList"/>
    <dgm:cxn modelId="{0B19A191-098E-41A7-A5A0-2F450F81DE03}" type="presParOf" srcId="{3529240C-7513-4F78-815E-5307E2141E92}" destId="{8BF7EC50-71C0-4761-883A-E09177ED871E}" srcOrd="10" destOrd="0" presId="urn:microsoft.com/office/officeart/2008/layout/VerticalCurvedList"/>
    <dgm:cxn modelId="{72D7C651-D5D0-436B-BBA8-54FF823A33CD}" type="presParOf" srcId="{8BF7EC50-71C0-4761-883A-E09177ED871E}" destId="{13FFA4A0-26E2-406A-8435-E3059CFE9F4A}" srcOrd="0" destOrd="0" presId="urn:microsoft.com/office/officeart/2008/layout/VerticalCurvedList"/>
    <dgm:cxn modelId="{1138E9B2-2D37-4AB5-84C5-6CB79ABB54D9}" type="presParOf" srcId="{3529240C-7513-4F78-815E-5307E2141E92}" destId="{C6C1F73D-347F-4FB8-9A3A-7D993368E10B}" srcOrd="11" destOrd="0" presId="urn:microsoft.com/office/officeart/2008/layout/VerticalCurvedList"/>
    <dgm:cxn modelId="{0A972994-D433-45AC-8F64-9838C7A09A08}" type="presParOf" srcId="{3529240C-7513-4F78-815E-5307E2141E92}" destId="{E35AAF40-6D5F-4C3D-9129-4DC9383A1394}" srcOrd="12" destOrd="0" presId="urn:microsoft.com/office/officeart/2008/layout/VerticalCurvedList"/>
    <dgm:cxn modelId="{B7FFE5F9-514F-455F-914B-ED31EF498B87}" type="presParOf" srcId="{E35AAF40-6D5F-4C3D-9129-4DC9383A1394}" destId="{948AF654-4D76-4CD6-80BB-4B2F6FFC0CBC}" srcOrd="0" destOrd="0" presId="urn:microsoft.com/office/officeart/2008/layout/VerticalCurvedList"/>
    <dgm:cxn modelId="{BA18C96C-E106-492E-8A9D-DEB06CDD82EF}" type="presParOf" srcId="{3529240C-7513-4F78-815E-5307E2141E92}" destId="{A5DF2DBC-72A0-4CF5-98B7-9BDF3159C105}" srcOrd="13" destOrd="0" presId="urn:microsoft.com/office/officeart/2008/layout/VerticalCurvedList"/>
    <dgm:cxn modelId="{7725ECAA-8CBB-474A-BAC6-BD9DE4865271}" type="presParOf" srcId="{3529240C-7513-4F78-815E-5307E2141E92}" destId="{4589058E-B8EF-4B0D-A4B2-D251FB1E78A7}" srcOrd="14" destOrd="0" presId="urn:microsoft.com/office/officeart/2008/layout/VerticalCurvedList"/>
    <dgm:cxn modelId="{2260EA16-2596-463A-88D9-81BCC9981E33}" type="presParOf" srcId="{4589058E-B8EF-4B0D-A4B2-D251FB1E78A7}" destId="{352CAC22-B78B-492A-AD06-784EEBF17079}" srcOrd="0" destOrd="0" presId="urn:microsoft.com/office/officeart/2008/layout/VerticalCurvedLis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2907EC-FD80-4AA1-8AA3-BA9B3D84AC7E}" type="doc">
      <dgm:prSet loTypeId="urn:microsoft.com/office/officeart/2005/8/layout/lProcess2" loCatId="list" qsTypeId="urn:microsoft.com/office/officeart/2005/8/quickstyle/simple1" qsCatId="simple" csTypeId="urn:microsoft.com/office/officeart/2005/8/colors/colorful4" csCatId="colorful" phldr="1"/>
      <dgm:spPr/>
      <dgm:t>
        <a:bodyPr/>
        <a:lstStyle/>
        <a:p>
          <a:endParaRPr lang="en-IN"/>
        </a:p>
      </dgm:t>
    </dgm:pt>
    <dgm:pt modelId="{FC317C94-2F38-46B4-979C-D901324CFA1A}">
      <dgm:prSet/>
      <dgm:spPr/>
      <dgm:t>
        <a:bodyPr/>
        <a:lstStyle/>
        <a:p>
          <a:r>
            <a:rPr lang="en-US" b="1" dirty="0"/>
            <a:t>Traditional Universities </a:t>
          </a:r>
          <a:endParaRPr lang="en-IN" dirty="0"/>
        </a:p>
      </dgm:t>
    </dgm:pt>
    <dgm:pt modelId="{53DCBA90-062E-4D84-B66B-99D78C565719}" type="parTrans" cxnId="{869FE24D-A4B1-4180-85A9-0EDFA86EB4B4}">
      <dgm:prSet/>
      <dgm:spPr/>
      <dgm:t>
        <a:bodyPr/>
        <a:lstStyle/>
        <a:p>
          <a:endParaRPr lang="en-IN"/>
        </a:p>
      </dgm:t>
    </dgm:pt>
    <dgm:pt modelId="{B78267A7-E475-40DE-ADAA-87058577F813}" type="sibTrans" cxnId="{869FE24D-A4B1-4180-85A9-0EDFA86EB4B4}">
      <dgm:prSet/>
      <dgm:spPr/>
      <dgm:t>
        <a:bodyPr/>
        <a:lstStyle/>
        <a:p>
          <a:endParaRPr lang="en-IN"/>
        </a:p>
      </dgm:t>
    </dgm:pt>
    <dgm:pt modelId="{DD5EF095-8CF7-4833-A829-04D06B4FD64A}">
      <dgm:prSet/>
      <dgm:spPr/>
      <dgm:t>
        <a:bodyPr/>
        <a:lstStyle/>
        <a:p>
          <a:r>
            <a:rPr lang="en-US"/>
            <a:t>Old and ancient universities also known as </a:t>
          </a:r>
          <a:r>
            <a:rPr lang="en-US" b="1"/>
            <a:t>Red Brick Universities</a:t>
          </a:r>
          <a:endParaRPr lang="en-IN"/>
        </a:p>
      </dgm:t>
    </dgm:pt>
    <dgm:pt modelId="{831E3C3D-6BEA-4CAF-8FC9-890572F310BC}" type="parTrans" cxnId="{CF6F940E-39BD-4917-A3F9-982C5397A673}">
      <dgm:prSet/>
      <dgm:spPr/>
      <dgm:t>
        <a:bodyPr/>
        <a:lstStyle/>
        <a:p>
          <a:endParaRPr lang="en-IN"/>
        </a:p>
      </dgm:t>
    </dgm:pt>
    <dgm:pt modelId="{EB0FB72A-FE4A-4B33-A2D3-9F43EF5B7CFA}" type="sibTrans" cxnId="{CF6F940E-39BD-4917-A3F9-982C5397A673}">
      <dgm:prSet/>
      <dgm:spPr/>
      <dgm:t>
        <a:bodyPr/>
        <a:lstStyle/>
        <a:p>
          <a:endParaRPr lang="en-IN"/>
        </a:p>
      </dgm:t>
    </dgm:pt>
    <dgm:pt modelId="{0AD1FF92-4F58-44E8-8C54-FD41E8B6F770}">
      <dgm:prSet/>
      <dgm:spPr/>
      <dgm:t>
        <a:bodyPr/>
        <a:lstStyle/>
        <a:p>
          <a:r>
            <a:rPr lang="en-US"/>
            <a:t>Prestigious and High Ranked</a:t>
          </a:r>
          <a:endParaRPr lang="en-IN"/>
        </a:p>
      </dgm:t>
    </dgm:pt>
    <dgm:pt modelId="{D8998669-E763-435C-81A3-20B5B22E7D12}" type="parTrans" cxnId="{54E3F517-E007-44D5-8F29-758055BCBE2B}">
      <dgm:prSet/>
      <dgm:spPr/>
      <dgm:t>
        <a:bodyPr/>
        <a:lstStyle/>
        <a:p>
          <a:endParaRPr lang="en-IN"/>
        </a:p>
      </dgm:t>
    </dgm:pt>
    <dgm:pt modelId="{E70A8691-5EDB-4F9D-9416-E80570749518}" type="sibTrans" cxnId="{54E3F517-E007-44D5-8F29-758055BCBE2B}">
      <dgm:prSet/>
      <dgm:spPr/>
      <dgm:t>
        <a:bodyPr/>
        <a:lstStyle/>
        <a:p>
          <a:endParaRPr lang="en-IN"/>
        </a:p>
      </dgm:t>
    </dgm:pt>
    <dgm:pt modelId="{6023F783-3C21-44FD-B608-490F3509A4D3}">
      <dgm:prSet/>
      <dgm:spPr/>
      <dgm:t>
        <a:bodyPr/>
        <a:lstStyle/>
        <a:p>
          <a:r>
            <a:rPr lang="en-US"/>
            <a:t>Research Focused</a:t>
          </a:r>
          <a:endParaRPr lang="en-IN"/>
        </a:p>
      </dgm:t>
    </dgm:pt>
    <dgm:pt modelId="{7CC88D3B-5C92-48CE-8328-EBEFC8A8D692}" type="parTrans" cxnId="{F2889FCF-4F00-4C57-9F9F-DFCBAFE0043D}">
      <dgm:prSet/>
      <dgm:spPr/>
      <dgm:t>
        <a:bodyPr/>
        <a:lstStyle/>
        <a:p>
          <a:endParaRPr lang="en-IN"/>
        </a:p>
      </dgm:t>
    </dgm:pt>
    <dgm:pt modelId="{0A789D17-DE13-4E21-B3B7-CB489D357E0B}" type="sibTrans" cxnId="{F2889FCF-4F00-4C57-9F9F-DFCBAFE0043D}">
      <dgm:prSet/>
      <dgm:spPr/>
      <dgm:t>
        <a:bodyPr/>
        <a:lstStyle/>
        <a:p>
          <a:endParaRPr lang="en-IN"/>
        </a:p>
      </dgm:t>
    </dgm:pt>
    <dgm:pt modelId="{226A90D5-A430-471E-8980-87493CE1390C}">
      <dgm:prSet/>
      <dgm:spPr/>
      <dgm:t>
        <a:bodyPr/>
        <a:lstStyle/>
        <a:p>
          <a:r>
            <a:rPr lang="en-US"/>
            <a:t>Offering a wide variety of subjects and specializations</a:t>
          </a:r>
          <a:endParaRPr lang="en-IN"/>
        </a:p>
      </dgm:t>
    </dgm:pt>
    <dgm:pt modelId="{8094C21C-4F55-4DEB-ACD0-27C85293A3C2}" type="parTrans" cxnId="{D0951BCA-1936-4CD8-A5AC-CC17A893C05F}">
      <dgm:prSet/>
      <dgm:spPr/>
      <dgm:t>
        <a:bodyPr/>
        <a:lstStyle/>
        <a:p>
          <a:endParaRPr lang="en-IN"/>
        </a:p>
      </dgm:t>
    </dgm:pt>
    <dgm:pt modelId="{3FCF4DEA-1A46-4AF9-9707-21B6D55B144E}" type="sibTrans" cxnId="{D0951BCA-1936-4CD8-A5AC-CC17A893C05F}">
      <dgm:prSet/>
      <dgm:spPr/>
      <dgm:t>
        <a:bodyPr/>
        <a:lstStyle/>
        <a:p>
          <a:endParaRPr lang="en-IN"/>
        </a:p>
      </dgm:t>
    </dgm:pt>
    <dgm:pt modelId="{834D49CD-85CB-4067-905E-8EAF14C488DC}">
      <dgm:prSet/>
      <dgm:spPr/>
      <dgm:t>
        <a:bodyPr/>
        <a:lstStyle/>
        <a:p>
          <a:r>
            <a:rPr lang="en-US"/>
            <a:t>Ex. Durham University, University of Sheffield, University of Bristol, University of Glasgow, </a:t>
          </a:r>
          <a:r>
            <a:rPr lang="en-IN"/>
            <a:t>University of Birmingham, University of Leicester</a:t>
          </a:r>
        </a:p>
      </dgm:t>
    </dgm:pt>
    <dgm:pt modelId="{FC747378-4379-4CEE-BCB4-2D25F1092A28}" type="parTrans" cxnId="{D7E24559-9060-46DD-803E-7C72FF085524}">
      <dgm:prSet/>
      <dgm:spPr/>
      <dgm:t>
        <a:bodyPr/>
        <a:lstStyle/>
        <a:p>
          <a:endParaRPr lang="en-IN"/>
        </a:p>
      </dgm:t>
    </dgm:pt>
    <dgm:pt modelId="{28427412-0489-4940-A9D3-8F938DE7C070}" type="sibTrans" cxnId="{D7E24559-9060-46DD-803E-7C72FF085524}">
      <dgm:prSet/>
      <dgm:spPr/>
      <dgm:t>
        <a:bodyPr/>
        <a:lstStyle/>
        <a:p>
          <a:endParaRPr lang="en-IN"/>
        </a:p>
      </dgm:t>
    </dgm:pt>
    <dgm:pt modelId="{FCE25020-048D-459E-B426-D82034F8BFE8}">
      <dgm:prSet/>
      <dgm:spPr/>
      <dgm:t>
        <a:bodyPr/>
        <a:lstStyle/>
        <a:p>
          <a:r>
            <a:rPr lang="en-US" b="1"/>
            <a:t>Modern Universities</a:t>
          </a:r>
          <a:endParaRPr lang="en-IN"/>
        </a:p>
      </dgm:t>
    </dgm:pt>
    <dgm:pt modelId="{043EA558-7A3D-4F6F-93B2-D5EC3B3A7E8E}" type="parTrans" cxnId="{085611C2-1224-4930-ABAF-2A8AB1CB29CF}">
      <dgm:prSet/>
      <dgm:spPr/>
      <dgm:t>
        <a:bodyPr/>
        <a:lstStyle/>
        <a:p>
          <a:endParaRPr lang="en-IN"/>
        </a:p>
      </dgm:t>
    </dgm:pt>
    <dgm:pt modelId="{EF532924-76A9-496C-AEDC-2E8E8DAF7600}" type="sibTrans" cxnId="{085611C2-1224-4930-ABAF-2A8AB1CB29CF}">
      <dgm:prSet/>
      <dgm:spPr/>
      <dgm:t>
        <a:bodyPr/>
        <a:lstStyle/>
        <a:p>
          <a:endParaRPr lang="en-IN"/>
        </a:p>
      </dgm:t>
    </dgm:pt>
    <dgm:pt modelId="{456BD510-8F32-4B06-9E1E-EACD951038CF}">
      <dgm:prSet/>
      <dgm:spPr/>
      <dgm:t>
        <a:bodyPr/>
        <a:lstStyle/>
        <a:p>
          <a:r>
            <a:rPr lang="en-US"/>
            <a:t>Polytechnics or other educational institutions which were given university status post 1992</a:t>
          </a:r>
          <a:endParaRPr lang="en-IN"/>
        </a:p>
      </dgm:t>
    </dgm:pt>
    <dgm:pt modelId="{681331BE-56F7-4B97-9E55-DF6913B0FC5A}" type="parTrans" cxnId="{C9A267DE-8AA4-48B4-AC90-68C5D8E3DDB1}">
      <dgm:prSet/>
      <dgm:spPr/>
      <dgm:t>
        <a:bodyPr/>
        <a:lstStyle/>
        <a:p>
          <a:endParaRPr lang="en-IN"/>
        </a:p>
      </dgm:t>
    </dgm:pt>
    <dgm:pt modelId="{78128A44-C613-4773-8E09-046BA4E016DF}" type="sibTrans" cxnId="{C9A267DE-8AA4-48B4-AC90-68C5D8E3DDB1}">
      <dgm:prSet/>
      <dgm:spPr/>
      <dgm:t>
        <a:bodyPr/>
        <a:lstStyle/>
        <a:p>
          <a:endParaRPr lang="en-IN"/>
        </a:p>
      </dgm:t>
    </dgm:pt>
    <dgm:pt modelId="{D79A2ECF-4D55-43CC-9DE4-C33C65D3E2EB}">
      <dgm:prSet/>
      <dgm:spPr/>
      <dgm:t>
        <a:bodyPr/>
        <a:lstStyle/>
        <a:p>
          <a:r>
            <a:rPr lang="en-US"/>
            <a:t>Focused on applied learning rather than research with excellent industry tie-ups</a:t>
          </a:r>
          <a:endParaRPr lang="en-IN"/>
        </a:p>
      </dgm:t>
    </dgm:pt>
    <dgm:pt modelId="{D8AD8407-4D64-4F17-8789-7E3382F59FED}" type="parTrans" cxnId="{847262E2-9665-4DDE-9E4A-BC60A6D26AAC}">
      <dgm:prSet/>
      <dgm:spPr/>
      <dgm:t>
        <a:bodyPr/>
        <a:lstStyle/>
        <a:p>
          <a:endParaRPr lang="en-IN"/>
        </a:p>
      </dgm:t>
    </dgm:pt>
    <dgm:pt modelId="{F369410C-577B-4E0F-8920-8DC4FA7D7212}" type="sibTrans" cxnId="{847262E2-9665-4DDE-9E4A-BC60A6D26AAC}">
      <dgm:prSet/>
      <dgm:spPr/>
      <dgm:t>
        <a:bodyPr/>
        <a:lstStyle/>
        <a:p>
          <a:endParaRPr lang="en-IN"/>
        </a:p>
      </dgm:t>
    </dgm:pt>
    <dgm:pt modelId="{B09CF1AF-2A40-483B-9665-A56096EB86F9}">
      <dgm:prSet/>
      <dgm:spPr/>
      <dgm:t>
        <a:bodyPr/>
        <a:lstStyle/>
        <a:p>
          <a:r>
            <a:rPr lang="en-IN" dirty="0"/>
            <a:t>Ex. Anglia Ruskin University, Coventry University, University of East London, Northumbria University, Middlesex University)</a:t>
          </a:r>
        </a:p>
      </dgm:t>
    </dgm:pt>
    <dgm:pt modelId="{94ADE5B4-FC4F-4882-BA39-ECAB621A3B91}" type="parTrans" cxnId="{BEEB4EF5-AFBD-4EDE-82B0-9C6B7E38CF4E}">
      <dgm:prSet/>
      <dgm:spPr/>
      <dgm:t>
        <a:bodyPr/>
        <a:lstStyle/>
        <a:p>
          <a:endParaRPr lang="en-IN"/>
        </a:p>
      </dgm:t>
    </dgm:pt>
    <dgm:pt modelId="{878B9056-47FC-463D-B5E0-7A101D237CDC}" type="sibTrans" cxnId="{BEEB4EF5-AFBD-4EDE-82B0-9C6B7E38CF4E}">
      <dgm:prSet/>
      <dgm:spPr/>
      <dgm:t>
        <a:bodyPr/>
        <a:lstStyle/>
        <a:p>
          <a:endParaRPr lang="en-IN"/>
        </a:p>
      </dgm:t>
    </dgm:pt>
    <dgm:pt modelId="{EBE1C374-6D56-4ED9-8722-36F14F9E1E73}" type="pres">
      <dgm:prSet presAssocID="{692907EC-FD80-4AA1-8AA3-BA9B3D84AC7E}" presName="theList" presStyleCnt="0">
        <dgm:presLayoutVars>
          <dgm:dir/>
          <dgm:animLvl val="lvl"/>
          <dgm:resizeHandles val="exact"/>
        </dgm:presLayoutVars>
      </dgm:prSet>
      <dgm:spPr/>
      <dgm:t>
        <a:bodyPr/>
        <a:lstStyle/>
        <a:p>
          <a:endParaRPr lang="en-US"/>
        </a:p>
      </dgm:t>
    </dgm:pt>
    <dgm:pt modelId="{C889A900-269F-447A-87AC-45710C42FB10}" type="pres">
      <dgm:prSet presAssocID="{FC317C94-2F38-46B4-979C-D901324CFA1A}" presName="compNode" presStyleCnt="0"/>
      <dgm:spPr/>
    </dgm:pt>
    <dgm:pt modelId="{8CE44D9E-F1B4-4C83-9834-280A3C437DAA}" type="pres">
      <dgm:prSet presAssocID="{FC317C94-2F38-46B4-979C-D901324CFA1A}" presName="aNode" presStyleLbl="bgShp" presStyleIdx="0" presStyleCnt="2"/>
      <dgm:spPr/>
      <dgm:t>
        <a:bodyPr/>
        <a:lstStyle/>
        <a:p>
          <a:endParaRPr lang="en-US"/>
        </a:p>
      </dgm:t>
    </dgm:pt>
    <dgm:pt modelId="{FC576D8B-E4BD-40E1-9957-C8BC6E9121B5}" type="pres">
      <dgm:prSet presAssocID="{FC317C94-2F38-46B4-979C-D901324CFA1A}" presName="textNode" presStyleLbl="bgShp" presStyleIdx="0" presStyleCnt="2"/>
      <dgm:spPr/>
      <dgm:t>
        <a:bodyPr/>
        <a:lstStyle/>
        <a:p>
          <a:endParaRPr lang="en-US"/>
        </a:p>
      </dgm:t>
    </dgm:pt>
    <dgm:pt modelId="{66682E12-798C-4D53-A067-7AFEFEF4759D}" type="pres">
      <dgm:prSet presAssocID="{FC317C94-2F38-46B4-979C-D901324CFA1A}" presName="compChildNode" presStyleCnt="0"/>
      <dgm:spPr/>
    </dgm:pt>
    <dgm:pt modelId="{BCAC49DD-0F80-4E8E-9A0C-9F2940C22415}" type="pres">
      <dgm:prSet presAssocID="{FC317C94-2F38-46B4-979C-D901324CFA1A}" presName="theInnerList" presStyleCnt="0"/>
      <dgm:spPr/>
    </dgm:pt>
    <dgm:pt modelId="{686B73E0-EA42-4DB4-82C3-505BA690D946}" type="pres">
      <dgm:prSet presAssocID="{DD5EF095-8CF7-4833-A829-04D06B4FD64A}" presName="childNode" presStyleLbl="node1" presStyleIdx="0" presStyleCnt="8">
        <dgm:presLayoutVars>
          <dgm:bulletEnabled val="1"/>
        </dgm:presLayoutVars>
      </dgm:prSet>
      <dgm:spPr/>
      <dgm:t>
        <a:bodyPr/>
        <a:lstStyle/>
        <a:p>
          <a:endParaRPr lang="en-US"/>
        </a:p>
      </dgm:t>
    </dgm:pt>
    <dgm:pt modelId="{AA7EE383-211A-444E-B7EA-F5D6EEFB5568}" type="pres">
      <dgm:prSet presAssocID="{DD5EF095-8CF7-4833-A829-04D06B4FD64A}" presName="aSpace2" presStyleCnt="0"/>
      <dgm:spPr/>
    </dgm:pt>
    <dgm:pt modelId="{01DFD7C8-E2BF-46DE-A579-AA2F34FF5893}" type="pres">
      <dgm:prSet presAssocID="{0AD1FF92-4F58-44E8-8C54-FD41E8B6F770}" presName="childNode" presStyleLbl="node1" presStyleIdx="1" presStyleCnt="8">
        <dgm:presLayoutVars>
          <dgm:bulletEnabled val="1"/>
        </dgm:presLayoutVars>
      </dgm:prSet>
      <dgm:spPr/>
      <dgm:t>
        <a:bodyPr/>
        <a:lstStyle/>
        <a:p>
          <a:endParaRPr lang="en-US"/>
        </a:p>
      </dgm:t>
    </dgm:pt>
    <dgm:pt modelId="{351D6AAE-6EBF-463E-8774-D3E204E4D18F}" type="pres">
      <dgm:prSet presAssocID="{0AD1FF92-4F58-44E8-8C54-FD41E8B6F770}" presName="aSpace2" presStyleCnt="0"/>
      <dgm:spPr/>
    </dgm:pt>
    <dgm:pt modelId="{A2D54BCA-E218-47F3-B179-4DD91D54F017}" type="pres">
      <dgm:prSet presAssocID="{6023F783-3C21-44FD-B608-490F3509A4D3}" presName="childNode" presStyleLbl="node1" presStyleIdx="2" presStyleCnt="8">
        <dgm:presLayoutVars>
          <dgm:bulletEnabled val="1"/>
        </dgm:presLayoutVars>
      </dgm:prSet>
      <dgm:spPr/>
      <dgm:t>
        <a:bodyPr/>
        <a:lstStyle/>
        <a:p>
          <a:endParaRPr lang="en-US"/>
        </a:p>
      </dgm:t>
    </dgm:pt>
    <dgm:pt modelId="{61431A79-7703-47AE-ABE7-54021D6CE761}" type="pres">
      <dgm:prSet presAssocID="{6023F783-3C21-44FD-B608-490F3509A4D3}" presName="aSpace2" presStyleCnt="0"/>
      <dgm:spPr/>
    </dgm:pt>
    <dgm:pt modelId="{876FEA6E-53BA-4426-8C2E-78BF24F81169}" type="pres">
      <dgm:prSet presAssocID="{226A90D5-A430-471E-8980-87493CE1390C}" presName="childNode" presStyleLbl="node1" presStyleIdx="3" presStyleCnt="8">
        <dgm:presLayoutVars>
          <dgm:bulletEnabled val="1"/>
        </dgm:presLayoutVars>
      </dgm:prSet>
      <dgm:spPr/>
      <dgm:t>
        <a:bodyPr/>
        <a:lstStyle/>
        <a:p>
          <a:endParaRPr lang="en-US"/>
        </a:p>
      </dgm:t>
    </dgm:pt>
    <dgm:pt modelId="{B8DACBB1-7924-4FC2-9E33-4691D9DDBCDC}" type="pres">
      <dgm:prSet presAssocID="{226A90D5-A430-471E-8980-87493CE1390C}" presName="aSpace2" presStyleCnt="0"/>
      <dgm:spPr/>
    </dgm:pt>
    <dgm:pt modelId="{FFA1101F-BCD9-486E-9986-B5F8576C19CB}" type="pres">
      <dgm:prSet presAssocID="{834D49CD-85CB-4067-905E-8EAF14C488DC}" presName="childNode" presStyleLbl="node1" presStyleIdx="4" presStyleCnt="8">
        <dgm:presLayoutVars>
          <dgm:bulletEnabled val="1"/>
        </dgm:presLayoutVars>
      </dgm:prSet>
      <dgm:spPr/>
      <dgm:t>
        <a:bodyPr/>
        <a:lstStyle/>
        <a:p>
          <a:endParaRPr lang="en-US"/>
        </a:p>
      </dgm:t>
    </dgm:pt>
    <dgm:pt modelId="{B9D34FF6-9121-4058-A4EC-EFF5BB9C13A5}" type="pres">
      <dgm:prSet presAssocID="{FC317C94-2F38-46B4-979C-D901324CFA1A}" presName="aSpace" presStyleCnt="0"/>
      <dgm:spPr/>
    </dgm:pt>
    <dgm:pt modelId="{865AAD26-43D4-4A76-ACEB-42973281865E}" type="pres">
      <dgm:prSet presAssocID="{FCE25020-048D-459E-B426-D82034F8BFE8}" presName="compNode" presStyleCnt="0"/>
      <dgm:spPr/>
    </dgm:pt>
    <dgm:pt modelId="{08CAA785-B1DF-4C46-80B9-CB184D1502E9}" type="pres">
      <dgm:prSet presAssocID="{FCE25020-048D-459E-B426-D82034F8BFE8}" presName="aNode" presStyleLbl="bgShp" presStyleIdx="1" presStyleCnt="2"/>
      <dgm:spPr/>
      <dgm:t>
        <a:bodyPr/>
        <a:lstStyle/>
        <a:p>
          <a:endParaRPr lang="en-US"/>
        </a:p>
      </dgm:t>
    </dgm:pt>
    <dgm:pt modelId="{50FFFC67-6A33-47DD-9C36-5AE14E13668E}" type="pres">
      <dgm:prSet presAssocID="{FCE25020-048D-459E-B426-D82034F8BFE8}" presName="textNode" presStyleLbl="bgShp" presStyleIdx="1" presStyleCnt="2"/>
      <dgm:spPr/>
      <dgm:t>
        <a:bodyPr/>
        <a:lstStyle/>
        <a:p>
          <a:endParaRPr lang="en-US"/>
        </a:p>
      </dgm:t>
    </dgm:pt>
    <dgm:pt modelId="{BDC65965-42C8-4EDB-BB39-9B639E9633A9}" type="pres">
      <dgm:prSet presAssocID="{FCE25020-048D-459E-B426-D82034F8BFE8}" presName="compChildNode" presStyleCnt="0"/>
      <dgm:spPr/>
    </dgm:pt>
    <dgm:pt modelId="{494FAD6B-668B-499E-B6EA-DA543FCD4DEA}" type="pres">
      <dgm:prSet presAssocID="{FCE25020-048D-459E-B426-D82034F8BFE8}" presName="theInnerList" presStyleCnt="0"/>
      <dgm:spPr/>
    </dgm:pt>
    <dgm:pt modelId="{87F4CF80-320B-4284-B36E-9CB44D90761A}" type="pres">
      <dgm:prSet presAssocID="{456BD510-8F32-4B06-9E1E-EACD951038CF}" presName="childNode" presStyleLbl="node1" presStyleIdx="5" presStyleCnt="8">
        <dgm:presLayoutVars>
          <dgm:bulletEnabled val="1"/>
        </dgm:presLayoutVars>
      </dgm:prSet>
      <dgm:spPr/>
      <dgm:t>
        <a:bodyPr/>
        <a:lstStyle/>
        <a:p>
          <a:endParaRPr lang="en-US"/>
        </a:p>
      </dgm:t>
    </dgm:pt>
    <dgm:pt modelId="{0BD50C37-E1B0-4CB9-B8A6-2568433643BE}" type="pres">
      <dgm:prSet presAssocID="{456BD510-8F32-4B06-9E1E-EACD951038CF}" presName="aSpace2" presStyleCnt="0"/>
      <dgm:spPr/>
    </dgm:pt>
    <dgm:pt modelId="{3E34B1FC-F2BF-4C2B-9ECE-E9E771D22DED}" type="pres">
      <dgm:prSet presAssocID="{D79A2ECF-4D55-43CC-9DE4-C33C65D3E2EB}" presName="childNode" presStyleLbl="node1" presStyleIdx="6" presStyleCnt="8" custLinFactNeighborY="21050">
        <dgm:presLayoutVars>
          <dgm:bulletEnabled val="1"/>
        </dgm:presLayoutVars>
      </dgm:prSet>
      <dgm:spPr/>
      <dgm:t>
        <a:bodyPr/>
        <a:lstStyle/>
        <a:p>
          <a:endParaRPr lang="en-US"/>
        </a:p>
      </dgm:t>
    </dgm:pt>
    <dgm:pt modelId="{B6C443C3-9890-4E5D-9FB0-108DC6652B0D}" type="pres">
      <dgm:prSet presAssocID="{D79A2ECF-4D55-43CC-9DE4-C33C65D3E2EB}" presName="aSpace2" presStyleCnt="0"/>
      <dgm:spPr/>
    </dgm:pt>
    <dgm:pt modelId="{63E40BE8-2910-49F3-82B2-C60454F998CF}" type="pres">
      <dgm:prSet presAssocID="{B09CF1AF-2A40-483B-9665-A56096EB86F9}" presName="childNode" presStyleLbl="node1" presStyleIdx="7" presStyleCnt="8">
        <dgm:presLayoutVars>
          <dgm:bulletEnabled val="1"/>
        </dgm:presLayoutVars>
      </dgm:prSet>
      <dgm:spPr/>
      <dgm:t>
        <a:bodyPr/>
        <a:lstStyle/>
        <a:p>
          <a:endParaRPr lang="en-US"/>
        </a:p>
      </dgm:t>
    </dgm:pt>
  </dgm:ptLst>
  <dgm:cxnLst>
    <dgm:cxn modelId="{F2889FCF-4F00-4C57-9F9F-DFCBAFE0043D}" srcId="{FC317C94-2F38-46B4-979C-D901324CFA1A}" destId="{6023F783-3C21-44FD-B608-490F3509A4D3}" srcOrd="2" destOrd="0" parTransId="{7CC88D3B-5C92-48CE-8328-EBEFC8A8D692}" sibTransId="{0A789D17-DE13-4E21-B3B7-CB489D357E0B}"/>
    <dgm:cxn modelId="{D0951BCA-1936-4CD8-A5AC-CC17A893C05F}" srcId="{FC317C94-2F38-46B4-979C-D901324CFA1A}" destId="{226A90D5-A430-471E-8980-87493CE1390C}" srcOrd="3" destOrd="0" parTransId="{8094C21C-4F55-4DEB-ACD0-27C85293A3C2}" sibTransId="{3FCF4DEA-1A46-4AF9-9707-21B6D55B144E}"/>
    <dgm:cxn modelId="{C9A267DE-8AA4-48B4-AC90-68C5D8E3DDB1}" srcId="{FCE25020-048D-459E-B426-D82034F8BFE8}" destId="{456BD510-8F32-4B06-9E1E-EACD951038CF}" srcOrd="0" destOrd="0" parTransId="{681331BE-56F7-4B97-9E55-DF6913B0FC5A}" sibTransId="{78128A44-C613-4773-8E09-046BA4E016DF}"/>
    <dgm:cxn modelId="{847262E2-9665-4DDE-9E4A-BC60A6D26AAC}" srcId="{FCE25020-048D-459E-B426-D82034F8BFE8}" destId="{D79A2ECF-4D55-43CC-9DE4-C33C65D3E2EB}" srcOrd="1" destOrd="0" parTransId="{D8AD8407-4D64-4F17-8789-7E3382F59FED}" sibTransId="{F369410C-577B-4E0F-8920-8DC4FA7D7212}"/>
    <dgm:cxn modelId="{54E3F517-E007-44D5-8F29-758055BCBE2B}" srcId="{FC317C94-2F38-46B4-979C-D901324CFA1A}" destId="{0AD1FF92-4F58-44E8-8C54-FD41E8B6F770}" srcOrd="1" destOrd="0" parTransId="{D8998669-E763-435C-81A3-20B5B22E7D12}" sibTransId="{E70A8691-5EDB-4F9D-9416-E80570749518}"/>
    <dgm:cxn modelId="{869FE24D-A4B1-4180-85A9-0EDFA86EB4B4}" srcId="{692907EC-FD80-4AA1-8AA3-BA9B3D84AC7E}" destId="{FC317C94-2F38-46B4-979C-D901324CFA1A}" srcOrd="0" destOrd="0" parTransId="{53DCBA90-062E-4D84-B66B-99D78C565719}" sibTransId="{B78267A7-E475-40DE-ADAA-87058577F813}"/>
    <dgm:cxn modelId="{5768864E-3216-4ED2-A0F2-3C425F552871}" type="presOf" srcId="{FCE25020-048D-459E-B426-D82034F8BFE8}" destId="{08CAA785-B1DF-4C46-80B9-CB184D1502E9}" srcOrd="0" destOrd="0" presId="urn:microsoft.com/office/officeart/2005/8/layout/lProcess2"/>
    <dgm:cxn modelId="{A0B8E309-C39F-4508-AB75-5CD218CAA781}" type="presOf" srcId="{456BD510-8F32-4B06-9E1E-EACD951038CF}" destId="{87F4CF80-320B-4284-B36E-9CB44D90761A}" srcOrd="0" destOrd="0" presId="urn:microsoft.com/office/officeart/2005/8/layout/lProcess2"/>
    <dgm:cxn modelId="{904A34A3-1B62-4B76-A58F-6EA18B2E7BD3}" type="presOf" srcId="{D79A2ECF-4D55-43CC-9DE4-C33C65D3E2EB}" destId="{3E34B1FC-F2BF-4C2B-9ECE-E9E771D22DED}" srcOrd="0" destOrd="0" presId="urn:microsoft.com/office/officeart/2005/8/layout/lProcess2"/>
    <dgm:cxn modelId="{FCB15A5A-0843-49A6-9A53-87A4A8E74F4F}" type="presOf" srcId="{0AD1FF92-4F58-44E8-8C54-FD41E8B6F770}" destId="{01DFD7C8-E2BF-46DE-A579-AA2F34FF5893}" srcOrd="0" destOrd="0" presId="urn:microsoft.com/office/officeart/2005/8/layout/lProcess2"/>
    <dgm:cxn modelId="{BEEB4EF5-AFBD-4EDE-82B0-9C6B7E38CF4E}" srcId="{FCE25020-048D-459E-B426-D82034F8BFE8}" destId="{B09CF1AF-2A40-483B-9665-A56096EB86F9}" srcOrd="2" destOrd="0" parTransId="{94ADE5B4-FC4F-4882-BA39-ECAB621A3B91}" sibTransId="{878B9056-47FC-463D-B5E0-7A101D237CDC}"/>
    <dgm:cxn modelId="{141DF11C-0FF6-4796-9230-9D091F64DBAF}" type="presOf" srcId="{FC317C94-2F38-46B4-979C-D901324CFA1A}" destId="{FC576D8B-E4BD-40E1-9957-C8BC6E9121B5}" srcOrd="1" destOrd="0" presId="urn:microsoft.com/office/officeart/2005/8/layout/lProcess2"/>
    <dgm:cxn modelId="{D7E24559-9060-46DD-803E-7C72FF085524}" srcId="{FC317C94-2F38-46B4-979C-D901324CFA1A}" destId="{834D49CD-85CB-4067-905E-8EAF14C488DC}" srcOrd="4" destOrd="0" parTransId="{FC747378-4379-4CEE-BCB4-2D25F1092A28}" sibTransId="{28427412-0489-4940-A9D3-8F938DE7C070}"/>
    <dgm:cxn modelId="{B347DCD2-69AD-4700-8F2D-1195B04864A6}" type="presOf" srcId="{FC317C94-2F38-46B4-979C-D901324CFA1A}" destId="{8CE44D9E-F1B4-4C83-9834-280A3C437DAA}" srcOrd="0" destOrd="0" presId="urn:microsoft.com/office/officeart/2005/8/layout/lProcess2"/>
    <dgm:cxn modelId="{94F5D0C7-778E-4EC9-9368-C614300498FF}" type="presOf" srcId="{834D49CD-85CB-4067-905E-8EAF14C488DC}" destId="{FFA1101F-BCD9-486E-9986-B5F8576C19CB}" srcOrd="0" destOrd="0" presId="urn:microsoft.com/office/officeart/2005/8/layout/lProcess2"/>
    <dgm:cxn modelId="{CF6F940E-39BD-4917-A3F9-982C5397A673}" srcId="{FC317C94-2F38-46B4-979C-D901324CFA1A}" destId="{DD5EF095-8CF7-4833-A829-04D06B4FD64A}" srcOrd="0" destOrd="0" parTransId="{831E3C3D-6BEA-4CAF-8FC9-890572F310BC}" sibTransId="{EB0FB72A-FE4A-4B33-A2D3-9F43EF5B7CFA}"/>
    <dgm:cxn modelId="{35B53E0A-0B65-49DA-9F0E-FFC360576503}" type="presOf" srcId="{DD5EF095-8CF7-4833-A829-04D06B4FD64A}" destId="{686B73E0-EA42-4DB4-82C3-505BA690D946}" srcOrd="0" destOrd="0" presId="urn:microsoft.com/office/officeart/2005/8/layout/lProcess2"/>
    <dgm:cxn modelId="{B61D579F-2A6C-4B6C-B0A5-C42D0DE7C520}" type="presOf" srcId="{FCE25020-048D-459E-B426-D82034F8BFE8}" destId="{50FFFC67-6A33-47DD-9C36-5AE14E13668E}" srcOrd="1" destOrd="0" presId="urn:microsoft.com/office/officeart/2005/8/layout/lProcess2"/>
    <dgm:cxn modelId="{86D7CD49-D17D-40BE-9427-1C87CB4949BF}" type="presOf" srcId="{B09CF1AF-2A40-483B-9665-A56096EB86F9}" destId="{63E40BE8-2910-49F3-82B2-C60454F998CF}" srcOrd="0" destOrd="0" presId="urn:microsoft.com/office/officeart/2005/8/layout/lProcess2"/>
    <dgm:cxn modelId="{085611C2-1224-4930-ABAF-2A8AB1CB29CF}" srcId="{692907EC-FD80-4AA1-8AA3-BA9B3D84AC7E}" destId="{FCE25020-048D-459E-B426-D82034F8BFE8}" srcOrd="1" destOrd="0" parTransId="{043EA558-7A3D-4F6F-93B2-D5EC3B3A7E8E}" sibTransId="{EF532924-76A9-496C-AEDC-2E8E8DAF7600}"/>
    <dgm:cxn modelId="{3CE0941A-A3EC-4176-9162-55D55F360F37}" type="presOf" srcId="{226A90D5-A430-471E-8980-87493CE1390C}" destId="{876FEA6E-53BA-4426-8C2E-78BF24F81169}" srcOrd="0" destOrd="0" presId="urn:microsoft.com/office/officeart/2005/8/layout/lProcess2"/>
    <dgm:cxn modelId="{A4FED88C-DB2D-444A-A9CD-E4D591C4906B}" type="presOf" srcId="{692907EC-FD80-4AA1-8AA3-BA9B3D84AC7E}" destId="{EBE1C374-6D56-4ED9-8722-36F14F9E1E73}" srcOrd="0" destOrd="0" presId="urn:microsoft.com/office/officeart/2005/8/layout/lProcess2"/>
    <dgm:cxn modelId="{598C3577-2680-4F1D-B2A8-28F0808CF855}" type="presOf" srcId="{6023F783-3C21-44FD-B608-490F3509A4D3}" destId="{A2D54BCA-E218-47F3-B179-4DD91D54F017}" srcOrd="0" destOrd="0" presId="urn:microsoft.com/office/officeart/2005/8/layout/lProcess2"/>
    <dgm:cxn modelId="{EDC5A33C-8CCE-4E68-B67F-84D1D96313FF}" type="presParOf" srcId="{EBE1C374-6D56-4ED9-8722-36F14F9E1E73}" destId="{C889A900-269F-447A-87AC-45710C42FB10}" srcOrd="0" destOrd="0" presId="urn:microsoft.com/office/officeart/2005/8/layout/lProcess2"/>
    <dgm:cxn modelId="{5B3DBCE0-6912-4E81-8B9E-83CC32AD2B25}" type="presParOf" srcId="{C889A900-269F-447A-87AC-45710C42FB10}" destId="{8CE44D9E-F1B4-4C83-9834-280A3C437DAA}" srcOrd="0" destOrd="0" presId="urn:microsoft.com/office/officeart/2005/8/layout/lProcess2"/>
    <dgm:cxn modelId="{2AEFAEA9-8606-462E-802F-B7C00CF054F3}" type="presParOf" srcId="{C889A900-269F-447A-87AC-45710C42FB10}" destId="{FC576D8B-E4BD-40E1-9957-C8BC6E9121B5}" srcOrd="1" destOrd="0" presId="urn:microsoft.com/office/officeart/2005/8/layout/lProcess2"/>
    <dgm:cxn modelId="{FB63C9F7-05AA-4613-A393-9A7B5658A377}" type="presParOf" srcId="{C889A900-269F-447A-87AC-45710C42FB10}" destId="{66682E12-798C-4D53-A067-7AFEFEF4759D}" srcOrd="2" destOrd="0" presId="urn:microsoft.com/office/officeart/2005/8/layout/lProcess2"/>
    <dgm:cxn modelId="{FD908B34-22B3-41CE-9E3A-74A147605B56}" type="presParOf" srcId="{66682E12-798C-4D53-A067-7AFEFEF4759D}" destId="{BCAC49DD-0F80-4E8E-9A0C-9F2940C22415}" srcOrd="0" destOrd="0" presId="urn:microsoft.com/office/officeart/2005/8/layout/lProcess2"/>
    <dgm:cxn modelId="{36AE5A6E-68B3-4D84-AE6A-82CA14ADFD23}" type="presParOf" srcId="{BCAC49DD-0F80-4E8E-9A0C-9F2940C22415}" destId="{686B73E0-EA42-4DB4-82C3-505BA690D946}" srcOrd="0" destOrd="0" presId="urn:microsoft.com/office/officeart/2005/8/layout/lProcess2"/>
    <dgm:cxn modelId="{38D3FEBA-0867-4431-8226-C8E3E75A1442}" type="presParOf" srcId="{BCAC49DD-0F80-4E8E-9A0C-9F2940C22415}" destId="{AA7EE383-211A-444E-B7EA-F5D6EEFB5568}" srcOrd="1" destOrd="0" presId="urn:microsoft.com/office/officeart/2005/8/layout/lProcess2"/>
    <dgm:cxn modelId="{C260A3BA-7029-446F-969D-C68C7C15ECE6}" type="presParOf" srcId="{BCAC49DD-0F80-4E8E-9A0C-9F2940C22415}" destId="{01DFD7C8-E2BF-46DE-A579-AA2F34FF5893}" srcOrd="2" destOrd="0" presId="urn:microsoft.com/office/officeart/2005/8/layout/lProcess2"/>
    <dgm:cxn modelId="{FC807656-56F7-48BF-BB13-00FBFA7643BE}" type="presParOf" srcId="{BCAC49DD-0F80-4E8E-9A0C-9F2940C22415}" destId="{351D6AAE-6EBF-463E-8774-D3E204E4D18F}" srcOrd="3" destOrd="0" presId="urn:microsoft.com/office/officeart/2005/8/layout/lProcess2"/>
    <dgm:cxn modelId="{5167CB65-09A3-4404-92B8-4AA23E95B83B}" type="presParOf" srcId="{BCAC49DD-0F80-4E8E-9A0C-9F2940C22415}" destId="{A2D54BCA-E218-47F3-B179-4DD91D54F017}" srcOrd="4" destOrd="0" presId="urn:microsoft.com/office/officeart/2005/8/layout/lProcess2"/>
    <dgm:cxn modelId="{573D5F73-67AA-4532-BD43-8E30C9F03DE9}" type="presParOf" srcId="{BCAC49DD-0F80-4E8E-9A0C-9F2940C22415}" destId="{61431A79-7703-47AE-ABE7-54021D6CE761}" srcOrd="5" destOrd="0" presId="urn:microsoft.com/office/officeart/2005/8/layout/lProcess2"/>
    <dgm:cxn modelId="{EA7E6836-9C03-4944-B99A-3FF1C72624F8}" type="presParOf" srcId="{BCAC49DD-0F80-4E8E-9A0C-9F2940C22415}" destId="{876FEA6E-53BA-4426-8C2E-78BF24F81169}" srcOrd="6" destOrd="0" presId="urn:microsoft.com/office/officeart/2005/8/layout/lProcess2"/>
    <dgm:cxn modelId="{8C7A13C1-6852-4096-AC5A-61205A037D00}" type="presParOf" srcId="{BCAC49DD-0F80-4E8E-9A0C-9F2940C22415}" destId="{B8DACBB1-7924-4FC2-9E33-4691D9DDBCDC}" srcOrd="7" destOrd="0" presId="urn:microsoft.com/office/officeart/2005/8/layout/lProcess2"/>
    <dgm:cxn modelId="{2F4A1FCF-5D6B-42FD-A8C7-4AB685CFAF6A}" type="presParOf" srcId="{BCAC49DD-0F80-4E8E-9A0C-9F2940C22415}" destId="{FFA1101F-BCD9-486E-9986-B5F8576C19CB}" srcOrd="8" destOrd="0" presId="urn:microsoft.com/office/officeart/2005/8/layout/lProcess2"/>
    <dgm:cxn modelId="{7E222490-21E1-44AF-85B2-175731A01538}" type="presParOf" srcId="{EBE1C374-6D56-4ED9-8722-36F14F9E1E73}" destId="{B9D34FF6-9121-4058-A4EC-EFF5BB9C13A5}" srcOrd="1" destOrd="0" presId="urn:microsoft.com/office/officeart/2005/8/layout/lProcess2"/>
    <dgm:cxn modelId="{03C8D243-5299-48CA-9B7D-EF683506E3AB}" type="presParOf" srcId="{EBE1C374-6D56-4ED9-8722-36F14F9E1E73}" destId="{865AAD26-43D4-4A76-ACEB-42973281865E}" srcOrd="2" destOrd="0" presId="urn:microsoft.com/office/officeart/2005/8/layout/lProcess2"/>
    <dgm:cxn modelId="{E6C05285-E94E-45F6-B450-3D534EC16524}" type="presParOf" srcId="{865AAD26-43D4-4A76-ACEB-42973281865E}" destId="{08CAA785-B1DF-4C46-80B9-CB184D1502E9}" srcOrd="0" destOrd="0" presId="urn:microsoft.com/office/officeart/2005/8/layout/lProcess2"/>
    <dgm:cxn modelId="{23758AC2-4D6D-4C56-B764-C1E26D71088B}" type="presParOf" srcId="{865AAD26-43D4-4A76-ACEB-42973281865E}" destId="{50FFFC67-6A33-47DD-9C36-5AE14E13668E}" srcOrd="1" destOrd="0" presId="urn:microsoft.com/office/officeart/2005/8/layout/lProcess2"/>
    <dgm:cxn modelId="{2FEC4632-3243-4279-BB5C-BEC60404BF78}" type="presParOf" srcId="{865AAD26-43D4-4A76-ACEB-42973281865E}" destId="{BDC65965-42C8-4EDB-BB39-9B639E9633A9}" srcOrd="2" destOrd="0" presId="urn:microsoft.com/office/officeart/2005/8/layout/lProcess2"/>
    <dgm:cxn modelId="{0C42F024-75AB-4012-AEB7-C243770ACFA1}" type="presParOf" srcId="{BDC65965-42C8-4EDB-BB39-9B639E9633A9}" destId="{494FAD6B-668B-499E-B6EA-DA543FCD4DEA}" srcOrd="0" destOrd="0" presId="urn:microsoft.com/office/officeart/2005/8/layout/lProcess2"/>
    <dgm:cxn modelId="{CE6B2B4E-067D-46DD-9CAA-3BB0639B6477}" type="presParOf" srcId="{494FAD6B-668B-499E-B6EA-DA543FCD4DEA}" destId="{87F4CF80-320B-4284-B36E-9CB44D90761A}" srcOrd="0" destOrd="0" presId="urn:microsoft.com/office/officeart/2005/8/layout/lProcess2"/>
    <dgm:cxn modelId="{0A089D66-E9CF-4DC4-8168-9127B499AEA0}" type="presParOf" srcId="{494FAD6B-668B-499E-B6EA-DA543FCD4DEA}" destId="{0BD50C37-E1B0-4CB9-B8A6-2568433643BE}" srcOrd="1" destOrd="0" presId="urn:microsoft.com/office/officeart/2005/8/layout/lProcess2"/>
    <dgm:cxn modelId="{3EE1A257-502B-4EBD-AC8A-79FD4A846E02}" type="presParOf" srcId="{494FAD6B-668B-499E-B6EA-DA543FCD4DEA}" destId="{3E34B1FC-F2BF-4C2B-9ECE-E9E771D22DED}" srcOrd="2" destOrd="0" presId="urn:microsoft.com/office/officeart/2005/8/layout/lProcess2"/>
    <dgm:cxn modelId="{869127CD-4815-475B-B2BF-2E031BEA1D0E}" type="presParOf" srcId="{494FAD6B-668B-499E-B6EA-DA543FCD4DEA}" destId="{B6C443C3-9890-4E5D-9FB0-108DC6652B0D}" srcOrd="3" destOrd="0" presId="urn:microsoft.com/office/officeart/2005/8/layout/lProcess2"/>
    <dgm:cxn modelId="{73D486A2-A161-4B77-8C81-04B2461389C4}" type="presParOf" srcId="{494FAD6B-668B-499E-B6EA-DA543FCD4DEA}" destId="{63E40BE8-2910-49F3-82B2-C60454F998CF}" srcOrd="4" destOrd="0" presId="urn:microsoft.com/office/officeart/2005/8/layout/lProcess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54808D-FBC4-4090-B9C7-2D25CE926731}" type="doc">
      <dgm:prSet loTypeId="urn:microsoft.com/office/officeart/2005/8/layout/hList2#1" loCatId="list" qsTypeId="urn:microsoft.com/office/officeart/2005/8/quickstyle/simple2" qsCatId="simple" csTypeId="urn:microsoft.com/office/officeart/2005/8/colors/colorful4" csCatId="colorful" phldr="1"/>
      <dgm:spPr/>
      <dgm:t>
        <a:bodyPr/>
        <a:lstStyle/>
        <a:p>
          <a:endParaRPr lang="en-IN"/>
        </a:p>
      </dgm:t>
    </dgm:pt>
    <dgm:pt modelId="{4F1F97C3-9BF3-4D4F-8B8F-C2A9C67D596A}">
      <dgm:prSet/>
      <dgm:spPr/>
      <dgm:t>
        <a:bodyPr/>
        <a:lstStyle/>
        <a:p>
          <a:r>
            <a:rPr lang="en-US" b="1"/>
            <a:t>RUSSELL GROUP UNIVERSITIES</a:t>
          </a:r>
          <a:endParaRPr lang="en-IN"/>
        </a:p>
      </dgm:t>
    </dgm:pt>
    <dgm:pt modelId="{85155085-30E2-4992-AA55-D0E7099D1635}" type="parTrans" cxnId="{2D014636-A290-4BF1-B10C-1710F01159B4}">
      <dgm:prSet/>
      <dgm:spPr/>
      <dgm:t>
        <a:bodyPr/>
        <a:lstStyle/>
        <a:p>
          <a:endParaRPr lang="en-IN"/>
        </a:p>
      </dgm:t>
    </dgm:pt>
    <dgm:pt modelId="{4247D9E9-48B7-4C16-BF3A-6C3C5F99A7C7}" type="sibTrans" cxnId="{2D014636-A290-4BF1-B10C-1710F01159B4}">
      <dgm:prSet/>
      <dgm:spPr/>
      <dgm:t>
        <a:bodyPr/>
        <a:lstStyle/>
        <a:p>
          <a:endParaRPr lang="en-IN"/>
        </a:p>
      </dgm:t>
    </dgm:pt>
    <dgm:pt modelId="{26036AC2-83ED-4FF5-B62B-07EACC8183C0}">
      <dgm:prSet/>
      <dgm:spPr/>
      <dgm:t>
        <a:bodyPr/>
        <a:lstStyle/>
        <a:p>
          <a:r>
            <a:rPr lang="en-US" dirty="0">
              <a:latin typeface="Calibri" panose="020F0502020204030204" pitchFamily="34" charset="0"/>
              <a:cs typeface="Calibri" panose="020F0502020204030204" pitchFamily="34" charset="0"/>
            </a:rPr>
            <a:t>The Russell Group is a self-selected association of 24 high ranked, public research universities in the UK, many of which are considered to be among the top universities in the country and the world.</a:t>
          </a:r>
          <a:endParaRPr lang="en-IN" dirty="0">
            <a:latin typeface="Calibri" panose="020F0502020204030204" pitchFamily="34" charset="0"/>
            <a:cs typeface="Calibri" panose="020F0502020204030204" pitchFamily="34" charset="0"/>
          </a:endParaRPr>
        </a:p>
      </dgm:t>
    </dgm:pt>
    <dgm:pt modelId="{64D69B13-FED3-4FB0-A4A7-D555710BE486}" type="parTrans" cxnId="{41FC167C-4546-4E45-9FFF-41500C2FD02A}">
      <dgm:prSet/>
      <dgm:spPr/>
      <dgm:t>
        <a:bodyPr/>
        <a:lstStyle/>
        <a:p>
          <a:endParaRPr lang="en-IN"/>
        </a:p>
      </dgm:t>
    </dgm:pt>
    <dgm:pt modelId="{CA13497C-A27C-48D7-AA90-A945ED4AB824}" type="sibTrans" cxnId="{41FC167C-4546-4E45-9FFF-41500C2FD02A}">
      <dgm:prSet/>
      <dgm:spPr/>
      <dgm:t>
        <a:bodyPr/>
        <a:lstStyle/>
        <a:p>
          <a:endParaRPr lang="en-IN"/>
        </a:p>
      </dgm:t>
    </dgm:pt>
    <dgm:pt modelId="{9B27C9A6-0DD9-4EC2-995F-F8A2C07DF151}">
      <dgm:prSet/>
      <dgm:spPr/>
      <dgm:t>
        <a:bodyPr/>
        <a:lstStyle/>
        <a:p>
          <a:r>
            <a:rPr lang="en-US">
              <a:latin typeface="Calibri" panose="020F0502020204030204" pitchFamily="34" charset="0"/>
              <a:cs typeface="Calibri" panose="020F0502020204030204" pitchFamily="34" charset="0"/>
            </a:rPr>
            <a:t>The group was formed in 1994 with it’s headquarter in London.</a:t>
          </a:r>
          <a:endParaRPr lang="en-IN">
            <a:latin typeface="Calibri" panose="020F0502020204030204" pitchFamily="34" charset="0"/>
            <a:cs typeface="Calibri" panose="020F0502020204030204" pitchFamily="34" charset="0"/>
          </a:endParaRPr>
        </a:p>
      </dgm:t>
    </dgm:pt>
    <dgm:pt modelId="{7AEBE046-A24B-4098-A745-3394B11EFA2C}" type="parTrans" cxnId="{34D6A722-B81E-4D93-9C08-C4D8A4C735B9}">
      <dgm:prSet/>
      <dgm:spPr/>
      <dgm:t>
        <a:bodyPr/>
        <a:lstStyle/>
        <a:p>
          <a:endParaRPr lang="en-IN"/>
        </a:p>
      </dgm:t>
    </dgm:pt>
    <dgm:pt modelId="{0CD1D8BB-A690-4294-B0AB-61B3F7E6DEB1}" type="sibTrans" cxnId="{34D6A722-B81E-4D93-9C08-C4D8A4C735B9}">
      <dgm:prSet/>
      <dgm:spPr/>
      <dgm:t>
        <a:bodyPr/>
        <a:lstStyle/>
        <a:p>
          <a:endParaRPr lang="en-IN"/>
        </a:p>
      </dgm:t>
    </dgm:pt>
    <dgm:pt modelId="{5A1F5BD0-FAF3-401A-86F9-119C9F407982}">
      <dgm:prSet/>
      <dgm:spPr/>
      <dgm:t>
        <a:bodyPr/>
        <a:lstStyle/>
        <a:p>
          <a:r>
            <a:rPr lang="en-US">
              <a:latin typeface="Calibri" panose="020F0502020204030204" pitchFamily="34" charset="0"/>
              <a:cs typeface="Calibri" panose="020F0502020204030204" pitchFamily="34" charset="0"/>
            </a:rPr>
            <a:t>It was established to represent its member university’s interests with the government and parliament. </a:t>
          </a:r>
          <a:endParaRPr lang="en-IN">
            <a:latin typeface="Calibri" panose="020F0502020204030204" pitchFamily="34" charset="0"/>
            <a:cs typeface="Calibri" panose="020F0502020204030204" pitchFamily="34" charset="0"/>
          </a:endParaRPr>
        </a:p>
      </dgm:t>
    </dgm:pt>
    <dgm:pt modelId="{04F4EA21-3FF1-4D33-A277-AB7D1817333C}" type="parTrans" cxnId="{7DD75927-EE3D-433D-826D-A49B0990F578}">
      <dgm:prSet/>
      <dgm:spPr/>
      <dgm:t>
        <a:bodyPr/>
        <a:lstStyle/>
        <a:p>
          <a:endParaRPr lang="en-IN"/>
        </a:p>
      </dgm:t>
    </dgm:pt>
    <dgm:pt modelId="{8BD42961-5D64-48BC-A28A-E6CDD63EB782}" type="sibTrans" cxnId="{7DD75927-EE3D-433D-826D-A49B0990F578}">
      <dgm:prSet/>
      <dgm:spPr/>
      <dgm:t>
        <a:bodyPr/>
        <a:lstStyle/>
        <a:p>
          <a:endParaRPr lang="en-IN"/>
        </a:p>
      </dgm:t>
    </dgm:pt>
    <dgm:pt modelId="{E4289DEF-76A8-43B5-8276-FD2CACC449EB}">
      <dgm:prSet/>
      <dgm:spPr/>
      <dgm:t>
        <a:bodyPr/>
        <a:lstStyle/>
        <a:p>
          <a:r>
            <a:rPr lang="en-US">
              <a:latin typeface="Calibri" panose="020F0502020204030204" pitchFamily="34" charset="0"/>
              <a:cs typeface="Calibri" panose="020F0502020204030204" pitchFamily="34" charset="0"/>
            </a:rPr>
            <a:t>These Russell Group universities are also referred to as the “British Ivy League”, similar to the Ivy League of universities in the USA which includes prestigious institutions like Harvard and Yale.</a:t>
          </a:r>
          <a:endParaRPr lang="en-IN">
            <a:latin typeface="Calibri" panose="020F0502020204030204" pitchFamily="34" charset="0"/>
            <a:cs typeface="Calibri" panose="020F0502020204030204" pitchFamily="34" charset="0"/>
          </a:endParaRPr>
        </a:p>
      </dgm:t>
    </dgm:pt>
    <dgm:pt modelId="{462D0F1C-A52D-40FA-9F68-FB73DBDBF7BF}" type="parTrans" cxnId="{5564B556-A7D3-475C-A7CA-0FB365D91520}">
      <dgm:prSet/>
      <dgm:spPr/>
      <dgm:t>
        <a:bodyPr/>
        <a:lstStyle/>
        <a:p>
          <a:endParaRPr lang="en-IN"/>
        </a:p>
      </dgm:t>
    </dgm:pt>
    <dgm:pt modelId="{DE671190-4AEE-42CA-A006-74B4C0F569C9}" type="sibTrans" cxnId="{5564B556-A7D3-475C-A7CA-0FB365D91520}">
      <dgm:prSet/>
      <dgm:spPr/>
      <dgm:t>
        <a:bodyPr/>
        <a:lstStyle/>
        <a:p>
          <a:endParaRPr lang="en-IN"/>
        </a:p>
      </dgm:t>
    </dgm:pt>
    <dgm:pt modelId="{0A7B780F-89F0-46BB-88F0-AB3F6901F9CF}">
      <dgm:prSet/>
      <dgm:spPr/>
      <dgm:t>
        <a:bodyPr/>
        <a:lstStyle/>
        <a:p>
          <a:r>
            <a:rPr lang="en-US">
              <a:latin typeface="Calibri" panose="020F0502020204030204" pitchFamily="34" charset="0"/>
              <a:cs typeface="Calibri" panose="020F0502020204030204" pitchFamily="34" charset="0"/>
            </a:rPr>
            <a:t>University of  Bristol, University of Birmingham and University of Glasgow are some of the Russel Group universities represented by KC</a:t>
          </a:r>
          <a:endParaRPr lang="en-IN">
            <a:latin typeface="Calibri" panose="020F0502020204030204" pitchFamily="34" charset="0"/>
            <a:cs typeface="Calibri" panose="020F0502020204030204" pitchFamily="34" charset="0"/>
          </a:endParaRPr>
        </a:p>
      </dgm:t>
    </dgm:pt>
    <dgm:pt modelId="{EB39E2C1-69C5-472B-A7DA-9E9FE5CED27A}" type="parTrans" cxnId="{6DBD8F1C-9556-4442-9AA9-38B99938174B}">
      <dgm:prSet/>
      <dgm:spPr/>
      <dgm:t>
        <a:bodyPr/>
        <a:lstStyle/>
        <a:p>
          <a:endParaRPr lang="en-IN"/>
        </a:p>
      </dgm:t>
    </dgm:pt>
    <dgm:pt modelId="{578BB52E-0E91-473F-8BB9-97F28E0A4485}" type="sibTrans" cxnId="{6DBD8F1C-9556-4442-9AA9-38B99938174B}">
      <dgm:prSet/>
      <dgm:spPr/>
      <dgm:t>
        <a:bodyPr/>
        <a:lstStyle/>
        <a:p>
          <a:endParaRPr lang="en-IN"/>
        </a:p>
      </dgm:t>
    </dgm:pt>
    <dgm:pt modelId="{5AE7EA6E-06D3-4034-9AAD-1ED1B4E53051}" type="pres">
      <dgm:prSet presAssocID="{3654808D-FBC4-4090-B9C7-2D25CE926731}" presName="linearFlow" presStyleCnt="0">
        <dgm:presLayoutVars>
          <dgm:dir/>
          <dgm:animLvl val="lvl"/>
          <dgm:resizeHandles/>
        </dgm:presLayoutVars>
      </dgm:prSet>
      <dgm:spPr/>
      <dgm:t>
        <a:bodyPr/>
        <a:lstStyle/>
        <a:p>
          <a:endParaRPr lang="en-US"/>
        </a:p>
      </dgm:t>
    </dgm:pt>
    <dgm:pt modelId="{44D4DA33-1261-4514-94A3-75658F4BBA55}" type="pres">
      <dgm:prSet presAssocID="{4F1F97C3-9BF3-4D4F-8B8F-C2A9C67D596A}" presName="compositeNode" presStyleCnt="0">
        <dgm:presLayoutVars>
          <dgm:bulletEnabled val="1"/>
        </dgm:presLayoutVars>
      </dgm:prSet>
      <dgm:spPr/>
    </dgm:pt>
    <dgm:pt modelId="{CE0ED30D-7B46-4754-A7F5-6F8BF52AF079}" type="pres">
      <dgm:prSet presAssocID="{4F1F97C3-9BF3-4D4F-8B8F-C2A9C67D596A}" presName="image" presStyleLbl="fgImgPlace1" presStyleIdx="0" presStyleCnt="1" custScaleX="87244" custScaleY="82946" custLinFactNeighborX="10339" custLinFactNeighborY="261"/>
      <dgm:spPr>
        <a:blipFill>
          <a:blip xmlns:r="http://schemas.openxmlformats.org/officeDocument/2006/relationships" r:embed="rId1">
            <a:extLst>
              <a:ext uri="{28A0092B-C50C-407E-A947-70E740481C1C}">
                <a14:useLocalDpi xmlns:a14="http://schemas.microsoft.com/office/drawing/2010/main" xmlns="" val="0"/>
              </a:ext>
            </a:extLst>
          </a:blip>
          <a:srcRect/>
          <a:stretch>
            <a:fillRect l="-25000" r="-25000"/>
          </a:stretch>
        </a:blipFill>
      </dgm:spPr>
    </dgm:pt>
    <dgm:pt modelId="{7FA493F2-7110-45A2-9ACD-67546F4A1CB4}" type="pres">
      <dgm:prSet presAssocID="{4F1F97C3-9BF3-4D4F-8B8F-C2A9C67D596A}" presName="childNode" presStyleLbl="node1" presStyleIdx="0" presStyleCnt="1" custLinFactNeighborY="-6165">
        <dgm:presLayoutVars>
          <dgm:bulletEnabled val="1"/>
        </dgm:presLayoutVars>
      </dgm:prSet>
      <dgm:spPr/>
      <dgm:t>
        <a:bodyPr/>
        <a:lstStyle/>
        <a:p>
          <a:endParaRPr lang="en-US"/>
        </a:p>
      </dgm:t>
    </dgm:pt>
    <dgm:pt modelId="{0A0CEBE9-5950-4240-B9D8-7AD337DE555F}" type="pres">
      <dgm:prSet presAssocID="{4F1F97C3-9BF3-4D4F-8B8F-C2A9C67D596A}" presName="parentNode" presStyleLbl="revTx" presStyleIdx="0" presStyleCnt="1" custLinFactNeighborX="-1619" custLinFactNeighborY="-4452">
        <dgm:presLayoutVars>
          <dgm:chMax val="0"/>
          <dgm:bulletEnabled val="1"/>
        </dgm:presLayoutVars>
      </dgm:prSet>
      <dgm:spPr/>
      <dgm:t>
        <a:bodyPr/>
        <a:lstStyle/>
        <a:p>
          <a:endParaRPr lang="en-US"/>
        </a:p>
      </dgm:t>
    </dgm:pt>
  </dgm:ptLst>
  <dgm:cxnLst>
    <dgm:cxn modelId="{5E055F63-2E8A-483B-88FA-72B83284309E}" type="presOf" srcId="{9B27C9A6-0DD9-4EC2-995F-F8A2C07DF151}" destId="{7FA493F2-7110-45A2-9ACD-67546F4A1CB4}" srcOrd="0" destOrd="1" presId="urn:microsoft.com/office/officeart/2005/8/layout/hList2#1"/>
    <dgm:cxn modelId="{34D6A722-B81E-4D93-9C08-C4D8A4C735B9}" srcId="{4F1F97C3-9BF3-4D4F-8B8F-C2A9C67D596A}" destId="{9B27C9A6-0DD9-4EC2-995F-F8A2C07DF151}" srcOrd="1" destOrd="0" parTransId="{7AEBE046-A24B-4098-A745-3394B11EFA2C}" sibTransId="{0CD1D8BB-A690-4294-B0AB-61B3F7E6DEB1}"/>
    <dgm:cxn modelId="{41FC167C-4546-4E45-9FFF-41500C2FD02A}" srcId="{4F1F97C3-9BF3-4D4F-8B8F-C2A9C67D596A}" destId="{26036AC2-83ED-4FF5-B62B-07EACC8183C0}" srcOrd="0" destOrd="0" parTransId="{64D69B13-FED3-4FB0-A4A7-D555710BE486}" sibTransId="{CA13497C-A27C-48D7-AA90-A945ED4AB824}"/>
    <dgm:cxn modelId="{7DD75927-EE3D-433D-826D-A49B0990F578}" srcId="{4F1F97C3-9BF3-4D4F-8B8F-C2A9C67D596A}" destId="{5A1F5BD0-FAF3-401A-86F9-119C9F407982}" srcOrd="2" destOrd="0" parTransId="{04F4EA21-3FF1-4D33-A277-AB7D1817333C}" sibTransId="{8BD42961-5D64-48BC-A28A-E6CDD63EB782}"/>
    <dgm:cxn modelId="{5564B556-A7D3-475C-A7CA-0FB365D91520}" srcId="{4F1F97C3-9BF3-4D4F-8B8F-C2A9C67D596A}" destId="{E4289DEF-76A8-43B5-8276-FD2CACC449EB}" srcOrd="3" destOrd="0" parTransId="{462D0F1C-A52D-40FA-9F68-FB73DBDBF7BF}" sibTransId="{DE671190-4AEE-42CA-A006-74B4C0F569C9}"/>
    <dgm:cxn modelId="{C20FA015-C56B-4C06-AB27-3F0608A207E0}" type="presOf" srcId="{5A1F5BD0-FAF3-401A-86F9-119C9F407982}" destId="{7FA493F2-7110-45A2-9ACD-67546F4A1CB4}" srcOrd="0" destOrd="2" presId="urn:microsoft.com/office/officeart/2005/8/layout/hList2#1"/>
    <dgm:cxn modelId="{2DBBCDE0-B3A5-4699-8312-65D52202FBF7}" type="presOf" srcId="{0A7B780F-89F0-46BB-88F0-AB3F6901F9CF}" destId="{7FA493F2-7110-45A2-9ACD-67546F4A1CB4}" srcOrd="0" destOrd="4" presId="urn:microsoft.com/office/officeart/2005/8/layout/hList2#1"/>
    <dgm:cxn modelId="{2D014636-A290-4BF1-B10C-1710F01159B4}" srcId="{3654808D-FBC4-4090-B9C7-2D25CE926731}" destId="{4F1F97C3-9BF3-4D4F-8B8F-C2A9C67D596A}" srcOrd="0" destOrd="0" parTransId="{85155085-30E2-4992-AA55-D0E7099D1635}" sibTransId="{4247D9E9-48B7-4C16-BF3A-6C3C5F99A7C7}"/>
    <dgm:cxn modelId="{AE8684E1-BFB6-44B8-92D1-5595AF0A123A}" type="presOf" srcId="{E4289DEF-76A8-43B5-8276-FD2CACC449EB}" destId="{7FA493F2-7110-45A2-9ACD-67546F4A1CB4}" srcOrd="0" destOrd="3" presId="urn:microsoft.com/office/officeart/2005/8/layout/hList2#1"/>
    <dgm:cxn modelId="{E1774E2A-F05E-46FF-A5BF-C847E94CF9F7}" type="presOf" srcId="{4F1F97C3-9BF3-4D4F-8B8F-C2A9C67D596A}" destId="{0A0CEBE9-5950-4240-B9D8-7AD337DE555F}" srcOrd="0" destOrd="0" presId="urn:microsoft.com/office/officeart/2005/8/layout/hList2#1"/>
    <dgm:cxn modelId="{4E817469-89BA-493A-9228-19F31BDDF0D6}" type="presOf" srcId="{26036AC2-83ED-4FF5-B62B-07EACC8183C0}" destId="{7FA493F2-7110-45A2-9ACD-67546F4A1CB4}" srcOrd="0" destOrd="0" presId="urn:microsoft.com/office/officeart/2005/8/layout/hList2#1"/>
    <dgm:cxn modelId="{32A1E89C-0960-4B2F-8666-AA733E03DF53}" type="presOf" srcId="{3654808D-FBC4-4090-B9C7-2D25CE926731}" destId="{5AE7EA6E-06D3-4034-9AAD-1ED1B4E53051}" srcOrd="0" destOrd="0" presId="urn:microsoft.com/office/officeart/2005/8/layout/hList2#1"/>
    <dgm:cxn modelId="{6DBD8F1C-9556-4442-9AA9-38B99938174B}" srcId="{4F1F97C3-9BF3-4D4F-8B8F-C2A9C67D596A}" destId="{0A7B780F-89F0-46BB-88F0-AB3F6901F9CF}" srcOrd="4" destOrd="0" parTransId="{EB39E2C1-69C5-472B-A7DA-9E9FE5CED27A}" sibTransId="{578BB52E-0E91-473F-8BB9-97F28E0A4485}"/>
    <dgm:cxn modelId="{5ADFFB3C-AD0A-478F-AB8D-FC2B566E906B}" type="presParOf" srcId="{5AE7EA6E-06D3-4034-9AAD-1ED1B4E53051}" destId="{44D4DA33-1261-4514-94A3-75658F4BBA55}" srcOrd="0" destOrd="0" presId="urn:microsoft.com/office/officeart/2005/8/layout/hList2#1"/>
    <dgm:cxn modelId="{53947191-7744-4304-B91C-DF8BEC0DBDEB}" type="presParOf" srcId="{44D4DA33-1261-4514-94A3-75658F4BBA55}" destId="{CE0ED30D-7B46-4754-A7F5-6F8BF52AF079}" srcOrd="0" destOrd="0" presId="urn:microsoft.com/office/officeart/2005/8/layout/hList2#1"/>
    <dgm:cxn modelId="{E3AF549F-2998-47AC-BDFC-7ED9C4C64D2D}" type="presParOf" srcId="{44D4DA33-1261-4514-94A3-75658F4BBA55}" destId="{7FA493F2-7110-45A2-9ACD-67546F4A1CB4}" srcOrd="1" destOrd="0" presId="urn:microsoft.com/office/officeart/2005/8/layout/hList2#1"/>
    <dgm:cxn modelId="{A90419DB-CC61-4F34-944B-2D93DEE08017}" type="presParOf" srcId="{44D4DA33-1261-4514-94A3-75658F4BBA55}" destId="{0A0CEBE9-5950-4240-B9D8-7AD337DE555F}" srcOrd="2" destOrd="0" presId="urn:microsoft.com/office/officeart/2005/8/layout/hList2#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0285B9A-27FD-4A42-8713-BE13F47D4604}"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IN"/>
        </a:p>
      </dgm:t>
    </dgm:pt>
    <dgm:pt modelId="{99AC5A22-C9D0-410D-B6F8-82A18B37E8D4}">
      <dgm:prSet/>
      <dgm:spPr/>
      <dgm:t>
        <a:bodyPr/>
        <a:lstStyle/>
        <a:p>
          <a:r>
            <a:rPr lang="en-US" b="1"/>
            <a:t>Bachelors</a:t>
          </a:r>
          <a:endParaRPr lang="en-IN"/>
        </a:p>
      </dgm:t>
    </dgm:pt>
    <dgm:pt modelId="{56F1CDF5-E573-4A83-89C7-ED1B0EC1C275}" type="parTrans" cxnId="{E4F9C36B-8663-46E4-B6A3-63937F93D0E5}">
      <dgm:prSet/>
      <dgm:spPr/>
      <dgm:t>
        <a:bodyPr/>
        <a:lstStyle/>
        <a:p>
          <a:endParaRPr lang="en-IN"/>
        </a:p>
      </dgm:t>
    </dgm:pt>
    <dgm:pt modelId="{E813CE43-6724-423E-AE13-3178A46F3296}" type="sibTrans" cxnId="{E4F9C36B-8663-46E4-B6A3-63937F93D0E5}">
      <dgm:prSet/>
      <dgm:spPr/>
      <dgm:t>
        <a:bodyPr/>
        <a:lstStyle/>
        <a:p>
          <a:endParaRPr lang="en-IN"/>
        </a:p>
      </dgm:t>
    </dgm:pt>
    <dgm:pt modelId="{4B6C1769-65B1-4C52-8222-549A3372F144}">
      <dgm:prSet/>
      <dgm:spPr/>
      <dgm:t>
        <a:bodyPr/>
        <a:lstStyle/>
        <a:p>
          <a:r>
            <a:rPr lang="en-US"/>
            <a:t>3 years (4 years in Scotland)</a:t>
          </a:r>
          <a:endParaRPr lang="en-IN"/>
        </a:p>
      </dgm:t>
    </dgm:pt>
    <dgm:pt modelId="{37043B58-6626-4B55-B42D-5F2A0C301071}" type="parTrans" cxnId="{67204578-16EA-49A3-9750-D561238D8983}">
      <dgm:prSet/>
      <dgm:spPr/>
      <dgm:t>
        <a:bodyPr/>
        <a:lstStyle/>
        <a:p>
          <a:endParaRPr lang="en-IN"/>
        </a:p>
      </dgm:t>
    </dgm:pt>
    <dgm:pt modelId="{AB793371-2FF2-4C9A-A4E0-4A87E3D58D1D}" type="sibTrans" cxnId="{67204578-16EA-49A3-9750-D561238D8983}">
      <dgm:prSet/>
      <dgm:spPr/>
      <dgm:t>
        <a:bodyPr/>
        <a:lstStyle/>
        <a:p>
          <a:endParaRPr lang="en-IN"/>
        </a:p>
      </dgm:t>
    </dgm:pt>
    <dgm:pt modelId="{B1BBE7B1-6BD9-42F4-B579-74C28EF81591}">
      <dgm:prSet/>
      <dgm:spPr/>
      <dgm:t>
        <a:bodyPr/>
        <a:lstStyle/>
        <a:p>
          <a:r>
            <a:rPr lang="en-US" b="1"/>
            <a:t>Masters </a:t>
          </a:r>
          <a:endParaRPr lang="en-IN"/>
        </a:p>
      </dgm:t>
    </dgm:pt>
    <dgm:pt modelId="{06D3AEFE-ED42-4022-93E8-AB98F8558401}" type="parTrans" cxnId="{E45CBEBE-0DB2-45E5-9D99-569EFA72C0A0}">
      <dgm:prSet/>
      <dgm:spPr/>
      <dgm:t>
        <a:bodyPr/>
        <a:lstStyle/>
        <a:p>
          <a:endParaRPr lang="en-IN"/>
        </a:p>
      </dgm:t>
    </dgm:pt>
    <dgm:pt modelId="{2A8E524C-4CCB-4C9D-BCE7-887EA0437E98}" type="sibTrans" cxnId="{E45CBEBE-0DB2-45E5-9D99-569EFA72C0A0}">
      <dgm:prSet/>
      <dgm:spPr/>
      <dgm:t>
        <a:bodyPr/>
        <a:lstStyle/>
        <a:p>
          <a:endParaRPr lang="en-IN"/>
        </a:p>
      </dgm:t>
    </dgm:pt>
    <dgm:pt modelId="{E4D85E93-DE31-480C-A3C7-A5B40E060EEB}">
      <dgm:prSet/>
      <dgm:spPr/>
      <dgm:t>
        <a:bodyPr/>
        <a:lstStyle/>
        <a:p>
          <a:r>
            <a:rPr lang="en-US"/>
            <a:t>1 year ( 2 years with placement / internship also available)</a:t>
          </a:r>
          <a:endParaRPr lang="en-IN"/>
        </a:p>
      </dgm:t>
    </dgm:pt>
    <dgm:pt modelId="{C0DFD9BA-2AD0-441F-96FC-E034EE1A1A1D}" type="parTrans" cxnId="{BFEB6687-1762-4DAA-B421-AF522622F176}">
      <dgm:prSet/>
      <dgm:spPr/>
      <dgm:t>
        <a:bodyPr/>
        <a:lstStyle/>
        <a:p>
          <a:endParaRPr lang="en-IN"/>
        </a:p>
      </dgm:t>
    </dgm:pt>
    <dgm:pt modelId="{C50C0EC8-826A-4501-B9AB-73169B6BCE8B}" type="sibTrans" cxnId="{BFEB6687-1762-4DAA-B421-AF522622F176}">
      <dgm:prSet/>
      <dgm:spPr/>
      <dgm:t>
        <a:bodyPr/>
        <a:lstStyle/>
        <a:p>
          <a:endParaRPr lang="en-IN"/>
        </a:p>
      </dgm:t>
    </dgm:pt>
    <dgm:pt modelId="{275965A2-908D-46D3-A363-DA33293131F4}">
      <dgm:prSet/>
      <dgm:spPr/>
      <dgm:t>
        <a:bodyPr/>
        <a:lstStyle/>
        <a:p>
          <a:r>
            <a:rPr lang="en-US" b="1"/>
            <a:t>Bachelors with Sandwich year</a:t>
          </a:r>
          <a:endParaRPr lang="en-IN"/>
        </a:p>
      </dgm:t>
    </dgm:pt>
    <dgm:pt modelId="{52B191F9-487C-4541-BDB8-45FDCBE51795}" type="parTrans" cxnId="{CD2B7F8F-F07C-4F99-B62B-2D014A5EC2AB}">
      <dgm:prSet/>
      <dgm:spPr/>
      <dgm:t>
        <a:bodyPr/>
        <a:lstStyle/>
        <a:p>
          <a:endParaRPr lang="en-IN"/>
        </a:p>
      </dgm:t>
    </dgm:pt>
    <dgm:pt modelId="{1E5A70D6-6CCF-47C4-9FBA-6C1180D63756}" type="sibTrans" cxnId="{CD2B7F8F-F07C-4F99-B62B-2D014A5EC2AB}">
      <dgm:prSet/>
      <dgm:spPr/>
      <dgm:t>
        <a:bodyPr/>
        <a:lstStyle/>
        <a:p>
          <a:endParaRPr lang="en-IN"/>
        </a:p>
      </dgm:t>
    </dgm:pt>
    <dgm:pt modelId="{E9B8373D-9AB7-472B-9AC1-339662E54DC7}">
      <dgm:prSet/>
      <dgm:spPr/>
      <dgm:t>
        <a:bodyPr/>
        <a:lstStyle/>
        <a:p>
          <a:r>
            <a:rPr lang="en-US"/>
            <a:t>4 years ( 1 year of internship after completing the 2</a:t>
          </a:r>
          <a:r>
            <a:rPr lang="en-US" baseline="30000"/>
            <a:t>nd</a:t>
          </a:r>
          <a:r>
            <a:rPr lang="en-US"/>
            <a:t> year)</a:t>
          </a:r>
          <a:endParaRPr lang="en-IN"/>
        </a:p>
      </dgm:t>
    </dgm:pt>
    <dgm:pt modelId="{D84BD0F9-8551-4F8A-B5A2-46D31B9CE72E}" type="parTrans" cxnId="{BD75FDE8-020B-48E8-A68A-A962AD9E4E3C}">
      <dgm:prSet/>
      <dgm:spPr/>
      <dgm:t>
        <a:bodyPr/>
        <a:lstStyle/>
        <a:p>
          <a:endParaRPr lang="en-IN"/>
        </a:p>
      </dgm:t>
    </dgm:pt>
    <dgm:pt modelId="{7EB83906-B211-4364-B7BE-0AC08E10909A}" type="sibTrans" cxnId="{BD75FDE8-020B-48E8-A68A-A962AD9E4E3C}">
      <dgm:prSet/>
      <dgm:spPr/>
      <dgm:t>
        <a:bodyPr/>
        <a:lstStyle/>
        <a:p>
          <a:endParaRPr lang="en-IN"/>
        </a:p>
      </dgm:t>
    </dgm:pt>
    <dgm:pt modelId="{C13DA71B-750F-4753-9B31-57B20FAFAAF6}">
      <dgm:prSet/>
      <dgm:spPr/>
      <dgm:t>
        <a:bodyPr/>
        <a:lstStyle/>
        <a:p>
          <a:r>
            <a:rPr lang="en-US" b="1"/>
            <a:t>Integrated Masters</a:t>
          </a:r>
          <a:endParaRPr lang="en-IN"/>
        </a:p>
      </dgm:t>
    </dgm:pt>
    <dgm:pt modelId="{D09B1DB5-114A-4AFE-B47B-43AD96D2FFED}" type="parTrans" cxnId="{963D3B64-7750-4E9E-97DC-BDEA0F99C662}">
      <dgm:prSet/>
      <dgm:spPr/>
      <dgm:t>
        <a:bodyPr/>
        <a:lstStyle/>
        <a:p>
          <a:endParaRPr lang="en-IN"/>
        </a:p>
      </dgm:t>
    </dgm:pt>
    <dgm:pt modelId="{3952BCED-9DF8-4031-AF33-9CB95F7CE6AE}" type="sibTrans" cxnId="{963D3B64-7750-4E9E-97DC-BDEA0F99C662}">
      <dgm:prSet/>
      <dgm:spPr/>
      <dgm:t>
        <a:bodyPr/>
        <a:lstStyle/>
        <a:p>
          <a:endParaRPr lang="en-IN"/>
        </a:p>
      </dgm:t>
    </dgm:pt>
    <dgm:pt modelId="{62EFC319-7B47-444A-8257-6D5E427ACCEA}">
      <dgm:prSet/>
      <dgm:spPr/>
      <dgm:t>
        <a:bodyPr/>
        <a:lstStyle/>
        <a:p>
          <a:r>
            <a:rPr lang="en-US"/>
            <a:t>4 years (5 years in Scotland)</a:t>
          </a:r>
          <a:endParaRPr lang="en-IN"/>
        </a:p>
      </dgm:t>
    </dgm:pt>
    <dgm:pt modelId="{50AFF2D0-5C55-4023-A4A1-52BA2126BF9D}" type="parTrans" cxnId="{36903BD8-AE94-4BCD-B730-2173DC703A33}">
      <dgm:prSet/>
      <dgm:spPr/>
      <dgm:t>
        <a:bodyPr/>
        <a:lstStyle/>
        <a:p>
          <a:endParaRPr lang="en-IN"/>
        </a:p>
      </dgm:t>
    </dgm:pt>
    <dgm:pt modelId="{6B2BA4EB-B95F-4815-AFD9-344FCC19D493}" type="sibTrans" cxnId="{36903BD8-AE94-4BCD-B730-2173DC703A33}">
      <dgm:prSet/>
      <dgm:spPr/>
      <dgm:t>
        <a:bodyPr/>
        <a:lstStyle/>
        <a:p>
          <a:endParaRPr lang="en-IN"/>
        </a:p>
      </dgm:t>
    </dgm:pt>
    <dgm:pt modelId="{0485D58D-DD7F-49A9-82A0-B4FDAB8445E3}">
      <dgm:prSet/>
      <dgm:spPr/>
      <dgm:t>
        <a:bodyPr/>
        <a:lstStyle/>
        <a:p>
          <a:r>
            <a:rPr lang="en-US" b="1"/>
            <a:t>Integrated Masters with a Sandwich Year</a:t>
          </a:r>
          <a:endParaRPr lang="en-IN"/>
        </a:p>
      </dgm:t>
    </dgm:pt>
    <dgm:pt modelId="{316C22AD-4981-42DB-80FF-659E4F58CC7C}" type="parTrans" cxnId="{A6429414-E6DE-4D36-9860-2C6028496BE7}">
      <dgm:prSet/>
      <dgm:spPr/>
      <dgm:t>
        <a:bodyPr/>
        <a:lstStyle/>
        <a:p>
          <a:endParaRPr lang="en-IN"/>
        </a:p>
      </dgm:t>
    </dgm:pt>
    <dgm:pt modelId="{F8BBFBA0-57AA-4617-99C3-E5A222B55D97}" type="sibTrans" cxnId="{A6429414-E6DE-4D36-9860-2C6028496BE7}">
      <dgm:prSet/>
      <dgm:spPr/>
      <dgm:t>
        <a:bodyPr/>
        <a:lstStyle/>
        <a:p>
          <a:endParaRPr lang="en-IN"/>
        </a:p>
      </dgm:t>
    </dgm:pt>
    <dgm:pt modelId="{7F404DB2-9C4D-458E-90C2-E610C2FD0044}">
      <dgm:prSet/>
      <dgm:spPr/>
      <dgm:t>
        <a:bodyPr/>
        <a:lstStyle/>
        <a:p>
          <a:r>
            <a:rPr lang="en-US" dirty="0"/>
            <a:t>5 years (UG and PG Combined with 1 year of internship)</a:t>
          </a:r>
          <a:endParaRPr lang="en-IN" dirty="0"/>
        </a:p>
      </dgm:t>
    </dgm:pt>
    <dgm:pt modelId="{45C87378-0B22-44C4-BFBD-E0BD4CB47654}" type="parTrans" cxnId="{D98C6C01-67BE-4EA6-BCF7-2409037BCE67}">
      <dgm:prSet/>
      <dgm:spPr/>
      <dgm:t>
        <a:bodyPr/>
        <a:lstStyle/>
        <a:p>
          <a:endParaRPr lang="en-IN"/>
        </a:p>
      </dgm:t>
    </dgm:pt>
    <dgm:pt modelId="{CD2835DF-6558-4344-BC1D-3375B5426E8E}" type="sibTrans" cxnId="{D98C6C01-67BE-4EA6-BCF7-2409037BCE67}">
      <dgm:prSet/>
      <dgm:spPr/>
      <dgm:t>
        <a:bodyPr/>
        <a:lstStyle/>
        <a:p>
          <a:endParaRPr lang="en-IN"/>
        </a:p>
      </dgm:t>
    </dgm:pt>
    <dgm:pt modelId="{AC15A394-5A6C-49B6-899D-98639323DB94}" type="pres">
      <dgm:prSet presAssocID="{90285B9A-27FD-4A42-8713-BE13F47D4604}" presName="Name0" presStyleCnt="0">
        <dgm:presLayoutVars>
          <dgm:dir/>
          <dgm:animLvl val="lvl"/>
          <dgm:resizeHandles val="exact"/>
        </dgm:presLayoutVars>
      </dgm:prSet>
      <dgm:spPr/>
      <dgm:t>
        <a:bodyPr/>
        <a:lstStyle/>
        <a:p>
          <a:endParaRPr lang="en-US"/>
        </a:p>
      </dgm:t>
    </dgm:pt>
    <dgm:pt modelId="{D105667B-ED8A-41B0-A2B2-6FE4E3B3DDCA}" type="pres">
      <dgm:prSet presAssocID="{99AC5A22-C9D0-410D-B6F8-82A18B37E8D4}" presName="linNode" presStyleCnt="0"/>
      <dgm:spPr/>
    </dgm:pt>
    <dgm:pt modelId="{E3E76646-40B9-45AB-8A37-E89B169A0DFE}" type="pres">
      <dgm:prSet presAssocID="{99AC5A22-C9D0-410D-B6F8-82A18B37E8D4}" presName="parentText" presStyleLbl="node1" presStyleIdx="0" presStyleCnt="5">
        <dgm:presLayoutVars>
          <dgm:chMax val="1"/>
          <dgm:bulletEnabled val="1"/>
        </dgm:presLayoutVars>
      </dgm:prSet>
      <dgm:spPr/>
      <dgm:t>
        <a:bodyPr/>
        <a:lstStyle/>
        <a:p>
          <a:endParaRPr lang="en-US"/>
        </a:p>
      </dgm:t>
    </dgm:pt>
    <dgm:pt modelId="{EB94584E-4459-4F51-8F26-08DD20808D92}" type="pres">
      <dgm:prSet presAssocID="{99AC5A22-C9D0-410D-B6F8-82A18B37E8D4}" presName="descendantText" presStyleLbl="alignAccFollowNode1" presStyleIdx="0" presStyleCnt="5">
        <dgm:presLayoutVars>
          <dgm:bulletEnabled val="1"/>
        </dgm:presLayoutVars>
      </dgm:prSet>
      <dgm:spPr/>
      <dgm:t>
        <a:bodyPr/>
        <a:lstStyle/>
        <a:p>
          <a:endParaRPr lang="en-US"/>
        </a:p>
      </dgm:t>
    </dgm:pt>
    <dgm:pt modelId="{BD3849A3-6004-4E22-B04B-32C34F86525B}" type="pres">
      <dgm:prSet presAssocID="{E813CE43-6724-423E-AE13-3178A46F3296}" presName="sp" presStyleCnt="0"/>
      <dgm:spPr/>
    </dgm:pt>
    <dgm:pt modelId="{C96CC848-51A4-4A77-861E-B60943917DA1}" type="pres">
      <dgm:prSet presAssocID="{B1BBE7B1-6BD9-42F4-B579-74C28EF81591}" presName="linNode" presStyleCnt="0"/>
      <dgm:spPr/>
    </dgm:pt>
    <dgm:pt modelId="{399530DF-C94F-439D-940A-77574C1C4A49}" type="pres">
      <dgm:prSet presAssocID="{B1BBE7B1-6BD9-42F4-B579-74C28EF81591}" presName="parentText" presStyleLbl="node1" presStyleIdx="1" presStyleCnt="5">
        <dgm:presLayoutVars>
          <dgm:chMax val="1"/>
          <dgm:bulletEnabled val="1"/>
        </dgm:presLayoutVars>
      </dgm:prSet>
      <dgm:spPr/>
      <dgm:t>
        <a:bodyPr/>
        <a:lstStyle/>
        <a:p>
          <a:endParaRPr lang="en-US"/>
        </a:p>
      </dgm:t>
    </dgm:pt>
    <dgm:pt modelId="{48B2F013-957D-4B44-95CD-D8A3D067F2F5}" type="pres">
      <dgm:prSet presAssocID="{B1BBE7B1-6BD9-42F4-B579-74C28EF81591}" presName="descendantText" presStyleLbl="alignAccFollowNode1" presStyleIdx="1" presStyleCnt="5">
        <dgm:presLayoutVars>
          <dgm:bulletEnabled val="1"/>
        </dgm:presLayoutVars>
      </dgm:prSet>
      <dgm:spPr/>
      <dgm:t>
        <a:bodyPr/>
        <a:lstStyle/>
        <a:p>
          <a:endParaRPr lang="en-US"/>
        </a:p>
      </dgm:t>
    </dgm:pt>
    <dgm:pt modelId="{9FED7492-4B11-4ECA-9BC0-75E8FB74C629}" type="pres">
      <dgm:prSet presAssocID="{2A8E524C-4CCB-4C9D-BCE7-887EA0437E98}" presName="sp" presStyleCnt="0"/>
      <dgm:spPr/>
    </dgm:pt>
    <dgm:pt modelId="{42AA2771-2D28-4E9C-B41C-A91D3F1B475D}" type="pres">
      <dgm:prSet presAssocID="{275965A2-908D-46D3-A363-DA33293131F4}" presName="linNode" presStyleCnt="0"/>
      <dgm:spPr/>
    </dgm:pt>
    <dgm:pt modelId="{2C589510-2D40-4DDE-AD91-95CAB08874E4}" type="pres">
      <dgm:prSet presAssocID="{275965A2-908D-46D3-A363-DA33293131F4}" presName="parentText" presStyleLbl="node1" presStyleIdx="2" presStyleCnt="5">
        <dgm:presLayoutVars>
          <dgm:chMax val="1"/>
          <dgm:bulletEnabled val="1"/>
        </dgm:presLayoutVars>
      </dgm:prSet>
      <dgm:spPr/>
      <dgm:t>
        <a:bodyPr/>
        <a:lstStyle/>
        <a:p>
          <a:endParaRPr lang="en-US"/>
        </a:p>
      </dgm:t>
    </dgm:pt>
    <dgm:pt modelId="{0B4BB64F-6043-4167-9E14-BDBA82A97F7C}" type="pres">
      <dgm:prSet presAssocID="{275965A2-908D-46D3-A363-DA33293131F4}" presName="descendantText" presStyleLbl="alignAccFollowNode1" presStyleIdx="2" presStyleCnt="5">
        <dgm:presLayoutVars>
          <dgm:bulletEnabled val="1"/>
        </dgm:presLayoutVars>
      </dgm:prSet>
      <dgm:spPr/>
      <dgm:t>
        <a:bodyPr/>
        <a:lstStyle/>
        <a:p>
          <a:endParaRPr lang="en-US"/>
        </a:p>
      </dgm:t>
    </dgm:pt>
    <dgm:pt modelId="{5141C1C8-B2FA-40C7-A1F4-B6E4CEA8B89C}" type="pres">
      <dgm:prSet presAssocID="{1E5A70D6-6CCF-47C4-9FBA-6C1180D63756}" presName="sp" presStyleCnt="0"/>
      <dgm:spPr/>
    </dgm:pt>
    <dgm:pt modelId="{7EF34ECD-7AD5-4FE6-8A9B-F2881B0D5CB1}" type="pres">
      <dgm:prSet presAssocID="{C13DA71B-750F-4753-9B31-57B20FAFAAF6}" presName="linNode" presStyleCnt="0"/>
      <dgm:spPr/>
    </dgm:pt>
    <dgm:pt modelId="{7B8B3D60-4E9A-45A3-9274-F411E559ED02}" type="pres">
      <dgm:prSet presAssocID="{C13DA71B-750F-4753-9B31-57B20FAFAAF6}" presName="parentText" presStyleLbl="node1" presStyleIdx="3" presStyleCnt="5" custLinFactNeighborY="1963">
        <dgm:presLayoutVars>
          <dgm:chMax val="1"/>
          <dgm:bulletEnabled val="1"/>
        </dgm:presLayoutVars>
      </dgm:prSet>
      <dgm:spPr/>
      <dgm:t>
        <a:bodyPr/>
        <a:lstStyle/>
        <a:p>
          <a:endParaRPr lang="en-US"/>
        </a:p>
      </dgm:t>
    </dgm:pt>
    <dgm:pt modelId="{0AC83551-5CDD-468F-9A86-3F70DA0950EB}" type="pres">
      <dgm:prSet presAssocID="{C13DA71B-750F-4753-9B31-57B20FAFAAF6}" presName="descendantText" presStyleLbl="alignAccFollowNode1" presStyleIdx="3" presStyleCnt="5">
        <dgm:presLayoutVars>
          <dgm:bulletEnabled val="1"/>
        </dgm:presLayoutVars>
      </dgm:prSet>
      <dgm:spPr/>
      <dgm:t>
        <a:bodyPr/>
        <a:lstStyle/>
        <a:p>
          <a:endParaRPr lang="en-US"/>
        </a:p>
      </dgm:t>
    </dgm:pt>
    <dgm:pt modelId="{21ABA2DE-F0F1-4772-BFD6-3C5D7141ECE8}" type="pres">
      <dgm:prSet presAssocID="{3952BCED-9DF8-4031-AF33-9CB95F7CE6AE}" presName="sp" presStyleCnt="0"/>
      <dgm:spPr/>
    </dgm:pt>
    <dgm:pt modelId="{5B91A4EB-6293-42D4-A730-7D541C2A548B}" type="pres">
      <dgm:prSet presAssocID="{0485D58D-DD7F-49A9-82A0-B4FDAB8445E3}" presName="linNode" presStyleCnt="0"/>
      <dgm:spPr/>
    </dgm:pt>
    <dgm:pt modelId="{68B2CD42-9C84-48C6-80D7-188BA00B244A}" type="pres">
      <dgm:prSet presAssocID="{0485D58D-DD7F-49A9-82A0-B4FDAB8445E3}" presName="parentText" presStyleLbl="node1" presStyleIdx="4" presStyleCnt="5">
        <dgm:presLayoutVars>
          <dgm:chMax val="1"/>
          <dgm:bulletEnabled val="1"/>
        </dgm:presLayoutVars>
      </dgm:prSet>
      <dgm:spPr/>
      <dgm:t>
        <a:bodyPr/>
        <a:lstStyle/>
        <a:p>
          <a:endParaRPr lang="en-US"/>
        </a:p>
      </dgm:t>
    </dgm:pt>
    <dgm:pt modelId="{477A9EAA-7541-4701-AB37-FDDA11F44F38}" type="pres">
      <dgm:prSet presAssocID="{0485D58D-DD7F-49A9-82A0-B4FDAB8445E3}" presName="descendantText" presStyleLbl="alignAccFollowNode1" presStyleIdx="4" presStyleCnt="5">
        <dgm:presLayoutVars>
          <dgm:bulletEnabled val="1"/>
        </dgm:presLayoutVars>
      </dgm:prSet>
      <dgm:spPr/>
      <dgm:t>
        <a:bodyPr/>
        <a:lstStyle/>
        <a:p>
          <a:endParaRPr lang="en-US"/>
        </a:p>
      </dgm:t>
    </dgm:pt>
  </dgm:ptLst>
  <dgm:cxnLst>
    <dgm:cxn modelId="{67204578-16EA-49A3-9750-D561238D8983}" srcId="{99AC5A22-C9D0-410D-B6F8-82A18B37E8D4}" destId="{4B6C1769-65B1-4C52-8222-549A3372F144}" srcOrd="0" destOrd="0" parTransId="{37043B58-6626-4B55-B42D-5F2A0C301071}" sibTransId="{AB793371-2FF2-4C9A-A4E0-4A87E3D58D1D}"/>
    <dgm:cxn modelId="{963D3B64-7750-4E9E-97DC-BDEA0F99C662}" srcId="{90285B9A-27FD-4A42-8713-BE13F47D4604}" destId="{C13DA71B-750F-4753-9B31-57B20FAFAAF6}" srcOrd="3" destOrd="0" parTransId="{D09B1DB5-114A-4AFE-B47B-43AD96D2FFED}" sibTransId="{3952BCED-9DF8-4031-AF33-9CB95F7CE6AE}"/>
    <dgm:cxn modelId="{9CE46F04-FB64-436A-A026-895CC355A647}" type="presOf" srcId="{E4D85E93-DE31-480C-A3C7-A5B40E060EEB}" destId="{48B2F013-957D-4B44-95CD-D8A3D067F2F5}" srcOrd="0" destOrd="0" presId="urn:microsoft.com/office/officeart/2005/8/layout/vList5"/>
    <dgm:cxn modelId="{27940218-BA52-451D-B1AF-2EA4ADA34D2D}" type="presOf" srcId="{7F404DB2-9C4D-458E-90C2-E610C2FD0044}" destId="{477A9EAA-7541-4701-AB37-FDDA11F44F38}" srcOrd="0" destOrd="0" presId="urn:microsoft.com/office/officeart/2005/8/layout/vList5"/>
    <dgm:cxn modelId="{1AD997F7-99FD-4F76-B76E-F2574AB8DD1A}" type="presOf" srcId="{62EFC319-7B47-444A-8257-6D5E427ACCEA}" destId="{0AC83551-5CDD-468F-9A86-3F70DA0950EB}" srcOrd="0" destOrd="0" presId="urn:microsoft.com/office/officeart/2005/8/layout/vList5"/>
    <dgm:cxn modelId="{CD2B7F8F-F07C-4F99-B62B-2D014A5EC2AB}" srcId="{90285B9A-27FD-4A42-8713-BE13F47D4604}" destId="{275965A2-908D-46D3-A363-DA33293131F4}" srcOrd="2" destOrd="0" parTransId="{52B191F9-487C-4541-BDB8-45FDCBE51795}" sibTransId="{1E5A70D6-6CCF-47C4-9FBA-6C1180D63756}"/>
    <dgm:cxn modelId="{A6429414-E6DE-4D36-9860-2C6028496BE7}" srcId="{90285B9A-27FD-4A42-8713-BE13F47D4604}" destId="{0485D58D-DD7F-49A9-82A0-B4FDAB8445E3}" srcOrd="4" destOrd="0" parTransId="{316C22AD-4981-42DB-80FF-659E4F58CC7C}" sibTransId="{F8BBFBA0-57AA-4617-99C3-E5A222B55D97}"/>
    <dgm:cxn modelId="{E45CBEBE-0DB2-45E5-9D99-569EFA72C0A0}" srcId="{90285B9A-27FD-4A42-8713-BE13F47D4604}" destId="{B1BBE7B1-6BD9-42F4-B579-74C28EF81591}" srcOrd="1" destOrd="0" parTransId="{06D3AEFE-ED42-4022-93E8-AB98F8558401}" sibTransId="{2A8E524C-4CCB-4C9D-BCE7-887EA0437E98}"/>
    <dgm:cxn modelId="{388743C9-C4D4-463B-9EC8-D2382DB2251C}" type="presOf" srcId="{E9B8373D-9AB7-472B-9AC1-339662E54DC7}" destId="{0B4BB64F-6043-4167-9E14-BDBA82A97F7C}" srcOrd="0" destOrd="0" presId="urn:microsoft.com/office/officeart/2005/8/layout/vList5"/>
    <dgm:cxn modelId="{E4F9C36B-8663-46E4-B6A3-63937F93D0E5}" srcId="{90285B9A-27FD-4A42-8713-BE13F47D4604}" destId="{99AC5A22-C9D0-410D-B6F8-82A18B37E8D4}" srcOrd="0" destOrd="0" parTransId="{56F1CDF5-E573-4A83-89C7-ED1B0EC1C275}" sibTransId="{E813CE43-6724-423E-AE13-3178A46F3296}"/>
    <dgm:cxn modelId="{BD75FDE8-020B-48E8-A68A-A962AD9E4E3C}" srcId="{275965A2-908D-46D3-A363-DA33293131F4}" destId="{E9B8373D-9AB7-472B-9AC1-339662E54DC7}" srcOrd="0" destOrd="0" parTransId="{D84BD0F9-8551-4F8A-B5A2-46D31B9CE72E}" sibTransId="{7EB83906-B211-4364-B7BE-0AC08E10909A}"/>
    <dgm:cxn modelId="{D98C6C01-67BE-4EA6-BCF7-2409037BCE67}" srcId="{0485D58D-DD7F-49A9-82A0-B4FDAB8445E3}" destId="{7F404DB2-9C4D-458E-90C2-E610C2FD0044}" srcOrd="0" destOrd="0" parTransId="{45C87378-0B22-44C4-BFBD-E0BD4CB47654}" sibTransId="{CD2835DF-6558-4344-BC1D-3375B5426E8E}"/>
    <dgm:cxn modelId="{124DE61A-AEB4-4811-A29E-D8EBE09BB63A}" type="presOf" srcId="{90285B9A-27FD-4A42-8713-BE13F47D4604}" destId="{AC15A394-5A6C-49B6-899D-98639323DB94}" srcOrd="0" destOrd="0" presId="urn:microsoft.com/office/officeart/2005/8/layout/vList5"/>
    <dgm:cxn modelId="{6249F04B-1572-4FD7-BDFA-18AA409F899A}" type="presOf" srcId="{275965A2-908D-46D3-A363-DA33293131F4}" destId="{2C589510-2D40-4DDE-AD91-95CAB08874E4}" srcOrd="0" destOrd="0" presId="urn:microsoft.com/office/officeart/2005/8/layout/vList5"/>
    <dgm:cxn modelId="{B061DDC0-7E6A-468E-BA24-365B5C037B30}" type="presOf" srcId="{0485D58D-DD7F-49A9-82A0-B4FDAB8445E3}" destId="{68B2CD42-9C84-48C6-80D7-188BA00B244A}" srcOrd="0" destOrd="0" presId="urn:microsoft.com/office/officeart/2005/8/layout/vList5"/>
    <dgm:cxn modelId="{BFEB6687-1762-4DAA-B421-AF522622F176}" srcId="{B1BBE7B1-6BD9-42F4-B579-74C28EF81591}" destId="{E4D85E93-DE31-480C-A3C7-A5B40E060EEB}" srcOrd="0" destOrd="0" parTransId="{C0DFD9BA-2AD0-441F-96FC-E034EE1A1A1D}" sibTransId="{C50C0EC8-826A-4501-B9AB-73169B6BCE8B}"/>
    <dgm:cxn modelId="{BD035F1A-8D75-418C-908F-4C266B6C2BD6}" type="presOf" srcId="{99AC5A22-C9D0-410D-B6F8-82A18B37E8D4}" destId="{E3E76646-40B9-45AB-8A37-E89B169A0DFE}" srcOrd="0" destOrd="0" presId="urn:microsoft.com/office/officeart/2005/8/layout/vList5"/>
    <dgm:cxn modelId="{9C2F5E66-B3C1-426A-8BDD-4BFDF7FDD5B6}" type="presOf" srcId="{B1BBE7B1-6BD9-42F4-B579-74C28EF81591}" destId="{399530DF-C94F-439D-940A-77574C1C4A49}" srcOrd="0" destOrd="0" presId="urn:microsoft.com/office/officeart/2005/8/layout/vList5"/>
    <dgm:cxn modelId="{596635E2-247B-47C0-ADFC-E02D3B5B32CA}" type="presOf" srcId="{C13DA71B-750F-4753-9B31-57B20FAFAAF6}" destId="{7B8B3D60-4E9A-45A3-9274-F411E559ED02}" srcOrd="0" destOrd="0" presId="urn:microsoft.com/office/officeart/2005/8/layout/vList5"/>
    <dgm:cxn modelId="{36903BD8-AE94-4BCD-B730-2173DC703A33}" srcId="{C13DA71B-750F-4753-9B31-57B20FAFAAF6}" destId="{62EFC319-7B47-444A-8257-6D5E427ACCEA}" srcOrd="0" destOrd="0" parTransId="{50AFF2D0-5C55-4023-A4A1-52BA2126BF9D}" sibTransId="{6B2BA4EB-B95F-4815-AFD9-344FCC19D493}"/>
    <dgm:cxn modelId="{A8E8D9E7-0026-427C-85CB-5411B90733C1}" type="presOf" srcId="{4B6C1769-65B1-4C52-8222-549A3372F144}" destId="{EB94584E-4459-4F51-8F26-08DD20808D92}" srcOrd="0" destOrd="0" presId="urn:microsoft.com/office/officeart/2005/8/layout/vList5"/>
    <dgm:cxn modelId="{12AD6C56-C65A-4FAB-B710-D0B44DDFF613}" type="presParOf" srcId="{AC15A394-5A6C-49B6-899D-98639323DB94}" destId="{D105667B-ED8A-41B0-A2B2-6FE4E3B3DDCA}" srcOrd="0" destOrd="0" presId="urn:microsoft.com/office/officeart/2005/8/layout/vList5"/>
    <dgm:cxn modelId="{F45DD1DB-BD45-4A79-87FE-513FFA071805}" type="presParOf" srcId="{D105667B-ED8A-41B0-A2B2-6FE4E3B3DDCA}" destId="{E3E76646-40B9-45AB-8A37-E89B169A0DFE}" srcOrd="0" destOrd="0" presId="urn:microsoft.com/office/officeart/2005/8/layout/vList5"/>
    <dgm:cxn modelId="{F927101A-F0C4-4DBF-A7AB-83A5D24BCA35}" type="presParOf" srcId="{D105667B-ED8A-41B0-A2B2-6FE4E3B3DDCA}" destId="{EB94584E-4459-4F51-8F26-08DD20808D92}" srcOrd="1" destOrd="0" presId="urn:microsoft.com/office/officeart/2005/8/layout/vList5"/>
    <dgm:cxn modelId="{1F8D7DD2-796F-4C2B-A295-7D505C0C4370}" type="presParOf" srcId="{AC15A394-5A6C-49B6-899D-98639323DB94}" destId="{BD3849A3-6004-4E22-B04B-32C34F86525B}" srcOrd="1" destOrd="0" presId="urn:microsoft.com/office/officeart/2005/8/layout/vList5"/>
    <dgm:cxn modelId="{9D009A01-9C99-485A-BACB-393CF746C36A}" type="presParOf" srcId="{AC15A394-5A6C-49B6-899D-98639323DB94}" destId="{C96CC848-51A4-4A77-861E-B60943917DA1}" srcOrd="2" destOrd="0" presId="urn:microsoft.com/office/officeart/2005/8/layout/vList5"/>
    <dgm:cxn modelId="{6EF6A1A2-F71C-473D-9601-141E54032904}" type="presParOf" srcId="{C96CC848-51A4-4A77-861E-B60943917DA1}" destId="{399530DF-C94F-439D-940A-77574C1C4A49}" srcOrd="0" destOrd="0" presId="urn:microsoft.com/office/officeart/2005/8/layout/vList5"/>
    <dgm:cxn modelId="{0656ED1C-646A-4DE6-B336-70C893F627B1}" type="presParOf" srcId="{C96CC848-51A4-4A77-861E-B60943917DA1}" destId="{48B2F013-957D-4B44-95CD-D8A3D067F2F5}" srcOrd="1" destOrd="0" presId="urn:microsoft.com/office/officeart/2005/8/layout/vList5"/>
    <dgm:cxn modelId="{8A81CD36-F8FB-42BA-ACE6-AEE43DD8C3B7}" type="presParOf" srcId="{AC15A394-5A6C-49B6-899D-98639323DB94}" destId="{9FED7492-4B11-4ECA-9BC0-75E8FB74C629}" srcOrd="3" destOrd="0" presId="urn:microsoft.com/office/officeart/2005/8/layout/vList5"/>
    <dgm:cxn modelId="{913701DD-1146-4727-8E5B-C4E4924E4402}" type="presParOf" srcId="{AC15A394-5A6C-49B6-899D-98639323DB94}" destId="{42AA2771-2D28-4E9C-B41C-A91D3F1B475D}" srcOrd="4" destOrd="0" presId="urn:microsoft.com/office/officeart/2005/8/layout/vList5"/>
    <dgm:cxn modelId="{3051FBA7-C85E-4C72-AF04-3C82E7D5232C}" type="presParOf" srcId="{42AA2771-2D28-4E9C-B41C-A91D3F1B475D}" destId="{2C589510-2D40-4DDE-AD91-95CAB08874E4}" srcOrd="0" destOrd="0" presId="urn:microsoft.com/office/officeart/2005/8/layout/vList5"/>
    <dgm:cxn modelId="{EB53965D-5EA5-4103-A7E5-DCDEEA07BDAF}" type="presParOf" srcId="{42AA2771-2D28-4E9C-B41C-A91D3F1B475D}" destId="{0B4BB64F-6043-4167-9E14-BDBA82A97F7C}" srcOrd="1" destOrd="0" presId="urn:microsoft.com/office/officeart/2005/8/layout/vList5"/>
    <dgm:cxn modelId="{85D8B3B2-1763-4D18-A6A1-4F0BCC907954}" type="presParOf" srcId="{AC15A394-5A6C-49B6-899D-98639323DB94}" destId="{5141C1C8-B2FA-40C7-A1F4-B6E4CEA8B89C}" srcOrd="5" destOrd="0" presId="urn:microsoft.com/office/officeart/2005/8/layout/vList5"/>
    <dgm:cxn modelId="{107D41DA-69E4-4144-B4F9-B4E6EE01CD17}" type="presParOf" srcId="{AC15A394-5A6C-49B6-899D-98639323DB94}" destId="{7EF34ECD-7AD5-4FE6-8A9B-F2881B0D5CB1}" srcOrd="6" destOrd="0" presId="urn:microsoft.com/office/officeart/2005/8/layout/vList5"/>
    <dgm:cxn modelId="{99930D85-278F-483A-AC82-2C3F2ABB08D8}" type="presParOf" srcId="{7EF34ECD-7AD5-4FE6-8A9B-F2881B0D5CB1}" destId="{7B8B3D60-4E9A-45A3-9274-F411E559ED02}" srcOrd="0" destOrd="0" presId="urn:microsoft.com/office/officeart/2005/8/layout/vList5"/>
    <dgm:cxn modelId="{0E8C4102-D38B-4D41-BDA0-F9BA6BB36FD1}" type="presParOf" srcId="{7EF34ECD-7AD5-4FE6-8A9B-F2881B0D5CB1}" destId="{0AC83551-5CDD-468F-9A86-3F70DA0950EB}" srcOrd="1" destOrd="0" presId="urn:microsoft.com/office/officeart/2005/8/layout/vList5"/>
    <dgm:cxn modelId="{316FA7E5-ECFD-4EFD-BBF0-EF1807520BCC}" type="presParOf" srcId="{AC15A394-5A6C-49B6-899D-98639323DB94}" destId="{21ABA2DE-F0F1-4772-BFD6-3C5D7141ECE8}" srcOrd="7" destOrd="0" presId="urn:microsoft.com/office/officeart/2005/8/layout/vList5"/>
    <dgm:cxn modelId="{ADE519AB-F63D-47E7-A22F-DE0797D13DCC}" type="presParOf" srcId="{AC15A394-5A6C-49B6-899D-98639323DB94}" destId="{5B91A4EB-6293-42D4-A730-7D541C2A548B}" srcOrd="8" destOrd="0" presId="urn:microsoft.com/office/officeart/2005/8/layout/vList5"/>
    <dgm:cxn modelId="{53F9A48D-A865-498D-9DEB-6111DC1C41F2}" type="presParOf" srcId="{5B91A4EB-6293-42D4-A730-7D541C2A548B}" destId="{68B2CD42-9C84-48C6-80D7-188BA00B244A}" srcOrd="0" destOrd="0" presId="urn:microsoft.com/office/officeart/2005/8/layout/vList5"/>
    <dgm:cxn modelId="{F834C82C-C4E6-4157-80C0-A92558428FDD}" type="presParOf" srcId="{5B91A4EB-6293-42D4-A730-7D541C2A548B}" destId="{477A9EAA-7541-4701-AB37-FDDA11F44F38}" srcOrd="1" destOrd="0" presId="urn:microsoft.com/office/officeart/2005/8/layout/vList5"/>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DB418EF-AEAA-434B-BC59-4F5AB180E217}" type="doc">
      <dgm:prSet loTypeId="urn:microsoft.com/office/officeart/2005/8/layout/list1" loCatId="list" qsTypeId="urn:microsoft.com/office/officeart/2005/8/quickstyle/simple2" qsCatId="simple" csTypeId="urn:microsoft.com/office/officeart/2005/8/colors/colorful4" csCatId="colorful" phldr="1"/>
      <dgm:spPr/>
      <dgm:t>
        <a:bodyPr/>
        <a:lstStyle/>
        <a:p>
          <a:endParaRPr lang="en-IN"/>
        </a:p>
      </dgm:t>
    </dgm:pt>
    <dgm:pt modelId="{D0F47EE0-68F1-47AE-8297-6A99A4F38FD5}">
      <dgm:prSet/>
      <dgm:spPr/>
      <dgm:t>
        <a:bodyPr/>
        <a:lstStyle/>
        <a:p>
          <a:r>
            <a:rPr lang="en-US" b="1"/>
            <a:t>Foundation Course and Foundation Degree</a:t>
          </a:r>
          <a:endParaRPr lang="en-IN"/>
        </a:p>
      </dgm:t>
    </dgm:pt>
    <dgm:pt modelId="{99B4CA0C-8CFC-4A1A-B7E2-D19BDE4BFF00}" type="parTrans" cxnId="{3A148C07-4B23-47E4-91CB-016C5C46BD1D}">
      <dgm:prSet/>
      <dgm:spPr/>
      <dgm:t>
        <a:bodyPr/>
        <a:lstStyle/>
        <a:p>
          <a:endParaRPr lang="en-IN"/>
        </a:p>
      </dgm:t>
    </dgm:pt>
    <dgm:pt modelId="{374FF7C1-2A63-48B8-A83A-1B9B7A32204C}" type="sibTrans" cxnId="{3A148C07-4B23-47E4-91CB-016C5C46BD1D}">
      <dgm:prSet/>
      <dgm:spPr/>
      <dgm:t>
        <a:bodyPr/>
        <a:lstStyle/>
        <a:p>
          <a:endParaRPr lang="en-IN"/>
        </a:p>
      </dgm:t>
    </dgm:pt>
    <dgm:pt modelId="{F9A85DEF-91A6-4B56-AAAC-7CA08A8AC436}">
      <dgm:prSet/>
      <dgm:spPr/>
      <dgm:t>
        <a:bodyPr/>
        <a:lstStyle/>
        <a:p>
          <a:r>
            <a:rPr lang="en-US"/>
            <a:t>A Foundation course is a one-year preparation course for international students who need additional English language and academic preparation for entry into the first year of a Bachelor’s degree at a UK university . </a:t>
          </a:r>
          <a:endParaRPr lang="en-IN"/>
        </a:p>
      </dgm:t>
    </dgm:pt>
    <dgm:pt modelId="{906893CB-0A46-4AFD-8C91-877A8DCDBBCA}" type="parTrans" cxnId="{8A7CEAFA-25D7-420E-9333-1466B29F4364}">
      <dgm:prSet/>
      <dgm:spPr/>
      <dgm:t>
        <a:bodyPr/>
        <a:lstStyle/>
        <a:p>
          <a:endParaRPr lang="en-IN"/>
        </a:p>
      </dgm:t>
    </dgm:pt>
    <dgm:pt modelId="{75616290-3ED7-44FB-86ED-536191CB7620}" type="sibTrans" cxnId="{8A7CEAFA-25D7-420E-9333-1466B29F4364}">
      <dgm:prSet/>
      <dgm:spPr/>
      <dgm:t>
        <a:bodyPr/>
        <a:lstStyle/>
        <a:p>
          <a:endParaRPr lang="en-IN"/>
        </a:p>
      </dgm:t>
    </dgm:pt>
    <dgm:pt modelId="{96464B09-8AD4-4E35-A1F2-8FDEE40CD05E}">
      <dgm:prSet/>
      <dgm:spPr/>
      <dgm:t>
        <a:bodyPr/>
        <a:lstStyle/>
        <a:p>
          <a:r>
            <a:rPr lang="en-US"/>
            <a:t>A Foundation degree is a two-year combined academic and vocational qualification, equivalent to two years of a Bachelor's degree and is a stand-alone degree.</a:t>
          </a:r>
          <a:endParaRPr lang="en-IN"/>
        </a:p>
      </dgm:t>
    </dgm:pt>
    <dgm:pt modelId="{4D89E521-6F15-4261-9855-ED6E7F214462}" type="parTrans" cxnId="{B5C23D36-7FAE-499D-A8B9-FF6442A97716}">
      <dgm:prSet/>
      <dgm:spPr/>
      <dgm:t>
        <a:bodyPr/>
        <a:lstStyle/>
        <a:p>
          <a:endParaRPr lang="en-IN"/>
        </a:p>
      </dgm:t>
    </dgm:pt>
    <dgm:pt modelId="{3968EC36-3CEB-47A9-A5A2-3026272AEF61}" type="sibTrans" cxnId="{B5C23D36-7FAE-499D-A8B9-FF6442A97716}">
      <dgm:prSet/>
      <dgm:spPr/>
      <dgm:t>
        <a:bodyPr/>
        <a:lstStyle/>
        <a:p>
          <a:endParaRPr lang="en-IN"/>
        </a:p>
      </dgm:t>
    </dgm:pt>
    <dgm:pt modelId="{1CD77AFA-12D0-4A06-B407-CFDF36236B20}">
      <dgm:prSet/>
      <dgm:spPr/>
      <dgm:t>
        <a:bodyPr/>
        <a:lstStyle/>
        <a:p>
          <a:r>
            <a:rPr lang="en-US" b="1"/>
            <a:t>Diploma </a:t>
          </a:r>
          <a:endParaRPr lang="en-IN"/>
        </a:p>
      </dgm:t>
    </dgm:pt>
    <dgm:pt modelId="{CBD1CD29-16EA-4F6B-8174-6DE70C7AF215}" type="parTrans" cxnId="{ECD077E2-1770-4BE8-ADB5-6590D7E0DA20}">
      <dgm:prSet/>
      <dgm:spPr/>
      <dgm:t>
        <a:bodyPr/>
        <a:lstStyle/>
        <a:p>
          <a:endParaRPr lang="en-IN"/>
        </a:p>
      </dgm:t>
    </dgm:pt>
    <dgm:pt modelId="{A7D0EBDF-928D-49FF-9867-0B17CEC29CAE}" type="sibTrans" cxnId="{ECD077E2-1770-4BE8-ADB5-6590D7E0DA20}">
      <dgm:prSet/>
      <dgm:spPr/>
      <dgm:t>
        <a:bodyPr/>
        <a:lstStyle/>
        <a:p>
          <a:endParaRPr lang="en-IN"/>
        </a:p>
      </dgm:t>
    </dgm:pt>
    <dgm:pt modelId="{89000167-2D09-49AC-B9D9-36F5A1A86141}">
      <dgm:prSet/>
      <dgm:spPr/>
      <dgm:t>
        <a:bodyPr/>
        <a:lstStyle/>
        <a:p>
          <a:r>
            <a:rPr lang="en-US"/>
            <a:t>International Year 1 (IY1 Diploma): IY1 is a one-year program for students who are not eligible for direct entry to a Bachelor’s program and it leads to 2</a:t>
          </a:r>
          <a:r>
            <a:rPr lang="en-US" baseline="30000"/>
            <a:t>nd</a:t>
          </a:r>
          <a:r>
            <a:rPr lang="en-US"/>
            <a:t> year of a Bachelor's degree. </a:t>
          </a:r>
          <a:endParaRPr lang="en-IN"/>
        </a:p>
      </dgm:t>
    </dgm:pt>
    <dgm:pt modelId="{D28FC7B6-C7BB-4BFD-BC7B-6570EB8D04CD}" type="parTrans" cxnId="{404E250E-EBAC-45B0-A718-C6A74F4703AB}">
      <dgm:prSet/>
      <dgm:spPr/>
      <dgm:t>
        <a:bodyPr/>
        <a:lstStyle/>
        <a:p>
          <a:endParaRPr lang="en-IN"/>
        </a:p>
      </dgm:t>
    </dgm:pt>
    <dgm:pt modelId="{AE4847EB-6FEE-4CC3-B563-8550886603C9}" type="sibTrans" cxnId="{404E250E-EBAC-45B0-A718-C6A74F4703AB}">
      <dgm:prSet/>
      <dgm:spPr/>
      <dgm:t>
        <a:bodyPr/>
        <a:lstStyle/>
        <a:p>
          <a:endParaRPr lang="en-IN"/>
        </a:p>
      </dgm:t>
    </dgm:pt>
    <dgm:pt modelId="{70D92642-4D7E-4193-A9D2-27E9246CCCEA}">
      <dgm:prSet/>
      <dgm:spPr/>
      <dgm:t>
        <a:bodyPr/>
        <a:lstStyle/>
        <a:p>
          <a:r>
            <a:rPr lang="en-US"/>
            <a:t>HNC: An HNC (Higher National Certificate) is a one-year course, equivalent to the first year of a bachelor's degree. </a:t>
          </a:r>
          <a:endParaRPr lang="en-IN"/>
        </a:p>
      </dgm:t>
    </dgm:pt>
    <dgm:pt modelId="{CE3750FF-A0A8-41F3-87B5-2490323AD164}" type="parTrans" cxnId="{D772B645-CAC4-41A7-ADC1-8B168B996ABB}">
      <dgm:prSet/>
      <dgm:spPr/>
      <dgm:t>
        <a:bodyPr/>
        <a:lstStyle/>
        <a:p>
          <a:endParaRPr lang="en-IN"/>
        </a:p>
      </dgm:t>
    </dgm:pt>
    <dgm:pt modelId="{7F72F9AA-B412-4D5E-B00B-ED5EE53616A6}" type="sibTrans" cxnId="{D772B645-CAC4-41A7-ADC1-8B168B996ABB}">
      <dgm:prSet/>
      <dgm:spPr/>
      <dgm:t>
        <a:bodyPr/>
        <a:lstStyle/>
        <a:p>
          <a:endParaRPr lang="en-IN"/>
        </a:p>
      </dgm:t>
    </dgm:pt>
    <dgm:pt modelId="{E12D9712-39D8-4C6A-8039-23D68B507690}">
      <dgm:prSet/>
      <dgm:spPr/>
      <dgm:t>
        <a:bodyPr/>
        <a:lstStyle/>
        <a:p>
          <a:r>
            <a:rPr lang="en-US"/>
            <a:t>HND: An HND (Higher National Diploma) is a two-year course, equivalent to the first two years of a bachelor’s degree. This qualification can be used to gain entry into universities in the final year of a Bachelor’s degree. </a:t>
          </a:r>
          <a:endParaRPr lang="en-IN"/>
        </a:p>
      </dgm:t>
    </dgm:pt>
    <dgm:pt modelId="{EE0B49D6-D40E-4ABA-9D35-794EC596BB03}" type="parTrans" cxnId="{5338398B-649D-4AF6-840F-30CB5C779230}">
      <dgm:prSet/>
      <dgm:spPr/>
      <dgm:t>
        <a:bodyPr/>
        <a:lstStyle/>
        <a:p>
          <a:endParaRPr lang="en-IN"/>
        </a:p>
      </dgm:t>
    </dgm:pt>
    <dgm:pt modelId="{A2EB0120-B9D3-4FB2-B399-387DC211D9BD}" type="sibTrans" cxnId="{5338398B-649D-4AF6-840F-30CB5C779230}">
      <dgm:prSet/>
      <dgm:spPr/>
      <dgm:t>
        <a:bodyPr/>
        <a:lstStyle/>
        <a:p>
          <a:endParaRPr lang="en-IN"/>
        </a:p>
      </dgm:t>
    </dgm:pt>
    <dgm:pt modelId="{E0E55EC0-F4A7-4097-88C7-8968EE2DA4B1}">
      <dgm:prSet/>
      <dgm:spPr/>
      <dgm:t>
        <a:bodyPr/>
        <a:lstStyle/>
        <a:p>
          <a:r>
            <a:rPr lang="en-US" b="1"/>
            <a:t>Pre-Masters </a:t>
          </a:r>
          <a:endParaRPr lang="en-IN"/>
        </a:p>
      </dgm:t>
    </dgm:pt>
    <dgm:pt modelId="{4EBE6FBC-E19D-4100-AB1E-6C679A380ECD}" type="parTrans" cxnId="{F554A0F7-47BA-483D-871D-3BE56C6A2E73}">
      <dgm:prSet/>
      <dgm:spPr/>
      <dgm:t>
        <a:bodyPr/>
        <a:lstStyle/>
        <a:p>
          <a:endParaRPr lang="en-IN"/>
        </a:p>
      </dgm:t>
    </dgm:pt>
    <dgm:pt modelId="{8250751B-CB30-4162-A2A7-89559410A9ED}" type="sibTrans" cxnId="{F554A0F7-47BA-483D-871D-3BE56C6A2E73}">
      <dgm:prSet/>
      <dgm:spPr/>
      <dgm:t>
        <a:bodyPr/>
        <a:lstStyle/>
        <a:p>
          <a:endParaRPr lang="en-IN"/>
        </a:p>
      </dgm:t>
    </dgm:pt>
    <dgm:pt modelId="{19B81BE0-94F6-48E6-A59A-38759C43BAA8}">
      <dgm:prSet/>
      <dgm:spPr/>
      <dgm:t>
        <a:bodyPr/>
        <a:lstStyle/>
        <a:p>
          <a:r>
            <a:rPr lang="en-US"/>
            <a:t> A Pre-Masters program is for international students who need to improve and develop their academics,   research and seminar skills ahead of a Master's degree. This course varies in length from ten weeks to twelve   weeks. It offers a route to a postgraduate degree in several disciplines and is suitable for students who:</a:t>
          </a:r>
          <a:endParaRPr lang="en-IN"/>
        </a:p>
      </dgm:t>
    </dgm:pt>
    <dgm:pt modelId="{C53817EC-00A1-42E3-AE0B-D9DD8933CC58}" type="parTrans" cxnId="{F32512A7-69C3-4FB3-9FB4-DDDEFCF49F30}">
      <dgm:prSet/>
      <dgm:spPr/>
      <dgm:t>
        <a:bodyPr/>
        <a:lstStyle/>
        <a:p>
          <a:endParaRPr lang="en-IN"/>
        </a:p>
      </dgm:t>
    </dgm:pt>
    <dgm:pt modelId="{CA2CDE3A-A981-4031-B313-77287921313B}" type="sibTrans" cxnId="{F32512A7-69C3-4FB3-9FB4-DDDEFCF49F30}">
      <dgm:prSet/>
      <dgm:spPr/>
      <dgm:t>
        <a:bodyPr/>
        <a:lstStyle/>
        <a:p>
          <a:endParaRPr lang="en-IN"/>
        </a:p>
      </dgm:t>
    </dgm:pt>
    <dgm:pt modelId="{625F1EFD-FE8C-4F2C-8615-1E71E9526F25}">
      <dgm:prSet/>
      <dgm:spPr/>
      <dgm:t>
        <a:bodyPr/>
        <a:lstStyle/>
        <a:p>
          <a:r>
            <a:rPr lang="en-US"/>
            <a:t>Do not meet the academic requirements for admission into a postgraduate course.</a:t>
          </a:r>
          <a:endParaRPr lang="en-IN"/>
        </a:p>
      </dgm:t>
    </dgm:pt>
    <dgm:pt modelId="{EBC1DEA3-D52E-4D54-A78F-0B869FF894DF}" type="parTrans" cxnId="{A33A7D4E-18FD-406B-ABDF-02164A637FAB}">
      <dgm:prSet/>
      <dgm:spPr/>
      <dgm:t>
        <a:bodyPr/>
        <a:lstStyle/>
        <a:p>
          <a:endParaRPr lang="en-IN"/>
        </a:p>
      </dgm:t>
    </dgm:pt>
    <dgm:pt modelId="{9074CD41-91F1-44BB-A035-413A20B77CD9}" type="sibTrans" cxnId="{A33A7D4E-18FD-406B-ABDF-02164A637FAB}">
      <dgm:prSet/>
      <dgm:spPr/>
      <dgm:t>
        <a:bodyPr/>
        <a:lstStyle/>
        <a:p>
          <a:endParaRPr lang="en-IN"/>
        </a:p>
      </dgm:t>
    </dgm:pt>
    <dgm:pt modelId="{A168224D-BF3B-489A-8F2B-8AB7914353DF}">
      <dgm:prSet/>
      <dgm:spPr/>
      <dgm:t>
        <a:bodyPr/>
        <a:lstStyle/>
        <a:p>
          <a:r>
            <a:rPr lang="en-US"/>
            <a:t>Want to change the discipline from undergraduate degree to postgraduate degree.</a:t>
          </a:r>
          <a:endParaRPr lang="en-IN"/>
        </a:p>
      </dgm:t>
    </dgm:pt>
    <dgm:pt modelId="{947C669F-9F1F-45FC-9D56-0C787BC0371D}" type="parTrans" cxnId="{677BEB86-EF55-4A9E-BC07-4A2E5C5DE652}">
      <dgm:prSet/>
      <dgm:spPr/>
      <dgm:t>
        <a:bodyPr/>
        <a:lstStyle/>
        <a:p>
          <a:endParaRPr lang="en-IN"/>
        </a:p>
      </dgm:t>
    </dgm:pt>
    <dgm:pt modelId="{D0DE7B6F-05CE-4A1D-9AF0-7791525EC0E0}" type="sibTrans" cxnId="{677BEB86-EF55-4A9E-BC07-4A2E5C5DE652}">
      <dgm:prSet/>
      <dgm:spPr/>
      <dgm:t>
        <a:bodyPr/>
        <a:lstStyle/>
        <a:p>
          <a:endParaRPr lang="en-IN"/>
        </a:p>
      </dgm:t>
    </dgm:pt>
    <dgm:pt modelId="{AE659198-7839-4E1C-99E1-9629DD6832B3}" type="pres">
      <dgm:prSet presAssocID="{ADB418EF-AEAA-434B-BC59-4F5AB180E217}" presName="linear" presStyleCnt="0">
        <dgm:presLayoutVars>
          <dgm:dir/>
          <dgm:animLvl val="lvl"/>
          <dgm:resizeHandles val="exact"/>
        </dgm:presLayoutVars>
      </dgm:prSet>
      <dgm:spPr/>
      <dgm:t>
        <a:bodyPr/>
        <a:lstStyle/>
        <a:p>
          <a:endParaRPr lang="en-US"/>
        </a:p>
      </dgm:t>
    </dgm:pt>
    <dgm:pt modelId="{5EE1FA35-7ED8-410E-B897-57CEF7A46B3C}" type="pres">
      <dgm:prSet presAssocID="{D0F47EE0-68F1-47AE-8297-6A99A4F38FD5}" presName="parentLin" presStyleCnt="0"/>
      <dgm:spPr/>
    </dgm:pt>
    <dgm:pt modelId="{88C299D0-EC65-4CFF-8932-28FF6E461D90}" type="pres">
      <dgm:prSet presAssocID="{D0F47EE0-68F1-47AE-8297-6A99A4F38FD5}" presName="parentLeftMargin" presStyleLbl="node1" presStyleIdx="0" presStyleCnt="3"/>
      <dgm:spPr/>
      <dgm:t>
        <a:bodyPr/>
        <a:lstStyle/>
        <a:p>
          <a:endParaRPr lang="en-US"/>
        </a:p>
      </dgm:t>
    </dgm:pt>
    <dgm:pt modelId="{E3B042F3-C744-4E1E-AC82-B56A6E19FB5F}" type="pres">
      <dgm:prSet presAssocID="{D0F47EE0-68F1-47AE-8297-6A99A4F38FD5}" presName="parentText" presStyleLbl="node1" presStyleIdx="0" presStyleCnt="3">
        <dgm:presLayoutVars>
          <dgm:chMax val="0"/>
          <dgm:bulletEnabled val="1"/>
        </dgm:presLayoutVars>
      </dgm:prSet>
      <dgm:spPr/>
      <dgm:t>
        <a:bodyPr/>
        <a:lstStyle/>
        <a:p>
          <a:endParaRPr lang="en-US"/>
        </a:p>
      </dgm:t>
    </dgm:pt>
    <dgm:pt modelId="{9AE4F206-DD26-48C8-A467-23CC2A6EEEF3}" type="pres">
      <dgm:prSet presAssocID="{D0F47EE0-68F1-47AE-8297-6A99A4F38FD5}" presName="negativeSpace" presStyleCnt="0"/>
      <dgm:spPr/>
    </dgm:pt>
    <dgm:pt modelId="{266F8847-456C-4E8F-A9B3-749024E8A552}" type="pres">
      <dgm:prSet presAssocID="{D0F47EE0-68F1-47AE-8297-6A99A4F38FD5}" presName="childText" presStyleLbl="conFgAcc1" presStyleIdx="0" presStyleCnt="3">
        <dgm:presLayoutVars>
          <dgm:bulletEnabled val="1"/>
        </dgm:presLayoutVars>
      </dgm:prSet>
      <dgm:spPr/>
      <dgm:t>
        <a:bodyPr/>
        <a:lstStyle/>
        <a:p>
          <a:endParaRPr lang="en-US"/>
        </a:p>
      </dgm:t>
    </dgm:pt>
    <dgm:pt modelId="{799A99B5-78E1-499B-962A-4E552606ABE2}" type="pres">
      <dgm:prSet presAssocID="{374FF7C1-2A63-48B8-A83A-1B9B7A32204C}" presName="spaceBetweenRectangles" presStyleCnt="0"/>
      <dgm:spPr/>
    </dgm:pt>
    <dgm:pt modelId="{A4019E98-AC61-420C-AB58-8A5D3DAC8B17}" type="pres">
      <dgm:prSet presAssocID="{1CD77AFA-12D0-4A06-B407-CFDF36236B20}" presName="parentLin" presStyleCnt="0"/>
      <dgm:spPr/>
    </dgm:pt>
    <dgm:pt modelId="{B2D0C9B5-B5AE-4516-AB09-53D87E28E94C}" type="pres">
      <dgm:prSet presAssocID="{1CD77AFA-12D0-4A06-B407-CFDF36236B20}" presName="parentLeftMargin" presStyleLbl="node1" presStyleIdx="0" presStyleCnt="3"/>
      <dgm:spPr/>
      <dgm:t>
        <a:bodyPr/>
        <a:lstStyle/>
        <a:p>
          <a:endParaRPr lang="en-US"/>
        </a:p>
      </dgm:t>
    </dgm:pt>
    <dgm:pt modelId="{7711D89C-0CE5-42B5-AF15-BC9D2D7DAC8A}" type="pres">
      <dgm:prSet presAssocID="{1CD77AFA-12D0-4A06-B407-CFDF36236B20}" presName="parentText" presStyleLbl="node1" presStyleIdx="1" presStyleCnt="3">
        <dgm:presLayoutVars>
          <dgm:chMax val="0"/>
          <dgm:bulletEnabled val="1"/>
        </dgm:presLayoutVars>
      </dgm:prSet>
      <dgm:spPr/>
      <dgm:t>
        <a:bodyPr/>
        <a:lstStyle/>
        <a:p>
          <a:endParaRPr lang="en-US"/>
        </a:p>
      </dgm:t>
    </dgm:pt>
    <dgm:pt modelId="{6C083557-49D8-4CFA-96DC-8CBA646B14B5}" type="pres">
      <dgm:prSet presAssocID="{1CD77AFA-12D0-4A06-B407-CFDF36236B20}" presName="negativeSpace" presStyleCnt="0"/>
      <dgm:spPr/>
    </dgm:pt>
    <dgm:pt modelId="{5947A6E6-B152-46FA-852E-D42C74A5E6C2}" type="pres">
      <dgm:prSet presAssocID="{1CD77AFA-12D0-4A06-B407-CFDF36236B20}" presName="childText" presStyleLbl="conFgAcc1" presStyleIdx="1" presStyleCnt="3" custLinFactNeighborX="-7680">
        <dgm:presLayoutVars>
          <dgm:bulletEnabled val="1"/>
        </dgm:presLayoutVars>
      </dgm:prSet>
      <dgm:spPr/>
      <dgm:t>
        <a:bodyPr/>
        <a:lstStyle/>
        <a:p>
          <a:endParaRPr lang="en-US"/>
        </a:p>
      </dgm:t>
    </dgm:pt>
    <dgm:pt modelId="{9E1B3F5C-C02A-409F-A767-D93279CEC53E}" type="pres">
      <dgm:prSet presAssocID="{A7D0EBDF-928D-49FF-9867-0B17CEC29CAE}" presName="spaceBetweenRectangles" presStyleCnt="0"/>
      <dgm:spPr/>
    </dgm:pt>
    <dgm:pt modelId="{468E9065-7DA7-4440-A7BB-973A8F549D84}" type="pres">
      <dgm:prSet presAssocID="{E0E55EC0-F4A7-4097-88C7-8968EE2DA4B1}" presName="parentLin" presStyleCnt="0"/>
      <dgm:spPr/>
    </dgm:pt>
    <dgm:pt modelId="{81171C86-A180-4E7E-AD73-CFCCCE697160}" type="pres">
      <dgm:prSet presAssocID="{E0E55EC0-F4A7-4097-88C7-8968EE2DA4B1}" presName="parentLeftMargin" presStyleLbl="node1" presStyleIdx="1" presStyleCnt="3"/>
      <dgm:spPr/>
      <dgm:t>
        <a:bodyPr/>
        <a:lstStyle/>
        <a:p>
          <a:endParaRPr lang="en-US"/>
        </a:p>
      </dgm:t>
    </dgm:pt>
    <dgm:pt modelId="{29C378C6-2F94-402C-9909-9B8DA04E3FFC}" type="pres">
      <dgm:prSet presAssocID="{E0E55EC0-F4A7-4097-88C7-8968EE2DA4B1}" presName="parentText" presStyleLbl="node1" presStyleIdx="2" presStyleCnt="3">
        <dgm:presLayoutVars>
          <dgm:chMax val="0"/>
          <dgm:bulletEnabled val="1"/>
        </dgm:presLayoutVars>
      </dgm:prSet>
      <dgm:spPr/>
      <dgm:t>
        <a:bodyPr/>
        <a:lstStyle/>
        <a:p>
          <a:endParaRPr lang="en-US"/>
        </a:p>
      </dgm:t>
    </dgm:pt>
    <dgm:pt modelId="{1F4FB0FB-0D54-435E-8F64-FEAA43BB4C91}" type="pres">
      <dgm:prSet presAssocID="{E0E55EC0-F4A7-4097-88C7-8968EE2DA4B1}" presName="negativeSpace" presStyleCnt="0"/>
      <dgm:spPr/>
    </dgm:pt>
    <dgm:pt modelId="{60647F31-B533-4279-8384-9F538385ACD1}" type="pres">
      <dgm:prSet presAssocID="{E0E55EC0-F4A7-4097-88C7-8968EE2DA4B1}" presName="childText" presStyleLbl="conFgAcc1" presStyleIdx="2" presStyleCnt="3">
        <dgm:presLayoutVars>
          <dgm:bulletEnabled val="1"/>
        </dgm:presLayoutVars>
      </dgm:prSet>
      <dgm:spPr/>
      <dgm:t>
        <a:bodyPr/>
        <a:lstStyle/>
        <a:p>
          <a:endParaRPr lang="en-US"/>
        </a:p>
      </dgm:t>
    </dgm:pt>
  </dgm:ptLst>
  <dgm:cxnLst>
    <dgm:cxn modelId="{B5C23D36-7FAE-499D-A8B9-FF6442A97716}" srcId="{D0F47EE0-68F1-47AE-8297-6A99A4F38FD5}" destId="{96464B09-8AD4-4E35-A1F2-8FDEE40CD05E}" srcOrd="1" destOrd="0" parTransId="{4D89E521-6F15-4261-9855-ED6E7F214462}" sibTransId="{3968EC36-3CEB-47A9-A5A2-3026272AEF61}"/>
    <dgm:cxn modelId="{D772B645-CAC4-41A7-ADC1-8B168B996ABB}" srcId="{1CD77AFA-12D0-4A06-B407-CFDF36236B20}" destId="{70D92642-4D7E-4193-A9D2-27E9246CCCEA}" srcOrd="1" destOrd="0" parTransId="{CE3750FF-A0A8-41F3-87B5-2490323AD164}" sibTransId="{7F72F9AA-B412-4D5E-B00B-ED5EE53616A6}"/>
    <dgm:cxn modelId="{49C4B204-F4B4-4D76-BCE9-B2F9BCB7AAB4}" type="presOf" srcId="{ADB418EF-AEAA-434B-BC59-4F5AB180E217}" destId="{AE659198-7839-4E1C-99E1-9629DD6832B3}" srcOrd="0" destOrd="0" presId="urn:microsoft.com/office/officeart/2005/8/layout/list1"/>
    <dgm:cxn modelId="{9A1CAAB3-CD60-4820-AC86-2DC864E41237}" type="presOf" srcId="{E12D9712-39D8-4C6A-8039-23D68B507690}" destId="{5947A6E6-B152-46FA-852E-D42C74A5E6C2}" srcOrd="0" destOrd="2" presId="urn:microsoft.com/office/officeart/2005/8/layout/list1"/>
    <dgm:cxn modelId="{5338398B-649D-4AF6-840F-30CB5C779230}" srcId="{1CD77AFA-12D0-4A06-B407-CFDF36236B20}" destId="{E12D9712-39D8-4C6A-8039-23D68B507690}" srcOrd="2" destOrd="0" parTransId="{EE0B49D6-D40E-4ABA-9D35-794EC596BB03}" sibTransId="{A2EB0120-B9D3-4FB2-B399-387DC211D9BD}"/>
    <dgm:cxn modelId="{26105BD7-E1F3-499F-8F2E-5986BC66469D}" type="presOf" srcId="{625F1EFD-FE8C-4F2C-8615-1E71E9526F25}" destId="{60647F31-B533-4279-8384-9F538385ACD1}" srcOrd="0" destOrd="1" presId="urn:microsoft.com/office/officeart/2005/8/layout/list1"/>
    <dgm:cxn modelId="{780FE7BC-3D69-45C4-B829-1944ECD83FC1}" type="presOf" srcId="{F9A85DEF-91A6-4B56-AAAC-7CA08A8AC436}" destId="{266F8847-456C-4E8F-A9B3-749024E8A552}" srcOrd="0" destOrd="0" presId="urn:microsoft.com/office/officeart/2005/8/layout/list1"/>
    <dgm:cxn modelId="{27CE2F87-2CCA-4194-93F1-64C799DBE1DB}" type="presOf" srcId="{19B81BE0-94F6-48E6-A59A-38759C43BAA8}" destId="{60647F31-B533-4279-8384-9F538385ACD1}" srcOrd="0" destOrd="0" presId="urn:microsoft.com/office/officeart/2005/8/layout/list1"/>
    <dgm:cxn modelId="{A33A7D4E-18FD-406B-ABDF-02164A637FAB}" srcId="{19B81BE0-94F6-48E6-A59A-38759C43BAA8}" destId="{625F1EFD-FE8C-4F2C-8615-1E71E9526F25}" srcOrd="0" destOrd="0" parTransId="{EBC1DEA3-D52E-4D54-A78F-0B869FF894DF}" sibTransId="{9074CD41-91F1-44BB-A035-413A20B77CD9}"/>
    <dgm:cxn modelId="{8A7CEAFA-25D7-420E-9333-1466B29F4364}" srcId="{D0F47EE0-68F1-47AE-8297-6A99A4F38FD5}" destId="{F9A85DEF-91A6-4B56-AAAC-7CA08A8AC436}" srcOrd="0" destOrd="0" parTransId="{906893CB-0A46-4AFD-8C91-877A8DCDBBCA}" sibTransId="{75616290-3ED7-44FB-86ED-536191CB7620}"/>
    <dgm:cxn modelId="{0E2E1A14-EC6B-4DF4-BE97-0CBA995D04E9}" type="presOf" srcId="{96464B09-8AD4-4E35-A1F2-8FDEE40CD05E}" destId="{266F8847-456C-4E8F-A9B3-749024E8A552}" srcOrd="0" destOrd="1" presId="urn:microsoft.com/office/officeart/2005/8/layout/list1"/>
    <dgm:cxn modelId="{F554A0F7-47BA-483D-871D-3BE56C6A2E73}" srcId="{ADB418EF-AEAA-434B-BC59-4F5AB180E217}" destId="{E0E55EC0-F4A7-4097-88C7-8968EE2DA4B1}" srcOrd="2" destOrd="0" parTransId="{4EBE6FBC-E19D-4100-AB1E-6C679A380ECD}" sibTransId="{8250751B-CB30-4162-A2A7-89559410A9ED}"/>
    <dgm:cxn modelId="{F32512A7-69C3-4FB3-9FB4-DDDEFCF49F30}" srcId="{E0E55EC0-F4A7-4097-88C7-8968EE2DA4B1}" destId="{19B81BE0-94F6-48E6-A59A-38759C43BAA8}" srcOrd="0" destOrd="0" parTransId="{C53817EC-00A1-42E3-AE0B-D9DD8933CC58}" sibTransId="{CA2CDE3A-A981-4031-B313-77287921313B}"/>
    <dgm:cxn modelId="{404E250E-EBAC-45B0-A718-C6A74F4703AB}" srcId="{1CD77AFA-12D0-4A06-B407-CFDF36236B20}" destId="{89000167-2D09-49AC-B9D9-36F5A1A86141}" srcOrd="0" destOrd="0" parTransId="{D28FC7B6-C7BB-4BFD-BC7B-6570EB8D04CD}" sibTransId="{AE4847EB-6FEE-4CC3-B563-8550886603C9}"/>
    <dgm:cxn modelId="{7106A6DE-C5D9-4376-A2EB-E72A307CA803}" type="presOf" srcId="{1CD77AFA-12D0-4A06-B407-CFDF36236B20}" destId="{B2D0C9B5-B5AE-4516-AB09-53D87E28E94C}" srcOrd="0" destOrd="0" presId="urn:microsoft.com/office/officeart/2005/8/layout/list1"/>
    <dgm:cxn modelId="{1F0765F1-3FAD-496F-83F9-DA0DA2DF4C87}" type="presOf" srcId="{D0F47EE0-68F1-47AE-8297-6A99A4F38FD5}" destId="{E3B042F3-C744-4E1E-AC82-B56A6E19FB5F}" srcOrd="1" destOrd="0" presId="urn:microsoft.com/office/officeart/2005/8/layout/list1"/>
    <dgm:cxn modelId="{3A148C07-4B23-47E4-91CB-016C5C46BD1D}" srcId="{ADB418EF-AEAA-434B-BC59-4F5AB180E217}" destId="{D0F47EE0-68F1-47AE-8297-6A99A4F38FD5}" srcOrd="0" destOrd="0" parTransId="{99B4CA0C-8CFC-4A1A-B7E2-D19BDE4BFF00}" sibTransId="{374FF7C1-2A63-48B8-A83A-1B9B7A32204C}"/>
    <dgm:cxn modelId="{677BEB86-EF55-4A9E-BC07-4A2E5C5DE652}" srcId="{19B81BE0-94F6-48E6-A59A-38759C43BAA8}" destId="{A168224D-BF3B-489A-8F2B-8AB7914353DF}" srcOrd="1" destOrd="0" parTransId="{947C669F-9F1F-45FC-9D56-0C787BC0371D}" sibTransId="{D0DE7B6F-05CE-4A1D-9AF0-7791525EC0E0}"/>
    <dgm:cxn modelId="{DED7D0A6-2A6B-4848-BF0C-DC757DF37463}" type="presOf" srcId="{1CD77AFA-12D0-4A06-B407-CFDF36236B20}" destId="{7711D89C-0CE5-42B5-AF15-BC9D2D7DAC8A}" srcOrd="1" destOrd="0" presId="urn:microsoft.com/office/officeart/2005/8/layout/list1"/>
    <dgm:cxn modelId="{7304982D-3810-4581-9822-2483C578215B}" type="presOf" srcId="{E0E55EC0-F4A7-4097-88C7-8968EE2DA4B1}" destId="{81171C86-A180-4E7E-AD73-CFCCCE697160}" srcOrd="0" destOrd="0" presId="urn:microsoft.com/office/officeart/2005/8/layout/list1"/>
    <dgm:cxn modelId="{6A4DDD73-E074-4402-AA18-37A12BE7DBC4}" type="presOf" srcId="{A168224D-BF3B-489A-8F2B-8AB7914353DF}" destId="{60647F31-B533-4279-8384-9F538385ACD1}" srcOrd="0" destOrd="2" presId="urn:microsoft.com/office/officeart/2005/8/layout/list1"/>
    <dgm:cxn modelId="{D221A95B-54B8-473A-B076-B75FBB6FBF94}" type="presOf" srcId="{D0F47EE0-68F1-47AE-8297-6A99A4F38FD5}" destId="{88C299D0-EC65-4CFF-8932-28FF6E461D90}" srcOrd="0" destOrd="0" presId="urn:microsoft.com/office/officeart/2005/8/layout/list1"/>
    <dgm:cxn modelId="{7FDB8921-EC8B-469F-9EC0-BA9BD3CD21B4}" type="presOf" srcId="{E0E55EC0-F4A7-4097-88C7-8968EE2DA4B1}" destId="{29C378C6-2F94-402C-9909-9B8DA04E3FFC}" srcOrd="1" destOrd="0" presId="urn:microsoft.com/office/officeart/2005/8/layout/list1"/>
    <dgm:cxn modelId="{BA3C98A2-4F14-40EB-B0AF-29548B17A2ED}" type="presOf" srcId="{89000167-2D09-49AC-B9D9-36F5A1A86141}" destId="{5947A6E6-B152-46FA-852E-D42C74A5E6C2}" srcOrd="0" destOrd="0" presId="urn:microsoft.com/office/officeart/2005/8/layout/list1"/>
    <dgm:cxn modelId="{ECD077E2-1770-4BE8-ADB5-6590D7E0DA20}" srcId="{ADB418EF-AEAA-434B-BC59-4F5AB180E217}" destId="{1CD77AFA-12D0-4A06-B407-CFDF36236B20}" srcOrd="1" destOrd="0" parTransId="{CBD1CD29-16EA-4F6B-8174-6DE70C7AF215}" sibTransId="{A7D0EBDF-928D-49FF-9867-0B17CEC29CAE}"/>
    <dgm:cxn modelId="{DFB1D8BB-25F4-46BF-8030-C7DE4EB08F62}" type="presOf" srcId="{70D92642-4D7E-4193-A9D2-27E9246CCCEA}" destId="{5947A6E6-B152-46FA-852E-D42C74A5E6C2}" srcOrd="0" destOrd="1" presId="urn:microsoft.com/office/officeart/2005/8/layout/list1"/>
    <dgm:cxn modelId="{A72A87E7-25CD-4C7D-A503-2AD95C9B3DBB}" type="presParOf" srcId="{AE659198-7839-4E1C-99E1-9629DD6832B3}" destId="{5EE1FA35-7ED8-410E-B897-57CEF7A46B3C}" srcOrd="0" destOrd="0" presId="urn:microsoft.com/office/officeart/2005/8/layout/list1"/>
    <dgm:cxn modelId="{81031FE8-9B36-4904-A93E-24B2060DB9C0}" type="presParOf" srcId="{5EE1FA35-7ED8-410E-B897-57CEF7A46B3C}" destId="{88C299D0-EC65-4CFF-8932-28FF6E461D90}" srcOrd="0" destOrd="0" presId="urn:microsoft.com/office/officeart/2005/8/layout/list1"/>
    <dgm:cxn modelId="{F7A81501-CCCA-464A-B356-086229663AA2}" type="presParOf" srcId="{5EE1FA35-7ED8-410E-B897-57CEF7A46B3C}" destId="{E3B042F3-C744-4E1E-AC82-B56A6E19FB5F}" srcOrd="1" destOrd="0" presId="urn:microsoft.com/office/officeart/2005/8/layout/list1"/>
    <dgm:cxn modelId="{62CFE834-3CA0-4A20-979F-87FFC23A52A3}" type="presParOf" srcId="{AE659198-7839-4E1C-99E1-9629DD6832B3}" destId="{9AE4F206-DD26-48C8-A467-23CC2A6EEEF3}" srcOrd="1" destOrd="0" presId="urn:microsoft.com/office/officeart/2005/8/layout/list1"/>
    <dgm:cxn modelId="{CB75ABA5-4FC2-4E30-A5D5-3B12309C5733}" type="presParOf" srcId="{AE659198-7839-4E1C-99E1-9629DD6832B3}" destId="{266F8847-456C-4E8F-A9B3-749024E8A552}" srcOrd="2" destOrd="0" presId="urn:microsoft.com/office/officeart/2005/8/layout/list1"/>
    <dgm:cxn modelId="{321A4F80-B8CB-453D-904B-8CC88C590F4C}" type="presParOf" srcId="{AE659198-7839-4E1C-99E1-9629DD6832B3}" destId="{799A99B5-78E1-499B-962A-4E552606ABE2}" srcOrd="3" destOrd="0" presId="urn:microsoft.com/office/officeart/2005/8/layout/list1"/>
    <dgm:cxn modelId="{FAE06386-7C7A-4393-98B9-AB7D4A4955C7}" type="presParOf" srcId="{AE659198-7839-4E1C-99E1-9629DD6832B3}" destId="{A4019E98-AC61-420C-AB58-8A5D3DAC8B17}" srcOrd="4" destOrd="0" presId="urn:microsoft.com/office/officeart/2005/8/layout/list1"/>
    <dgm:cxn modelId="{6B771FA8-55DC-4D5D-B741-0592018EDF68}" type="presParOf" srcId="{A4019E98-AC61-420C-AB58-8A5D3DAC8B17}" destId="{B2D0C9B5-B5AE-4516-AB09-53D87E28E94C}" srcOrd="0" destOrd="0" presId="urn:microsoft.com/office/officeart/2005/8/layout/list1"/>
    <dgm:cxn modelId="{4F3FFF8F-0626-4ABB-88C2-0FDBADAF5BF5}" type="presParOf" srcId="{A4019E98-AC61-420C-AB58-8A5D3DAC8B17}" destId="{7711D89C-0CE5-42B5-AF15-BC9D2D7DAC8A}" srcOrd="1" destOrd="0" presId="urn:microsoft.com/office/officeart/2005/8/layout/list1"/>
    <dgm:cxn modelId="{6B2D26FB-EFEF-421E-BB91-CF444BB4340A}" type="presParOf" srcId="{AE659198-7839-4E1C-99E1-9629DD6832B3}" destId="{6C083557-49D8-4CFA-96DC-8CBA646B14B5}" srcOrd="5" destOrd="0" presId="urn:microsoft.com/office/officeart/2005/8/layout/list1"/>
    <dgm:cxn modelId="{BC599646-C5B5-4A4D-82BF-005E4B49FBCA}" type="presParOf" srcId="{AE659198-7839-4E1C-99E1-9629DD6832B3}" destId="{5947A6E6-B152-46FA-852E-D42C74A5E6C2}" srcOrd="6" destOrd="0" presId="urn:microsoft.com/office/officeart/2005/8/layout/list1"/>
    <dgm:cxn modelId="{3DF5AFBF-A21F-4C4B-9AA3-20443372C3F7}" type="presParOf" srcId="{AE659198-7839-4E1C-99E1-9629DD6832B3}" destId="{9E1B3F5C-C02A-409F-A767-D93279CEC53E}" srcOrd="7" destOrd="0" presId="urn:microsoft.com/office/officeart/2005/8/layout/list1"/>
    <dgm:cxn modelId="{F6966CE6-99EC-42E4-9675-4FAA9EB94889}" type="presParOf" srcId="{AE659198-7839-4E1C-99E1-9629DD6832B3}" destId="{468E9065-7DA7-4440-A7BB-973A8F549D84}" srcOrd="8" destOrd="0" presId="urn:microsoft.com/office/officeart/2005/8/layout/list1"/>
    <dgm:cxn modelId="{889F2EEA-A5EA-4310-94C7-69A9A02E085B}" type="presParOf" srcId="{468E9065-7DA7-4440-A7BB-973A8F549D84}" destId="{81171C86-A180-4E7E-AD73-CFCCCE697160}" srcOrd="0" destOrd="0" presId="urn:microsoft.com/office/officeart/2005/8/layout/list1"/>
    <dgm:cxn modelId="{4339E488-CD8F-46BD-AD2F-A4511E093B43}" type="presParOf" srcId="{468E9065-7DA7-4440-A7BB-973A8F549D84}" destId="{29C378C6-2F94-402C-9909-9B8DA04E3FFC}" srcOrd="1" destOrd="0" presId="urn:microsoft.com/office/officeart/2005/8/layout/list1"/>
    <dgm:cxn modelId="{0585494E-B93B-4058-8AB9-5873ACBEC350}" type="presParOf" srcId="{AE659198-7839-4E1C-99E1-9629DD6832B3}" destId="{1F4FB0FB-0D54-435E-8F64-FEAA43BB4C91}" srcOrd="9" destOrd="0" presId="urn:microsoft.com/office/officeart/2005/8/layout/list1"/>
    <dgm:cxn modelId="{675D693B-3F54-4EFA-A0E6-C572CFF06A8F}" type="presParOf" srcId="{AE659198-7839-4E1C-99E1-9629DD6832B3}" destId="{60647F31-B533-4279-8384-9F538385ACD1}"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4AA7B63-4073-4024-A6A8-620428A85C1C}"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en-IN"/>
        </a:p>
      </dgm:t>
    </dgm:pt>
    <dgm:pt modelId="{23134819-7E4F-4940-B0E8-1E19390B0534}">
      <dgm:prSet/>
      <dgm:spPr/>
      <dgm:t>
        <a:bodyPr/>
        <a:lstStyle/>
        <a:p>
          <a:r>
            <a:rPr lang="en-US" b="1"/>
            <a:t>Foundation Course and Foundation Degree </a:t>
          </a:r>
          <a:endParaRPr lang="en-IN"/>
        </a:p>
      </dgm:t>
    </dgm:pt>
    <dgm:pt modelId="{17069C4B-04B7-47B9-89F4-008FAA2C54C0}" type="parTrans" cxnId="{91BDA28A-7461-44A8-86B2-6C91F6D37D8E}">
      <dgm:prSet/>
      <dgm:spPr/>
      <dgm:t>
        <a:bodyPr/>
        <a:lstStyle/>
        <a:p>
          <a:endParaRPr lang="en-IN"/>
        </a:p>
      </dgm:t>
    </dgm:pt>
    <dgm:pt modelId="{240A57B7-06C1-47A8-9EF3-E39018204C81}" type="sibTrans" cxnId="{91BDA28A-7461-44A8-86B2-6C91F6D37D8E}">
      <dgm:prSet/>
      <dgm:spPr/>
      <dgm:t>
        <a:bodyPr/>
        <a:lstStyle/>
        <a:p>
          <a:endParaRPr lang="en-IN"/>
        </a:p>
      </dgm:t>
    </dgm:pt>
    <dgm:pt modelId="{1725AE96-EB40-455A-98FE-82EE7BC0819D}">
      <dgm:prSet/>
      <dgm:spPr/>
      <dgm:t>
        <a:bodyPr/>
        <a:lstStyle/>
        <a:p>
          <a:r>
            <a:rPr lang="en-US"/>
            <a:t>Minimum 40-50% in standard 12th.</a:t>
          </a:r>
          <a:endParaRPr lang="en-IN"/>
        </a:p>
      </dgm:t>
    </dgm:pt>
    <dgm:pt modelId="{B1362F73-501C-4B77-81D2-2BD2361B64F0}" type="parTrans" cxnId="{BB38708D-FFAE-4AF8-A8E8-604AB9F63EC9}">
      <dgm:prSet/>
      <dgm:spPr/>
      <dgm:t>
        <a:bodyPr/>
        <a:lstStyle/>
        <a:p>
          <a:endParaRPr lang="en-IN"/>
        </a:p>
      </dgm:t>
    </dgm:pt>
    <dgm:pt modelId="{BA3E86D2-B3AE-4E13-A474-16550C3CB88D}" type="sibTrans" cxnId="{BB38708D-FFAE-4AF8-A8E8-604AB9F63EC9}">
      <dgm:prSet/>
      <dgm:spPr/>
      <dgm:t>
        <a:bodyPr/>
        <a:lstStyle/>
        <a:p>
          <a:endParaRPr lang="en-IN"/>
        </a:p>
      </dgm:t>
    </dgm:pt>
    <dgm:pt modelId="{0151388B-0D41-4C3C-9A1B-2B5CB8325EEE}">
      <dgm:prSet/>
      <dgm:spPr/>
      <dgm:t>
        <a:bodyPr/>
        <a:lstStyle/>
        <a:p>
          <a:r>
            <a:rPr lang="en-US" b="1"/>
            <a:t>IY 1 Diploma – (Leading to 2</a:t>
          </a:r>
          <a:r>
            <a:rPr lang="en-US" b="1" baseline="30000"/>
            <a:t>nd</a:t>
          </a:r>
          <a:r>
            <a:rPr lang="en-US" b="1"/>
            <a:t> year of Degree) </a:t>
          </a:r>
          <a:endParaRPr lang="en-IN"/>
        </a:p>
      </dgm:t>
    </dgm:pt>
    <dgm:pt modelId="{D876E3DA-58A4-4BAE-B360-F9678F759AA6}" type="parTrans" cxnId="{527610D1-38B8-4C9A-A951-433D6B76A1A6}">
      <dgm:prSet/>
      <dgm:spPr/>
      <dgm:t>
        <a:bodyPr/>
        <a:lstStyle/>
        <a:p>
          <a:endParaRPr lang="en-IN"/>
        </a:p>
      </dgm:t>
    </dgm:pt>
    <dgm:pt modelId="{3B8D161A-7EA3-4A80-B528-BEBCDCDFBE2B}" type="sibTrans" cxnId="{527610D1-38B8-4C9A-A951-433D6B76A1A6}">
      <dgm:prSet/>
      <dgm:spPr/>
      <dgm:t>
        <a:bodyPr/>
        <a:lstStyle/>
        <a:p>
          <a:endParaRPr lang="en-IN"/>
        </a:p>
      </dgm:t>
    </dgm:pt>
    <dgm:pt modelId="{BAFC8B64-580E-46C8-A7EA-1FB8680F5D70}">
      <dgm:prSet/>
      <dgm:spPr/>
      <dgm:t>
        <a:bodyPr/>
        <a:lstStyle/>
        <a:p>
          <a:r>
            <a:rPr lang="en-US"/>
            <a:t>Minimum 50-55% in standard 12th.</a:t>
          </a:r>
          <a:endParaRPr lang="en-IN"/>
        </a:p>
      </dgm:t>
    </dgm:pt>
    <dgm:pt modelId="{BF097FC4-7154-484F-99E0-A1C01ADDF366}" type="parTrans" cxnId="{9FDEAE0C-8C86-487A-A072-43729E3C817C}">
      <dgm:prSet/>
      <dgm:spPr/>
      <dgm:t>
        <a:bodyPr/>
        <a:lstStyle/>
        <a:p>
          <a:endParaRPr lang="en-IN"/>
        </a:p>
      </dgm:t>
    </dgm:pt>
    <dgm:pt modelId="{3D9F8CC4-6194-4600-B71C-609706ACA456}" type="sibTrans" cxnId="{9FDEAE0C-8C86-487A-A072-43729E3C817C}">
      <dgm:prSet/>
      <dgm:spPr/>
      <dgm:t>
        <a:bodyPr/>
        <a:lstStyle/>
        <a:p>
          <a:endParaRPr lang="en-IN"/>
        </a:p>
      </dgm:t>
    </dgm:pt>
    <dgm:pt modelId="{D55E088A-D73A-40D6-AE9F-38569B9D0D68}">
      <dgm:prSet/>
      <dgm:spPr/>
      <dgm:t>
        <a:bodyPr/>
        <a:lstStyle/>
        <a:p>
          <a:r>
            <a:rPr lang="en-US" b="1"/>
            <a:t>Pre-Masters</a:t>
          </a:r>
          <a:endParaRPr lang="en-IN"/>
        </a:p>
      </dgm:t>
    </dgm:pt>
    <dgm:pt modelId="{F39150AE-D749-4E06-BB25-8AE954EA47F1}" type="parTrans" cxnId="{CF5A8145-BAA2-4ABB-A322-5CB11C52726A}">
      <dgm:prSet/>
      <dgm:spPr/>
      <dgm:t>
        <a:bodyPr/>
        <a:lstStyle/>
        <a:p>
          <a:endParaRPr lang="en-IN"/>
        </a:p>
      </dgm:t>
    </dgm:pt>
    <dgm:pt modelId="{6156DE8D-6137-45C1-A772-5638A4139316}" type="sibTrans" cxnId="{CF5A8145-BAA2-4ABB-A322-5CB11C52726A}">
      <dgm:prSet/>
      <dgm:spPr/>
      <dgm:t>
        <a:bodyPr/>
        <a:lstStyle/>
        <a:p>
          <a:endParaRPr lang="en-IN"/>
        </a:p>
      </dgm:t>
    </dgm:pt>
    <dgm:pt modelId="{26EF8554-A569-4B91-BD5C-713B582D12F8}">
      <dgm:prSet/>
      <dgm:spPr/>
      <dgm:t>
        <a:bodyPr/>
        <a:lstStyle/>
        <a:p>
          <a:r>
            <a:rPr lang="en-US"/>
            <a:t>Minimum 50% required in Bachelor’s degree.</a:t>
          </a:r>
          <a:endParaRPr lang="en-IN"/>
        </a:p>
      </dgm:t>
    </dgm:pt>
    <dgm:pt modelId="{D7DDAC32-4F58-4B9F-8105-6C6BA1FA1346}" type="parTrans" cxnId="{37144BC2-D09A-479D-96DD-E55B0BAFEE61}">
      <dgm:prSet/>
      <dgm:spPr/>
      <dgm:t>
        <a:bodyPr/>
        <a:lstStyle/>
        <a:p>
          <a:endParaRPr lang="en-IN"/>
        </a:p>
      </dgm:t>
    </dgm:pt>
    <dgm:pt modelId="{02A8442C-82A7-432A-A4B1-FC7F53E2C9B6}" type="sibTrans" cxnId="{37144BC2-D09A-479D-96DD-E55B0BAFEE61}">
      <dgm:prSet/>
      <dgm:spPr/>
      <dgm:t>
        <a:bodyPr/>
        <a:lstStyle/>
        <a:p>
          <a:endParaRPr lang="en-IN"/>
        </a:p>
      </dgm:t>
    </dgm:pt>
    <dgm:pt modelId="{6DFF6467-4D9D-44F8-9CC3-A65BC5EADE6B}">
      <dgm:prSet/>
      <dgm:spPr/>
      <dgm:t>
        <a:bodyPr/>
        <a:lstStyle/>
        <a:p>
          <a:r>
            <a:rPr lang="en-US" b="1"/>
            <a:t>IELTS Requirements</a:t>
          </a:r>
          <a:endParaRPr lang="en-IN"/>
        </a:p>
      </dgm:t>
    </dgm:pt>
    <dgm:pt modelId="{5FA4175A-325E-476A-B551-C220BC3A3CFE}" type="parTrans" cxnId="{C81A5E1A-A6DE-48DD-9840-C7357416EBC8}">
      <dgm:prSet/>
      <dgm:spPr/>
      <dgm:t>
        <a:bodyPr/>
        <a:lstStyle/>
        <a:p>
          <a:endParaRPr lang="en-IN"/>
        </a:p>
      </dgm:t>
    </dgm:pt>
    <dgm:pt modelId="{95FCBBBC-70AC-4E40-8708-8B83DBA8103B}" type="sibTrans" cxnId="{C81A5E1A-A6DE-48DD-9840-C7357416EBC8}">
      <dgm:prSet/>
      <dgm:spPr/>
      <dgm:t>
        <a:bodyPr/>
        <a:lstStyle/>
        <a:p>
          <a:endParaRPr lang="en-IN"/>
        </a:p>
      </dgm:t>
    </dgm:pt>
    <dgm:pt modelId="{6262CA6B-9042-485F-849C-EBD146406F41}">
      <dgm:prSet/>
      <dgm:spPr/>
      <dgm:t>
        <a:bodyPr/>
        <a:lstStyle/>
        <a:p>
          <a:r>
            <a:rPr lang="en-US"/>
            <a:t>Student needs to have a UKVI IELTS for all the above-mentioned courses. (Except for Navitas &amp; OIEG, which requires IELTS score of 5.5 with no band less than 5.5)</a:t>
          </a:r>
          <a:endParaRPr lang="en-IN"/>
        </a:p>
      </dgm:t>
    </dgm:pt>
    <dgm:pt modelId="{E6A34A63-2522-4D87-955B-CA43A627A064}" type="parTrans" cxnId="{5EAF2468-DDC5-4F84-9C89-BEA4F1FEB2D5}">
      <dgm:prSet/>
      <dgm:spPr/>
      <dgm:t>
        <a:bodyPr/>
        <a:lstStyle/>
        <a:p>
          <a:endParaRPr lang="en-IN"/>
        </a:p>
      </dgm:t>
    </dgm:pt>
    <dgm:pt modelId="{60234B8C-20BE-44A6-AA0A-0978ED658576}" type="sibTrans" cxnId="{5EAF2468-DDC5-4F84-9C89-BEA4F1FEB2D5}">
      <dgm:prSet/>
      <dgm:spPr/>
      <dgm:t>
        <a:bodyPr/>
        <a:lstStyle/>
        <a:p>
          <a:endParaRPr lang="en-IN"/>
        </a:p>
      </dgm:t>
    </dgm:pt>
    <dgm:pt modelId="{187C0871-6949-4171-AFF9-3ECF02F55109}" type="pres">
      <dgm:prSet presAssocID="{64AA7B63-4073-4024-A6A8-620428A85C1C}" presName="linear" presStyleCnt="0">
        <dgm:presLayoutVars>
          <dgm:dir/>
          <dgm:animLvl val="lvl"/>
          <dgm:resizeHandles val="exact"/>
        </dgm:presLayoutVars>
      </dgm:prSet>
      <dgm:spPr/>
      <dgm:t>
        <a:bodyPr/>
        <a:lstStyle/>
        <a:p>
          <a:endParaRPr lang="en-US"/>
        </a:p>
      </dgm:t>
    </dgm:pt>
    <dgm:pt modelId="{2665CA94-5627-4EC1-8E4E-89C7C7A491C9}" type="pres">
      <dgm:prSet presAssocID="{23134819-7E4F-4940-B0E8-1E19390B0534}" presName="parentLin" presStyleCnt="0"/>
      <dgm:spPr/>
    </dgm:pt>
    <dgm:pt modelId="{9C22D16D-DD55-459E-A924-1334C122D9EF}" type="pres">
      <dgm:prSet presAssocID="{23134819-7E4F-4940-B0E8-1E19390B0534}" presName="parentLeftMargin" presStyleLbl="node1" presStyleIdx="0" presStyleCnt="4"/>
      <dgm:spPr/>
      <dgm:t>
        <a:bodyPr/>
        <a:lstStyle/>
        <a:p>
          <a:endParaRPr lang="en-US"/>
        </a:p>
      </dgm:t>
    </dgm:pt>
    <dgm:pt modelId="{34E8600C-DD63-4D2C-9232-20B1BBE629B4}" type="pres">
      <dgm:prSet presAssocID="{23134819-7E4F-4940-B0E8-1E19390B0534}" presName="parentText" presStyleLbl="node1" presStyleIdx="0" presStyleCnt="4">
        <dgm:presLayoutVars>
          <dgm:chMax val="0"/>
          <dgm:bulletEnabled val="1"/>
        </dgm:presLayoutVars>
      </dgm:prSet>
      <dgm:spPr/>
      <dgm:t>
        <a:bodyPr/>
        <a:lstStyle/>
        <a:p>
          <a:endParaRPr lang="en-US"/>
        </a:p>
      </dgm:t>
    </dgm:pt>
    <dgm:pt modelId="{84A2D60F-67EE-4D7B-B520-72E4E52FE808}" type="pres">
      <dgm:prSet presAssocID="{23134819-7E4F-4940-B0E8-1E19390B0534}" presName="negativeSpace" presStyleCnt="0"/>
      <dgm:spPr/>
    </dgm:pt>
    <dgm:pt modelId="{6E4291DE-FFB9-4E23-8488-63EB4B0A18A1}" type="pres">
      <dgm:prSet presAssocID="{23134819-7E4F-4940-B0E8-1E19390B0534}" presName="childText" presStyleLbl="conFgAcc1" presStyleIdx="0" presStyleCnt="4">
        <dgm:presLayoutVars>
          <dgm:bulletEnabled val="1"/>
        </dgm:presLayoutVars>
      </dgm:prSet>
      <dgm:spPr/>
      <dgm:t>
        <a:bodyPr/>
        <a:lstStyle/>
        <a:p>
          <a:endParaRPr lang="en-US"/>
        </a:p>
      </dgm:t>
    </dgm:pt>
    <dgm:pt modelId="{982C4BD1-C078-4CC2-9C56-522758809059}" type="pres">
      <dgm:prSet presAssocID="{240A57B7-06C1-47A8-9EF3-E39018204C81}" presName="spaceBetweenRectangles" presStyleCnt="0"/>
      <dgm:spPr/>
    </dgm:pt>
    <dgm:pt modelId="{92B9FF2B-DCC6-454E-A82E-8F9F09E00E31}" type="pres">
      <dgm:prSet presAssocID="{0151388B-0D41-4C3C-9A1B-2B5CB8325EEE}" presName="parentLin" presStyleCnt="0"/>
      <dgm:spPr/>
    </dgm:pt>
    <dgm:pt modelId="{94D6F2E7-A4A2-468F-97BF-E8378E8AD175}" type="pres">
      <dgm:prSet presAssocID="{0151388B-0D41-4C3C-9A1B-2B5CB8325EEE}" presName="parentLeftMargin" presStyleLbl="node1" presStyleIdx="0" presStyleCnt="4"/>
      <dgm:spPr/>
      <dgm:t>
        <a:bodyPr/>
        <a:lstStyle/>
        <a:p>
          <a:endParaRPr lang="en-US"/>
        </a:p>
      </dgm:t>
    </dgm:pt>
    <dgm:pt modelId="{9207641C-5EF4-48F5-A6BF-52DF5F42D11D}" type="pres">
      <dgm:prSet presAssocID="{0151388B-0D41-4C3C-9A1B-2B5CB8325EEE}" presName="parentText" presStyleLbl="node1" presStyleIdx="1" presStyleCnt="4">
        <dgm:presLayoutVars>
          <dgm:chMax val="0"/>
          <dgm:bulletEnabled val="1"/>
        </dgm:presLayoutVars>
      </dgm:prSet>
      <dgm:spPr/>
      <dgm:t>
        <a:bodyPr/>
        <a:lstStyle/>
        <a:p>
          <a:endParaRPr lang="en-US"/>
        </a:p>
      </dgm:t>
    </dgm:pt>
    <dgm:pt modelId="{C05CFC8C-610B-4C3E-92C9-A4B440EE9816}" type="pres">
      <dgm:prSet presAssocID="{0151388B-0D41-4C3C-9A1B-2B5CB8325EEE}" presName="negativeSpace" presStyleCnt="0"/>
      <dgm:spPr/>
    </dgm:pt>
    <dgm:pt modelId="{E74F2C43-92FC-4961-A99B-9706FB2F8BB2}" type="pres">
      <dgm:prSet presAssocID="{0151388B-0D41-4C3C-9A1B-2B5CB8325EEE}" presName="childText" presStyleLbl="conFgAcc1" presStyleIdx="1" presStyleCnt="4" custLinFactNeighborX="-345">
        <dgm:presLayoutVars>
          <dgm:bulletEnabled val="1"/>
        </dgm:presLayoutVars>
      </dgm:prSet>
      <dgm:spPr/>
      <dgm:t>
        <a:bodyPr/>
        <a:lstStyle/>
        <a:p>
          <a:endParaRPr lang="en-US"/>
        </a:p>
      </dgm:t>
    </dgm:pt>
    <dgm:pt modelId="{1C4098CE-1889-46CB-ACB8-86E3A474FA93}" type="pres">
      <dgm:prSet presAssocID="{3B8D161A-7EA3-4A80-B528-BEBCDCDFBE2B}" presName="spaceBetweenRectangles" presStyleCnt="0"/>
      <dgm:spPr/>
    </dgm:pt>
    <dgm:pt modelId="{95502D83-9C32-451E-A383-7C35587C3C3F}" type="pres">
      <dgm:prSet presAssocID="{D55E088A-D73A-40D6-AE9F-38569B9D0D68}" presName="parentLin" presStyleCnt="0"/>
      <dgm:spPr/>
    </dgm:pt>
    <dgm:pt modelId="{43580075-03AD-4876-85E1-8364AE19E812}" type="pres">
      <dgm:prSet presAssocID="{D55E088A-D73A-40D6-AE9F-38569B9D0D68}" presName="parentLeftMargin" presStyleLbl="node1" presStyleIdx="1" presStyleCnt="4"/>
      <dgm:spPr/>
      <dgm:t>
        <a:bodyPr/>
        <a:lstStyle/>
        <a:p>
          <a:endParaRPr lang="en-US"/>
        </a:p>
      </dgm:t>
    </dgm:pt>
    <dgm:pt modelId="{28A5898C-B24A-44CA-AC3F-05E3D2109C37}" type="pres">
      <dgm:prSet presAssocID="{D55E088A-D73A-40D6-AE9F-38569B9D0D68}" presName="parentText" presStyleLbl="node1" presStyleIdx="2" presStyleCnt="4">
        <dgm:presLayoutVars>
          <dgm:chMax val="0"/>
          <dgm:bulletEnabled val="1"/>
        </dgm:presLayoutVars>
      </dgm:prSet>
      <dgm:spPr/>
      <dgm:t>
        <a:bodyPr/>
        <a:lstStyle/>
        <a:p>
          <a:endParaRPr lang="en-US"/>
        </a:p>
      </dgm:t>
    </dgm:pt>
    <dgm:pt modelId="{E7859606-35A9-4FA8-B7B2-9A02722EFA8A}" type="pres">
      <dgm:prSet presAssocID="{D55E088A-D73A-40D6-AE9F-38569B9D0D68}" presName="negativeSpace" presStyleCnt="0"/>
      <dgm:spPr/>
    </dgm:pt>
    <dgm:pt modelId="{4F7549E5-A605-4A4F-82E6-4022FE4FDD1E}" type="pres">
      <dgm:prSet presAssocID="{D55E088A-D73A-40D6-AE9F-38569B9D0D68}" presName="childText" presStyleLbl="conFgAcc1" presStyleIdx="2" presStyleCnt="4">
        <dgm:presLayoutVars>
          <dgm:bulletEnabled val="1"/>
        </dgm:presLayoutVars>
      </dgm:prSet>
      <dgm:spPr/>
      <dgm:t>
        <a:bodyPr/>
        <a:lstStyle/>
        <a:p>
          <a:endParaRPr lang="en-US"/>
        </a:p>
      </dgm:t>
    </dgm:pt>
    <dgm:pt modelId="{2862F658-CF92-4B52-A410-76BCB48FC0C8}" type="pres">
      <dgm:prSet presAssocID="{6156DE8D-6137-45C1-A772-5638A4139316}" presName="spaceBetweenRectangles" presStyleCnt="0"/>
      <dgm:spPr/>
    </dgm:pt>
    <dgm:pt modelId="{0C8BE38B-2676-4D8F-B1DD-E15F2C2CC755}" type="pres">
      <dgm:prSet presAssocID="{6DFF6467-4D9D-44F8-9CC3-A65BC5EADE6B}" presName="parentLin" presStyleCnt="0"/>
      <dgm:spPr/>
    </dgm:pt>
    <dgm:pt modelId="{5FD20A37-CC78-4132-B8E7-7BFC92A52597}" type="pres">
      <dgm:prSet presAssocID="{6DFF6467-4D9D-44F8-9CC3-A65BC5EADE6B}" presName="parentLeftMargin" presStyleLbl="node1" presStyleIdx="2" presStyleCnt="4"/>
      <dgm:spPr/>
      <dgm:t>
        <a:bodyPr/>
        <a:lstStyle/>
        <a:p>
          <a:endParaRPr lang="en-US"/>
        </a:p>
      </dgm:t>
    </dgm:pt>
    <dgm:pt modelId="{205A4323-CB06-464F-91C0-8C97426402E1}" type="pres">
      <dgm:prSet presAssocID="{6DFF6467-4D9D-44F8-9CC3-A65BC5EADE6B}" presName="parentText" presStyleLbl="node1" presStyleIdx="3" presStyleCnt="4">
        <dgm:presLayoutVars>
          <dgm:chMax val="0"/>
          <dgm:bulletEnabled val="1"/>
        </dgm:presLayoutVars>
      </dgm:prSet>
      <dgm:spPr/>
      <dgm:t>
        <a:bodyPr/>
        <a:lstStyle/>
        <a:p>
          <a:endParaRPr lang="en-US"/>
        </a:p>
      </dgm:t>
    </dgm:pt>
    <dgm:pt modelId="{5CF9BE16-CF04-4FEC-A27E-209A4E0F07B7}" type="pres">
      <dgm:prSet presAssocID="{6DFF6467-4D9D-44F8-9CC3-A65BC5EADE6B}" presName="negativeSpace" presStyleCnt="0"/>
      <dgm:spPr/>
    </dgm:pt>
    <dgm:pt modelId="{45B119F4-6DFF-4513-8825-E6EC3C844CBB}" type="pres">
      <dgm:prSet presAssocID="{6DFF6467-4D9D-44F8-9CC3-A65BC5EADE6B}" presName="childText" presStyleLbl="conFgAcc1" presStyleIdx="3" presStyleCnt="4">
        <dgm:presLayoutVars>
          <dgm:bulletEnabled val="1"/>
        </dgm:presLayoutVars>
      </dgm:prSet>
      <dgm:spPr/>
      <dgm:t>
        <a:bodyPr/>
        <a:lstStyle/>
        <a:p>
          <a:endParaRPr lang="en-US"/>
        </a:p>
      </dgm:t>
    </dgm:pt>
  </dgm:ptLst>
  <dgm:cxnLst>
    <dgm:cxn modelId="{BF10E772-EE43-45DD-859A-65CAFF5910D2}" type="presOf" srcId="{64AA7B63-4073-4024-A6A8-620428A85C1C}" destId="{187C0871-6949-4171-AFF9-3ECF02F55109}" srcOrd="0" destOrd="0" presId="urn:microsoft.com/office/officeart/2005/8/layout/list1"/>
    <dgm:cxn modelId="{0C5615A7-E63E-46EF-9115-EA94CE54CC93}" type="presOf" srcId="{D55E088A-D73A-40D6-AE9F-38569B9D0D68}" destId="{43580075-03AD-4876-85E1-8364AE19E812}" srcOrd="0" destOrd="0" presId="urn:microsoft.com/office/officeart/2005/8/layout/list1"/>
    <dgm:cxn modelId="{5EAF2468-DDC5-4F84-9C89-BEA4F1FEB2D5}" srcId="{6DFF6467-4D9D-44F8-9CC3-A65BC5EADE6B}" destId="{6262CA6B-9042-485F-849C-EBD146406F41}" srcOrd="0" destOrd="0" parTransId="{E6A34A63-2522-4D87-955B-CA43A627A064}" sibTransId="{60234B8C-20BE-44A6-AA0A-0978ED658576}"/>
    <dgm:cxn modelId="{4543DC55-F255-4D14-A3CF-91C7EB2F1B05}" type="presOf" srcId="{0151388B-0D41-4C3C-9A1B-2B5CB8325EEE}" destId="{94D6F2E7-A4A2-468F-97BF-E8378E8AD175}" srcOrd="0" destOrd="0" presId="urn:microsoft.com/office/officeart/2005/8/layout/list1"/>
    <dgm:cxn modelId="{AB6096EF-A6CA-4D94-B2A0-C6288EAA1C4D}" type="presOf" srcId="{BAFC8B64-580E-46C8-A7EA-1FB8680F5D70}" destId="{E74F2C43-92FC-4961-A99B-9706FB2F8BB2}" srcOrd="0" destOrd="0" presId="urn:microsoft.com/office/officeart/2005/8/layout/list1"/>
    <dgm:cxn modelId="{C81A5E1A-A6DE-48DD-9840-C7357416EBC8}" srcId="{64AA7B63-4073-4024-A6A8-620428A85C1C}" destId="{6DFF6467-4D9D-44F8-9CC3-A65BC5EADE6B}" srcOrd="3" destOrd="0" parTransId="{5FA4175A-325E-476A-B551-C220BC3A3CFE}" sibTransId="{95FCBBBC-70AC-4E40-8708-8B83DBA8103B}"/>
    <dgm:cxn modelId="{7CBD34DD-4B42-4561-BB80-524F0A5248A8}" type="presOf" srcId="{6DFF6467-4D9D-44F8-9CC3-A65BC5EADE6B}" destId="{5FD20A37-CC78-4132-B8E7-7BFC92A52597}" srcOrd="0" destOrd="0" presId="urn:microsoft.com/office/officeart/2005/8/layout/list1"/>
    <dgm:cxn modelId="{7982A9AF-30C9-44A8-A056-D58E0BFECBB8}" type="presOf" srcId="{1725AE96-EB40-455A-98FE-82EE7BC0819D}" destId="{6E4291DE-FFB9-4E23-8488-63EB4B0A18A1}" srcOrd="0" destOrd="0" presId="urn:microsoft.com/office/officeart/2005/8/layout/list1"/>
    <dgm:cxn modelId="{EE45F3BB-9378-4038-BD5E-6A0D033EC3A1}" type="presOf" srcId="{6262CA6B-9042-485F-849C-EBD146406F41}" destId="{45B119F4-6DFF-4513-8825-E6EC3C844CBB}" srcOrd="0" destOrd="0" presId="urn:microsoft.com/office/officeart/2005/8/layout/list1"/>
    <dgm:cxn modelId="{F6267CAF-625E-48E8-8581-A30F7C143BE7}" type="presOf" srcId="{26EF8554-A569-4B91-BD5C-713B582D12F8}" destId="{4F7549E5-A605-4A4F-82E6-4022FE4FDD1E}" srcOrd="0" destOrd="0" presId="urn:microsoft.com/office/officeart/2005/8/layout/list1"/>
    <dgm:cxn modelId="{CBE3BC55-6EDF-428F-AA5E-8D38454E081E}" type="presOf" srcId="{0151388B-0D41-4C3C-9A1B-2B5CB8325EEE}" destId="{9207641C-5EF4-48F5-A6BF-52DF5F42D11D}" srcOrd="1" destOrd="0" presId="urn:microsoft.com/office/officeart/2005/8/layout/list1"/>
    <dgm:cxn modelId="{9FDEAE0C-8C86-487A-A072-43729E3C817C}" srcId="{0151388B-0D41-4C3C-9A1B-2B5CB8325EEE}" destId="{BAFC8B64-580E-46C8-A7EA-1FB8680F5D70}" srcOrd="0" destOrd="0" parTransId="{BF097FC4-7154-484F-99E0-A1C01ADDF366}" sibTransId="{3D9F8CC4-6194-4600-B71C-609706ACA456}"/>
    <dgm:cxn modelId="{B472FF1E-FE6C-4868-BE1D-7A7FAA9FF1C9}" type="presOf" srcId="{D55E088A-D73A-40D6-AE9F-38569B9D0D68}" destId="{28A5898C-B24A-44CA-AC3F-05E3D2109C37}" srcOrd="1" destOrd="0" presId="urn:microsoft.com/office/officeart/2005/8/layout/list1"/>
    <dgm:cxn modelId="{527610D1-38B8-4C9A-A951-433D6B76A1A6}" srcId="{64AA7B63-4073-4024-A6A8-620428A85C1C}" destId="{0151388B-0D41-4C3C-9A1B-2B5CB8325EEE}" srcOrd="1" destOrd="0" parTransId="{D876E3DA-58A4-4BAE-B360-F9678F759AA6}" sibTransId="{3B8D161A-7EA3-4A80-B528-BEBCDCDFBE2B}"/>
    <dgm:cxn modelId="{56140B11-F365-44F8-BBB7-3A391CF5F04F}" type="presOf" srcId="{23134819-7E4F-4940-B0E8-1E19390B0534}" destId="{9C22D16D-DD55-459E-A924-1334C122D9EF}" srcOrd="0" destOrd="0" presId="urn:microsoft.com/office/officeart/2005/8/layout/list1"/>
    <dgm:cxn modelId="{91BDA28A-7461-44A8-86B2-6C91F6D37D8E}" srcId="{64AA7B63-4073-4024-A6A8-620428A85C1C}" destId="{23134819-7E4F-4940-B0E8-1E19390B0534}" srcOrd="0" destOrd="0" parTransId="{17069C4B-04B7-47B9-89F4-008FAA2C54C0}" sibTransId="{240A57B7-06C1-47A8-9EF3-E39018204C81}"/>
    <dgm:cxn modelId="{9A65EC27-90CE-49C7-8798-0D32A74923FA}" type="presOf" srcId="{6DFF6467-4D9D-44F8-9CC3-A65BC5EADE6B}" destId="{205A4323-CB06-464F-91C0-8C97426402E1}" srcOrd="1" destOrd="0" presId="urn:microsoft.com/office/officeart/2005/8/layout/list1"/>
    <dgm:cxn modelId="{CF5A8145-BAA2-4ABB-A322-5CB11C52726A}" srcId="{64AA7B63-4073-4024-A6A8-620428A85C1C}" destId="{D55E088A-D73A-40D6-AE9F-38569B9D0D68}" srcOrd="2" destOrd="0" parTransId="{F39150AE-D749-4E06-BB25-8AE954EA47F1}" sibTransId="{6156DE8D-6137-45C1-A772-5638A4139316}"/>
    <dgm:cxn modelId="{37144BC2-D09A-479D-96DD-E55B0BAFEE61}" srcId="{D55E088A-D73A-40D6-AE9F-38569B9D0D68}" destId="{26EF8554-A569-4B91-BD5C-713B582D12F8}" srcOrd="0" destOrd="0" parTransId="{D7DDAC32-4F58-4B9F-8105-6C6BA1FA1346}" sibTransId="{02A8442C-82A7-432A-A4B1-FC7F53E2C9B6}"/>
    <dgm:cxn modelId="{53AEE340-AFA3-408D-948F-8F8AE945E804}" type="presOf" srcId="{23134819-7E4F-4940-B0E8-1E19390B0534}" destId="{34E8600C-DD63-4D2C-9232-20B1BBE629B4}" srcOrd="1" destOrd="0" presId="urn:microsoft.com/office/officeart/2005/8/layout/list1"/>
    <dgm:cxn modelId="{BB38708D-FFAE-4AF8-A8E8-604AB9F63EC9}" srcId="{23134819-7E4F-4940-B0E8-1E19390B0534}" destId="{1725AE96-EB40-455A-98FE-82EE7BC0819D}" srcOrd="0" destOrd="0" parTransId="{B1362F73-501C-4B77-81D2-2BD2361B64F0}" sibTransId="{BA3E86D2-B3AE-4E13-A474-16550C3CB88D}"/>
    <dgm:cxn modelId="{E1D1756A-6215-497E-905D-C948DB441639}" type="presParOf" srcId="{187C0871-6949-4171-AFF9-3ECF02F55109}" destId="{2665CA94-5627-4EC1-8E4E-89C7C7A491C9}" srcOrd="0" destOrd="0" presId="urn:microsoft.com/office/officeart/2005/8/layout/list1"/>
    <dgm:cxn modelId="{C6B756C1-8453-4AA2-89F0-CE4557B88503}" type="presParOf" srcId="{2665CA94-5627-4EC1-8E4E-89C7C7A491C9}" destId="{9C22D16D-DD55-459E-A924-1334C122D9EF}" srcOrd="0" destOrd="0" presId="urn:microsoft.com/office/officeart/2005/8/layout/list1"/>
    <dgm:cxn modelId="{6E7F5988-ECEB-47F3-9789-7D986BE77E64}" type="presParOf" srcId="{2665CA94-5627-4EC1-8E4E-89C7C7A491C9}" destId="{34E8600C-DD63-4D2C-9232-20B1BBE629B4}" srcOrd="1" destOrd="0" presId="urn:microsoft.com/office/officeart/2005/8/layout/list1"/>
    <dgm:cxn modelId="{6CA003BD-D5D5-4833-B2B2-F27DE0E66C94}" type="presParOf" srcId="{187C0871-6949-4171-AFF9-3ECF02F55109}" destId="{84A2D60F-67EE-4D7B-B520-72E4E52FE808}" srcOrd="1" destOrd="0" presId="urn:microsoft.com/office/officeart/2005/8/layout/list1"/>
    <dgm:cxn modelId="{CDEE07D4-6DD1-40D5-9BA6-15D79CC8624D}" type="presParOf" srcId="{187C0871-6949-4171-AFF9-3ECF02F55109}" destId="{6E4291DE-FFB9-4E23-8488-63EB4B0A18A1}" srcOrd="2" destOrd="0" presId="urn:microsoft.com/office/officeart/2005/8/layout/list1"/>
    <dgm:cxn modelId="{9F8E0746-26C4-48AE-A2FB-1414F327F382}" type="presParOf" srcId="{187C0871-6949-4171-AFF9-3ECF02F55109}" destId="{982C4BD1-C078-4CC2-9C56-522758809059}" srcOrd="3" destOrd="0" presId="urn:microsoft.com/office/officeart/2005/8/layout/list1"/>
    <dgm:cxn modelId="{69D61D55-EFCA-4301-A153-8E7D4192BD21}" type="presParOf" srcId="{187C0871-6949-4171-AFF9-3ECF02F55109}" destId="{92B9FF2B-DCC6-454E-A82E-8F9F09E00E31}" srcOrd="4" destOrd="0" presId="urn:microsoft.com/office/officeart/2005/8/layout/list1"/>
    <dgm:cxn modelId="{7A6E3F33-CC2E-47DB-B29A-49AF8C4D1474}" type="presParOf" srcId="{92B9FF2B-DCC6-454E-A82E-8F9F09E00E31}" destId="{94D6F2E7-A4A2-468F-97BF-E8378E8AD175}" srcOrd="0" destOrd="0" presId="urn:microsoft.com/office/officeart/2005/8/layout/list1"/>
    <dgm:cxn modelId="{E3BEB523-0325-4730-A09B-DD752F0B9047}" type="presParOf" srcId="{92B9FF2B-DCC6-454E-A82E-8F9F09E00E31}" destId="{9207641C-5EF4-48F5-A6BF-52DF5F42D11D}" srcOrd="1" destOrd="0" presId="urn:microsoft.com/office/officeart/2005/8/layout/list1"/>
    <dgm:cxn modelId="{C86A7911-3562-4363-BF19-71A2B93F6BE7}" type="presParOf" srcId="{187C0871-6949-4171-AFF9-3ECF02F55109}" destId="{C05CFC8C-610B-4C3E-92C9-A4B440EE9816}" srcOrd="5" destOrd="0" presId="urn:microsoft.com/office/officeart/2005/8/layout/list1"/>
    <dgm:cxn modelId="{78F04769-5CDB-41F8-BC7C-E2CD889D84A3}" type="presParOf" srcId="{187C0871-6949-4171-AFF9-3ECF02F55109}" destId="{E74F2C43-92FC-4961-A99B-9706FB2F8BB2}" srcOrd="6" destOrd="0" presId="urn:microsoft.com/office/officeart/2005/8/layout/list1"/>
    <dgm:cxn modelId="{8D08CF00-4BC1-4A4C-8D82-37687EC0B51F}" type="presParOf" srcId="{187C0871-6949-4171-AFF9-3ECF02F55109}" destId="{1C4098CE-1889-46CB-ACB8-86E3A474FA93}" srcOrd="7" destOrd="0" presId="urn:microsoft.com/office/officeart/2005/8/layout/list1"/>
    <dgm:cxn modelId="{E8464FF6-88BE-419E-9FB9-7CBC89AF4D33}" type="presParOf" srcId="{187C0871-6949-4171-AFF9-3ECF02F55109}" destId="{95502D83-9C32-451E-A383-7C35587C3C3F}" srcOrd="8" destOrd="0" presId="urn:microsoft.com/office/officeart/2005/8/layout/list1"/>
    <dgm:cxn modelId="{8760F5E4-4B2F-4381-B81D-3457F19914AF}" type="presParOf" srcId="{95502D83-9C32-451E-A383-7C35587C3C3F}" destId="{43580075-03AD-4876-85E1-8364AE19E812}" srcOrd="0" destOrd="0" presId="urn:microsoft.com/office/officeart/2005/8/layout/list1"/>
    <dgm:cxn modelId="{E92060CC-E90D-42C6-9DC8-769BB8693818}" type="presParOf" srcId="{95502D83-9C32-451E-A383-7C35587C3C3F}" destId="{28A5898C-B24A-44CA-AC3F-05E3D2109C37}" srcOrd="1" destOrd="0" presId="urn:microsoft.com/office/officeart/2005/8/layout/list1"/>
    <dgm:cxn modelId="{28F7BBE3-382F-444C-A6D1-2C867D1362D0}" type="presParOf" srcId="{187C0871-6949-4171-AFF9-3ECF02F55109}" destId="{E7859606-35A9-4FA8-B7B2-9A02722EFA8A}" srcOrd="9" destOrd="0" presId="urn:microsoft.com/office/officeart/2005/8/layout/list1"/>
    <dgm:cxn modelId="{1E6E4996-3F16-4BE9-85CF-4798B09669E0}" type="presParOf" srcId="{187C0871-6949-4171-AFF9-3ECF02F55109}" destId="{4F7549E5-A605-4A4F-82E6-4022FE4FDD1E}" srcOrd="10" destOrd="0" presId="urn:microsoft.com/office/officeart/2005/8/layout/list1"/>
    <dgm:cxn modelId="{39FA07B7-4FE4-4207-80D8-66DA7D94587A}" type="presParOf" srcId="{187C0871-6949-4171-AFF9-3ECF02F55109}" destId="{2862F658-CF92-4B52-A410-76BCB48FC0C8}" srcOrd="11" destOrd="0" presId="urn:microsoft.com/office/officeart/2005/8/layout/list1"/>
    <dgm:cxn modelId="{B755F807-FAB6-431D-AEFF-6A9734245A1F}" type="presParOf" srcId="{187C0871-6949-4171-AFF9-3ECF02F55109}" destId="{0C8BE38B-2676-4D8F-B1DD-E15F2C2CC755}" srcOrd="12" destOrd="0" presId="urn:microsoft.com/office/officeart/2005/8/layout/list1"/>
    <dgm:cxn modelId="{8BF3E2CD-CE8C-4FA6-A7B0-9F594C058D8A}" type="presParOf" srcId="{0C8BE38B-2676-4D8F-B1DD-E15F2C2CC755}" destId="{5FD20A37-CC78-4132-B8E7-7BFC92A52597}" srcOrd="0" destOrd="0" presId="urn:microsoft.com/office/officeart/2005/8/layout/list1"/>
    <dgm:cxn modelId="{5FD2B2E1-CDAC-43E5-999C-1B5895B243B0}" type="presParOf" srcId="{0C8BE38B-2676-4D8F-B1DD-E15F2C2CC755}" destId="{205A4323-CB06-464F-91C0-8C97426402E1}" srcOrd="1" destOrd="0" presId="urn:microsoft.com/office/officeart/2005/8/layout/list1"/>
    <dgm:cxn modelId="{E8C96A9C-B2B3-401D-B976-49E3FE40B9E1}" type="presParOf" srcId="{187C0871-6949-4171-AFF9-3ECF02F55109}" destId="{5CF9BE16-CF04-4FEC-A27E-209A4E0F07B7}" srcOrd="13" destOrd="0" presId="urn:microsoft.com/office/officeart/2005/8/layout/list1"/>
    <dgm:cxn modelId="{2BC8876A-B23D-4CE3-B858-FD844B57D5FB}" type="presParOf" srcId="{187C0871-6949-4171-AFF9-3ECF02F55109}" destId="{45B119F4-6DFF-4513-8825-E6EC3C844CBB}" srcOrd="14"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AC6D921-822C-4364-B635-22344498B996}" type="doc">
      <dgm:prSet loTypeId="urn:microsoft.com/office/officeart/2005/8/layout/hList9" loCatId="list" qsTypeId="urn:microsoft.com/office/officeart/2005/8/quickstyle/simple2" qsCatId="simple" csTypeId="urn:microsoft.com/office/officeart/2005/8/colors/colorful4" csCatId="colorful" phldr="1"/>
      <dgm:spPr/>
      <dgm:t>
        <a:bodyPr/>
        <a:lstStyle/>
        <a:p>
          <a:endParaRPr lang="en-IN"/>
        </a:p>
      </dgm:t>
    </dgm:pt>
    <dgm:pt modelId="{24895250-27FB-4CEE-A371-CBFEE172D0B7}">
      <dgm:prSet/>
      <dgm:spPr/>
      <dgm:t>
        <a:bodyPr/>
        <a:lstStyle/>
        <a:p>
          <a:r>
            <a:rPr lang="en-US" b="1"/>
            <a:t>Top Up Programs</a:t>
          </a:r>
          <a:endParaRPr lang="en-IN"/>
        </a:p>
      </dgm:t>
    </dgm:pt>
    <dgm:pt modelId="{C9A045E7-7B18-4469-9DE2-270E00CFFBBF}" type="parTrans" cxnId="{E5FEB82E-0166-4FB9-99AC-9AF8D65A9F43}">
      <dgm:prSet/>
      <dgm:spPr/>
      <dgm:t>
        <a:bodyPr/>
        <a:lstStyle/>
        <a:p>
          <a:endParaRPr lang="en-IN"/>
        </a:p>
      </dgm:t>
    </dgm:pt>
    <dgm:pt modelId="{4A0D3F8F-82BD-447B-8442-EC01B4704B3F}" type="sibTrans" cxnId="{E5FEB82E-0166-4FB9-99AC-9AF8D65A9F43}">
      <dgm:prSet/>
      <dgm:spPr/>
      <dgm:t>
        <a:bodyPr/>
        <a:lstStyle/>
        <a:p>
          <a:endParaRPr lang="en-IN"/>
        </a:p>
      </dgm:t>
    </dgm:pt>
    <dgm:pt modelId="{A6F78BDB-01B5-4DD8-82ED-89F2A90FE757}">
      <dgm:prSet/>
      <dgm:spPr/>
      <dgm:t>
        <a:bodyPr/>
        <a:lstStyle/>
        <a:p>
          <a:r>
            <a:rPr lang="en-US"/>
            <a:t>A Top-up degree is equivalent to the final year of a Bachelor’s degree. These one-year courses are aimed at students who have previously completed a related foundation level degree or an HND and provide a route for students to directly enter the final year of a Bachelor’s degree.</a:t>
          </a:r>
          <a:endParaRPr lang="en-IN"/>
        </a:p>
      </dgm:t>
    </dgm:pt>
    <dgm:pt modelId="{22F5FC9A-79DC-4830-802D-C20D61C861B5}" type="parTrans" cxnId="{DA9F6987-5731-4B4F-893A-9547A4CBE09C}">
      <dgm:prSet/>
      <dgm:spPr/>
      <dgm:t>
        <a:bodyPr/>
        <a:lstStyle/>
        <a:p>
          <a:endParaRPr lang="en-IN"/>
        </a:p>
      </dgm:t>
    </dgm:pt>
    <dgm:pt modelId="{AAEE476B-B124-4CE8-9B93-743DD9217900}" type="sibTrans" cxnId="{DA9F6987-5731-4B4F-893A-9547A4CBE09C}">
      <dgm:prSet/>
      <dgm:spPr/>
      <dgm:t>
        <a:bodyPr/>
        <a:lstStyle/>
        <a:p>
          <a:endParaRPr lang="en-IN"/>
        </a:p>
      </dgm:t>
    </dgm:pt>
    <dgm:pt modelId="{384A62F8-978C-42F2-8A9B-6D313FD6C164}">
      <dgm:prSet/>
      <dgm:spPr/>
      <dgm:t>
        <a:bodyPr/>
        <a:lstStyle/>
        <a:p>
          <a:r>
            <a:rPr lang="en-US" b="1"/>
            <a:t>Credit Transfer</a:t>
          </a:r>
          <a:endParaRPr lang="en-IN"/>
        </a:p>
      </dgm:t>
    </dgm:pt>
    <dgm:pt modelId="{BDA9E376-E6B4-4779-91E9-A23BC2438D5E}" type="parTrans" cxnId="{0D599944-5A0D-4A90-92BA-E05C8B5E2523}">
      <dgm:prSet/>
      <dgm:spPr/>
      <dgm:t>
        <a:bodyPr/>
        <a:lstStyle/>
        <a:p>
          <a:endParaRPr lang="en-IN"/>
        </a:p>
      </dgm:t>
    </dgm:pt>
    <dgm:pt modelId="{CD7BF235-3DD1-4C40-9647-32338C539ACC}" type="sibTrans" cxnId="{0D599944-5A0D-4A90-92BA-E05C8B5E2523}">
      <dgm:prSet/>
      <dgm:spPr/>
      <dgm:t>
        <a:bodyPr/>
        <a:lstStyle/>
        <a:p>
          <a:endParaRPr lang="en-IN"/>
        </a:p>
      </dgm:t>
    </dgm:pt>
    <dgm:pt modelId="{80820BE7-C045-4BD1-91B6-8CAD1E25EC69}">
      <dgm:prSet/>
      <dgm:spPr/>
      <dgm:t>
        <a:bodyPr/>
        <a:lstStyle/>
        <a:p>
          <a:r>
            <a:rPr lang="en-US" dirty="0"/>
            <a:t>Credit transfer or advanced standing are the terms used by colleges and universities for the procedure of granting credit to a student for courses already undertaken at another institution in the same or different country.</a:t>
          </a:r>
          <a:endParaRPr lang="en-IN" dirty="0"/>
        </a:p>
      </dgm:t>
    </dgm:pt>
    <dgm:pt modelId="{9094FFC6-1BAA-42B8-BF35-6351042B63C1}" type="parTrans" cxnId="{696FEFB0-91AF-4CE3-B5D4-8BB196FC26D7}">
      <dgm:prSet/>
      <dgm:spPr/>
      <dgm:t>
        <a:bodyPr/>
        <a:lstStyle/>
        <a:p>
          <a:endParaRPr lang="en-IN"/>
        </a:p>
      </dgm:t>
    </dgm:pt>
    <dgm:pt modelId="{2567B573-661B-4D58-9FB9-6B07B741B738}" type="sibTrans" cxnId="{696FEFB0-91AF-4CE3-B5D4-8BB196FC26D7}">
      <dgm:prSet/>
      <dgm:spPr/>
      <dgm:t>
        <a:bodyPr/>
        <a:lstStyle/>
        <a:p>
          <a:endParaRPr lang="en-IN"/>
        </a:p>
      </dgm:t>
    </dgm:pt>
    <dgm:pt modelId="{8C0503F5-264D-47CE-90AC-A78DC785B635}" type="pres">
      <dgm:prSet presAssocID="{CAC6D921-822C-4364-B635-22344498B996}" presName="list" presStyleCnt="0">
        <dgm:presLayoutVars>
          <dgm:dir/>
          <dgm:animLvl val="lvl"/>
        </dgm:presLayoutVars>
      </dgm:prSet>
      <dgm:spPr/>
      <dgm:t>
        <a:bodyPr/>
        <a:lstStyle/>
        <a:p>
          <a:endParaRPr lang="en-US"/>
        </a:p>
      </dgm:t>
    </dgm:pt>
    <dgm:pt modelId="{137143FD-DBEC-4B93-A966-5BA8FC2E90E4}" type="pres">
      <dgm:prSet presAssocID="{24895250-27FB-4CEE-A371-CBFEE172D0B7}" presName="posSpace" presStyleCnt="0"/>
      <dgm:spPr/>
    </dgm:pt>
    <dgm:pt modelId="{38C348E4-B789-4D3B-875D-57D0773D262F}" type="pres">
      <dgm:prSet presAssocID="{24895250-27FB-4CEE-A371-CBFEE172D0B7}" presName="vertFlow" presStyleCnt="0"/>
      <dgm:spPr/>
    </dgm:pt>
    <dgm:pt modelId="{A1C2BD15-867E-4D0E-B135-30025D6E5515}" type="pres">
      <dgm:prSet presAssocID="{24895250-27FB-4CEE-A371-CBFEE172D0B7}" presName="topSpace" presStyleCnt="0"/>
      <dgm:spPr/>
    </dgm:pt>
    <dgm:pt modelId="{9C9C49C7-F0C9-4ADB-A63E-01A0C182F6D1}" type="pres">
      <dgm:prSet presAssocID="{24895250-27FB-4CEE-A371-CBFEE172D0B7}" presName="firstComp" presStyleCnt="0"/>
      <dgm:spPr/>
    </dgm:pt>
    <dgm:pt modelId="{6525AAF7-9D80-47FC-B6B2-6DF02C0DE8C0}" type="pres">
      <dgm:prSet presAssocID="{24895250-27FB-4CEE-A371-CBFEE172D0B7}" presName="firstChild" presStyleLbl="bgAccFollowNode1" presStyleIdx="0" presStyleCnt="2" custLinFactNeighborX="12231" custLinFactNeighborY="10846"/>
      <dgm:spPr/>
      <dgm:t>
        <a:bodyPr/>
        <a:lstStyle/>
        <a:p>
          <a:endParaRPr lang="en-US"/>
        </a:p>
      </dgm:t>
    </dgm:pt>
    <dgm:pt modelId="{B7AC1916-77C2-4780-B00A-6592B638563D}" type="pres">
      <dgm:prSet presAssocID="{24895250-27FB-4CEE-A371-CBFEE172D0B7}" presName="firstChildTx" presStyleLbl="bgAccFollowNode1" presStyleIdx="0" presStyleCnt="2">
        <dgm:presLayoutVars>
          <dgm:bulletEnabled val="1"/>
        </dgm:presLayoutVars>
      </dgm:prSet>
      <dgm:spPr/>
      <dgm:t>
        <a:bodyPr/>
        <a:lstStyle/>
        <a:p>
          <a:endParaRPr lang="en-US"/>
        </a:p>
      </dgm:t>
    </dgm:pt>
    <dgm:pt modelId="{5C3D218B-C209-4A92-B212-4E51D6E6E85B}" type="pres">
      <dgm:prSet presAssocID="{24895250-27FB-4CEE-A371-CBFEE172D0B7}" presName="negSpace" presStyleCnt="0"/>
      <dgm:spPr/>
    </dgm:pt>
    <dgm:pt modelId="{4944017B-1445-4CB1-A862-F1CC2D0FBE73}" type="pres">
      <dgm:prSet presAssocID="{24895250-27FB-4CEE-A371-CBFEE172D0B7}" presName="circle" presStyleLbl="node1" presStyleIdx="0" presStyleCnt="2"/>
      <dgm:spPr/>
      <dgm:t>
        <a:bodyPr/>
        <a:lstStyle/>
        <a:p>
          <a:endParaRPr lang="en-US"/>
        </a:p>
      </dgm:t>
    </dgm:pt>
    <dgm:pt modelId="{CADFCFBE-0A99-42B5-B04A-00D3D90C2762}" type="pres">
      <dgm:prSet presAssocID="{4A0D3F8F-82BD-447B-8442-EC01B4704B3F}" presName="transSpace" presStyleCnt="0"/>
      <dgm:spPr/>
    </dgm:pt>
    <dgm:pt modelId="{445C2DBD-C2EB-4372-87D8-298D32959384}" type="pres">
      <dgm:prSet presAssocID="{384A62F8-978C-42F2-8A9B-6D313FD6C164}" presName="posSpace" presStyleCnt="0"/>
      <dgm:spPr/>
    </dgm:pt>
    <dgm:pt modelId="{A0598335-5F49-47F7-9F71-BE2DA4659A14}" type="pres">
      <dgm:prSet presAssocID="{384A62F8-978C-42F2-8A9B-6D313FD6C164}" presName="vertFlow" presStyleCnt="0"/>
      <dgm:spPr/>
    </dgm:pt>
    <dgm:pt modelId="{6FED02D5-8505-4529-95D6-16722E33B30B}" type="pres">
      <dgm:prSet presAssocID="{384A62F8-978C-42F2-8A9B-6D313FD6C164}" presName="topSpace" presStyleCnt="0"/>
      <dgm:spPr/>
    </dgm:pt>
    <dgm:pt modelId="{0E2B7AD7-DBF9-49BB-8D0F-9BB8BB7B0B22}" type="pres">
      <dgm:prSet presAssocID="{384A62F8-978C-42F2-8A9B-6D313FD6C164}" presName="firstComp" presStyleCnt="0"/>
      <dgm:spPr/>
    </dgm:pt>
    <dgm:pt modelId="{A07CBB21-9629-4710-84C1-54E9CDBE55F6}" type="pres">
      <dgm:prSet presAssocID="{384A62F8-978C-42F2-8A9B-6D313FD6C164}" presName="firstChild" presStyleLbl="bgAccFollowNode1" presStyleIdx="1" presStyleCnt="2"/>
      <dgm:spPr/>
      <dgm:t>
        <a:bodyPr/>
        <a:lstStyle/>
        <a:p>
          <a:endParaRPr lang="en-US"/>
        </a:p>
      </dgm:t>
    </dgm:pt>
    <dgm:pt modelId="{7D3691DB-F487-44C9-BFE4-300C94C840D3}" type="pres">
      <dgm:prSet presAssocID="{384A62F8-978C-42F2-8A9B-6D313FD6C164}" presName="firstChildTx" presStyleLbl="bgAccFollowNode1" presStyleIdx="1" presStyleCnt="2">
        <dgm:presLayoutVars>
          <dgm:bulletEnabled val="1"/>
        </dgm:presLayoutVars>
      </dgm:prSet>
      <dgm:spPr/>
      <dgm:t>
        <a:bodyPr/>
        <a:lstStyle/>
        <a:p>
          <a:endParaRPr lang="en-US"/>
        </a:p>
      </dgm:t>
    </dgm:pt>
    <dgm:pt modelId="{F36050AF-649B-4124-8500-938B7B5A05F8}" type="pres">
      <dgm:prSet presAssocID="{384A62F8-978C-42F2-8A9B-6D313FD6C164}" presName="negSpace" presStyleCnt="0"/>
      <dgm:spPr/>
    </dgm:pt>
    <dgm:pt modelId="{EF5909BD-13FE-4E2B-B4DF-9D01FDBF148E}" type="pres">
      <dgm:prSet presAssocID="{384A62F8-978C-42F2-8A9B-6D313FD6C164}" presName="circle" presStyleLbl="node1" presStyleIdx="1" presStyleCnt="2"/>
      <dgm:spPr/>
      <dgm:t>
        <a:bodyPr/>
        <a:lstStyle/>
        <a:p>
          <a:endParaRPr lang="en-US"/>
        </a:p>
      </dgm:t>
    </dgm:pt>
  </dgm:ptLst>
  <dgm:cxnLst>
    <dgm:cxn modelId="{5795A8C0-2565-44F8-A414-99765E10FEF3}" type="presOf" srcId="{CAC6D921-822C-4364-B635-22344498B996}" destId="{8C0503F5-264D-47CE-90AC-A78DC785B635}" srcOrd="0" destOrd="0" presId="urn:microsoft.com/office/officeart/2005/8/layout/hList9"/>
    <dgm:cxn modelId="{0D599944-5A0D-4A90-92BA-E05C8B5E2523}" srcId="{CAC6D921-822C-4364-B635-22344498B996}" destId="{384A62F8-978C-42F2-8A9B-6D313FD6C164}" srcOrd="1" destOrd="0" parTransId="{BDA9E376-E6B4-4779-91E9-A23BC2438D5E}" sibTransId="{CD7BF235-3DD1-4C40-9647-32338C539ACC}"/>
    <dgm:cxn modelId="{1EF9D6F3-7582-4A41-B9A3-C4A6BC8A40B7}" type="presOf" srcId="{80820BE7-C045-4BD1-91B6-8CAD1E25EC69}" destId="{7D3691DB-F487-44C9-BFE4-300C94C840D3}" srcOrd="1" destOrd="0" presId="urn:microsoft.com/office/officeart/2005/8/layout/hList9"/>
    <dgm:cxn modelId="{696FEFB0-91AF-4CE3-B5D4-8BB196FC26D7}" srcId="{384A62F8-978C-42F2-8A9B-6D313FD6C164}" destId="{80820BE7-C045-4BD1-91B6-8CAD1E25EC69}" srcOrd="0" destOrd="0" parTransId="{9094FFC6-1BAA-42B8-BF35-6351042B63C1}" sibTransId="{2567B573-661B-4D58-9FB9-6B07B741B738}"/>
    <dgm:cxn modelId="{AC4DC0E5-702C-4548-89D7-7962054DFAAA}" type="presOf" srcId="{80820BE7-C045-4BD1-91B6-8CAD1E25EC69}" destId="{A07CBB21-9629-4710-84C1-54E9CDBE55F6}" srcOrd="0" destOrd="0" presId="urn:microsoft.com/office/officeart/2005/8/layout/hList9"/>
    <dgm:cxn modelId="{81CF723A-6066-406E-B2D1-BD8DBFFB3F3B}" type="presOf" srcId="{24895250-27FB-4CEE-A371-CBFEE172D0B7}" destId="{4944017B-1445-4CB1-A862-F1CC2D0FBE73}" srcOrd="0" destOrd="0" presId="urn:microsoft.com/office/officeart/2005/8/layout/hList9"/>
    <dgm:cxn modelId="{FDC49046-43A3-4B6C-AD27-EB0BC45E2A19}" type="presOf" srcId="{384A62F8-978C-42F2-8A9B-6D313FD6C164}" destId="{EF5909BD-13FE-4E2B-B4DF-9D01FDBF148E}" srcOrd="0" destOrd="0" presId="urn:microsoft.com/office/officeart/2005/8/layout/hList9"/>
    <dgm:cxn modelId="{887465A4-2E44-4764-94BE-1A17324E7E93}" type="presOf" srcId="{A6F78BDB-01B5-4DD8-82ED-89F2A90FE757}" destId="{B7AC1916-77C2-4780-B00A-6592B638563D}" srcOrd="1" destOrd="0" presId="urn:microsoft.com/office/officeart/2005/8/layout/hList9"/>
    <dgm:cxn modelId="{752FD34E-3013-4C16-BE00-252B6FB7CD0E}" type="presOf" srcId="{A6F78BDB-01B5-4DD8-82ED-89F2A90FE757}" destId="{6525AAF7-9D80-47FC-B6B2-6DF02C0DE8C0}" srcOrd="0" destOrd="0" presId="urn:microsoft.com/office/officeart/2005/8/layout/hList9"/>
    <dgm:cxn modelId="{DA9F6987-5731-4B4F-893A-9547A4CBE09C}" srcId="{24895250-27FB-4CEE-A371-CBFEE172D0B7}" destId="{A6F78BDB-01B5-4DD8-82ED-89F2A90FE757}" srcOrd="0" destOrd="0" parTransId="{22F5FC9A-79DC-4830-802D-C20D61C861B5}" sibTransId="{AAEE476B-B124-4CE8-9B93-743DD9217900}"/>
    <dgm:cxn modelId="{E5FEB82E-0166-4FB9-99AC-9AF8D65A9F43}" srcId="{CAC6D921-822C-4364-B635-22344498B996}" destId="{24895250-27FB-4CEE-A371-CBFEE172D0B7}" srcOrd="0" destOrd="0" parTransId="{C9A045E7-7B18-4469-9DE2-270E00CFFBBF}" sibTransId="{4A0D3F8F-82BD-447B-8442-EC01B4704B3F}"/>
    <dgm:cxn modelId="{0A36428C-0D8E-4A19-8637-D6F791751F57}" type="presParOf" srcId="{8C0503F5-264D-47CE-90AC-A78DC785B635}" destId="{137143FD-DBEC-4B93-A966-5BA8FC2E90E4}" srcOrd="0" destOrd="0" presId="urn:microsoft.com/office/officeart/2005/8/layout/hList9"/>
    <dgm:cxn modelId="{BB1772FD-4ABA-4A8E-836A-0E021E44771C}" type="presParOf" srcId="{8C0503F5-264D-47CE-90AC-A78DC785B635}" destId="{38C348E4-B789-4D3B-875D-57D0773D262F}" srcOrd="1" destOrd="0" presId="urn:microsoft.com/office/officeart/2005/8/layout/hList9"/>
    <dgm:cxn modelId="{C02E2A30-62F4-4694-A7A1-F35AA7A802EE}" type="presParOf" srcId="{38C348E4-B789-4D3B-875D-57D0773D262F}" destId="{A1C2BD15-867E-4D0E-B135-30025D6E5515}" srcOrd="0" destOrd="0" presId="urn:microsoft.com/office/officeart/2005/8/layout/hList9"/>
    <dgm:cxn modelId="{1AFF6AEA-5CF6-4848-94A1-EEFCF5C71082}" type="presParOf" srcId="{38C348E4-B789-4D3B-875D-57D0773D262F}" destId="{9C9C49C7-F0C9-4ADB-A63E-01A0C182F6D1}" srcOrd="1" destOrd="0" presId="urn:microsoft.com/office/officeart/2005/8/layout/hList9"/>
    <dgm:cxn modelId="{BA56A537-D3FC-4453-8D89-AFC841FBAD29}" type="presParOf" srcId="{9C9C49C7-F0C9-4ADB-A63E-01A0C182F6D1}" destId="{6525AAF7-9D80-47FC-B6B2-6DF02C0DE8C0}" srcOrd="0" destOrd="0" presId="urn:microsoft.com/office/officeart/2005/8/layout/hList9"/>
    <dgm:cxn modelId="{336FEB99-D77E-48A0-864E-96F6633775A6}" type="presParOf" srcId="{9C9C49C7-F0C9-4ADB-A63E-01A0C182F6D1}" destId="{B7AC1916-77C2-4780-B00A-6592B638563D}" srcOrd="1" destOrd="0" presId="urn:microsoft.com/office/officeart/2005/8/layout/hList9"/>
    <dgm:cxn modelId="{C518BBE6-A753-42F3-A6F9-1A6A3268F417}" type="presParOf" srcId="{8C0503F5-264D-47CE-90AC-A78DC785B635}" destId="{5C3D218B-C209-4A92-B212-4E51D6E6E85B}" srcOrd="2" destOrd="0" presId="urn:microsoft.com/office/officeart/2005/8/layout/hList9"/>
    <dgm:cxn modelId="{E302C579-482B-40D7-A9F8-1BD162B81F8D}" type="presParOf" srcId="{8C0503F5-264D-47CE-90AC-A78DC785B635}" destId="{4944017B-1445-4CB1-A862-F1CC2D0FBE73}" srcOrd="3" destOrd="0" presId="urn:microsoft.com/office/officeart/2005/8/layout/hList9"/>
    <dgm:cxn modelId="{501304CC-0591-4174-B1A0-0609AD4F5E5D}" type="presParOf" srcId="{8C0503F5-264D-47CE-90AC-A78DC785B635}" destId="{CADFCFBE-0A99-42B5-B04A-00D3D90C2762}" srcOrd="4" destOrd="0" presId="urn:microsoft.com/office/officeart/2005/8/layout/hList9"/>
    <dgm:cxn modelId="{A4A124FA-F2DB-424A-830B-856EAB0AF9AA}" type="presParOf" srcId="{8C0503F5-264D-47CE-90AC-A78DC785B635}" destId="{445C2DBD-C2EB-4372-87D8-298D32959384}" srcOrd="5" destOrd="0" presId="urn:microsoft.com/office/officeart/2005/8/layout/hList9"/>
    <dgm:cxn modelId="{D6047048-8137-45AD-B79B-EA65C912C5FD}" type="presParOf" srcId="{8C0503F5-264D-47CE-90AC-A78DC785B635}" destId="{A0598335-5F49-47F7-9F71-BE2DA4659A14}" srcOrd="6" destOrd="0" presId="urn:microsoft.com/office/officeart/2005/8/layout/hList9"/>
    <dgm:cxn modelId="{3332FB22-0844-4ABB-89FC-22F3DD46169E}" type="presParOf" srcId="{A0598335-5F49-47F7-9F71-BE2DA4659A14}" destId="{6FED02D5-8505-4529-95D6-16722E33B30B}" srcOrd="0" destOrd="0" presId="urn:microsoft.com/office/officeart/2005/8/layout/hList9"/>
    <dgm:cxn modelId="{0AD0366B-8F79-4F65-86F2-50F68B16D4BC}" type="presParOf" srcId="{A0598335-5F49-47F7-9F71-BE2DA4659A14}" destId="{0E2B7AD7-DBF9-49BB-8D0F-9BB8BB7B0B22}" srcOrd="1" destOrd="0" presId="urn:microsoft.com/office/officeart/2005/8/layout/hList9"/>
    <dgm:cxn modelId="{C97835A7-09CE-420E-A358-7E8F28E2930A}" type="presParOf" srcId="{0E2B7AD7-DBF9-49BB-8D0F-9BB8BB7B0B22}" destId="{A07CBB21-9629-4710-84C1-54E9CDBE55F6}" srcOrd="0" destOrd="0" presId="urn:microsoft.com/office/officeart/2005/8/layout/hList9"/>
    <dgm:cxn modelId="{B8720F03-5854-4EF2-A157-23D41343B8C0}" type="presParOf" srcId="{0E2B7AD7-DBF9-49BB-8D0F-9BB8BB7B0B22}" destId="{7D3691DB-F487-44C9-BFE4-300C94C840D3}" srcOrd="1" destOrd="0" presId="urn:microsoft.com/office/officeart/2005/8/layout/hList9"/>
    <dgm:cxn modelId="{BF6BC09E-565D-407C-AFC8-188B1DCC8C14}" type="presParOf" srcId="{8C0503F5-264D-47CE-90AC-A78DC785B635}" destId="{F36050AF-649B-4124-8500-938B7B5A05F8}" srcOrd="7" destOrd="0" presId="urn:microsoft.com/office/officeart/2005/8/layout/hList9"/>
    <dgm:cxn modelId="{D5212128-9C1D-471A-8F92-D54392C4E8D9}" type="presParOf" srcId="{8C0503F5-264D-47CE-90AC-A78DC785B635}" destId="{EF5909BD-13FE-4E2B-B4DF-9D01FDBF148E}" srcOrd="8" destOrd="0" presId="urn:microsoft.com/office/officeart/2005/8/layout/hList9"/>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77D5C2-192D-429E-B5E1-6F377BFC8954}">
      <dsp:nvSpPr>
        <dsp:cNvPr id="0" name=""/>
        <dsp:cNvSpPr/>
      </dsp:nvSpPr>
      <dsp:spPr>
        <a:xfrm>
          <a:off x="77626" y="1883"/>
          <a:ext cx="2058145" cy="1234887"/>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b="0" kern="1200"/>
            <a:t>UK in a Nutshell</a:t>
          </a:r>
        </a:p>
      </dsp:txBody>
      <dsp:txXfrm>
        <a:off x="77626" y="1883"/>
        <a:ext cx="2058145" cy="1234887"/>
      </dsp:txXfrm>
    </dsp:sp>
    <dsp:sp modelId="{D3C22862-829C-4E91-9B91-5FB15D02133C}">
      <dsp:nvSpPr>
        <dsp:cNvPr id="0" name=""/>
        <dsp:cNvSpPr/>
      </dsp:nvSpPr>
      <dsp:spPr>
        <a:xfrm>
          <a:off x="2327076" y="1883"/>
          <a:ext cx="2058145" cy="1234887"/>
        </a:xfrm>
        <a:prstGeom prst="rect">
          <a:avLst/>
        </a:prstGeom>
        <a:solidFill>
          <a:schemeClr val="accent3">
            <a:hueOff val="-458458"/>
            <a:satOff val="-535"/>
            <a:lumOff val="12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Why Study in UK ?</a:t>
          </a:r>
          <a:endParaRPr lang="en-IN" sz="1600" kern="1200"/>
        </a:p>
      </dsp:txBody>
      <dsp:txXfrm>
        <a:off x="2327076" y="1883"/>
        <a:ext cx="2058145" cy="1234887"/>
      </dsp:txXfrm>
    </dsp:sp>
    <dsp:sp modelId="{139EE266-5A57-4906-89EB-3DE60783942F}">
      <dsp:nvSpPr>
        <dsp:cNvPr id="0" name=""/>
        <dsp:cNvSpPr/>
      </dsp:nvSpPr>
      <dsp:spPr>
        <a:xfrm>
          <a:off x="4606267" y="1883"/>
          <a:ext cx="2058145" cy="1234887"/>
        </a:xfrm>
        <a:prstGeom prst="rect">
          <a:avLst/>
        </a:prstGeom>
        <a:solidFill>
          <a:schemeClr val="accent3">
            <a:hueOff val="-916915"/>
            <a:satOff val="-1070"/>
            <a:lumOff val="244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Student Work Rights</a:t>
          </a:r>
          <a:endParaRPr lang="en-IN" sz="1600" kern="1200"/>
        </a:p>
      </dsp:txBody>
      <dsp:txXfrm>
        <a:off x="4606267" y="1883"/>
        <a:ext cx="2058145" cy="1234887"/>
      </dsp:txXfrm>
    </dsp:sp>
    <dsp:sp modelId="{253434F3-C62A-4AA1-B878-1928C10F3264}">
      <dsp:nvSpPr>
        <dsp:cNvPr id="0" name=""/>
        <dsp:cNvSpPr/>
      </dsp:nvSpPr>
      <dsp:spPr>
        <a:xfrm>
          <a:off x="6854997" y="1883"/>
          <a:ext cx="2058145" cy="1234887"/>
        </a:xfrm>
        <a:prstGeom prst="rect">
          <a:avLst/>
        </a:prstGeom>
        <a:solidFill>
          <a:schemeClr val="accent3">
            <a:hueOff val="-1375373"/>
            <a:satOff val="-1605"/>
            <a:lumOff val="36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IN" sz="1600" kern="1200"/>
        </a:p>
      </dsp:txBody>
      <dsp:txXfrm>
        <a:off x="6854997" y="1883"/>
        <a:ext cx="2058145" cy="1234887"/>
      </dsp:txXfrm>
    </dsp:sp>
    <dsp:sp modelId="{F2536D92-09A4-4115-AC5B-42B18DBBA2A6}">
      <dsp:nvSpPr>
        <dsp:cNvPr id="0" name=""/>
        <dsp:cNvSpPr/>
      </dsp:nvSpPr>
      <dsp:spPr>
        <a:xfrm>
          <a:off x="9148944" y="1883"/>
          <a:ext cx="2058145" cy="1234887"/>
        </a:xfrm>
        <a:prstGeom prst="rect">
          <a:avLst/>
        </a:prstGeom>
        <a:solidFill>
          <a:schemeClr val="accent3">
            <a:hueOff val="-1833830"/>
            <a:satOff val="-2140"/>
            <a:lumOff val="48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IN" sz="1600" kern="1200"/>
        </a:p>
      </dsp:txBody>
      <dsp:txXfrm>
        <a:off x="9148944" y="1883"/>
        <a:ext cx="2058145" cy="1234887"/>
      </dsp:txXfrm>
    </dsp:sp>
    <dsp:sp modelId="{D9B8BB31-F5E9-4CF6-8E63-E032B5208E5D}">
      <dsp:nvSpPr>
        <dsp:cNvPr id="0" name=""/>
        <dsp:cNvSpPr/>
      </dsp:nvSpPr>
      <dsp:spPr>
        <a:xfrm>
          <a:off x="63116" y="1442585"/>
          <a:ext cx="2058145" cy="1234887"/>
        </a:xfrm>
        <a:prstGeom prst="rect">
          <a:avLst/>
        </a:prstGeom>
        <a:solidFill>
          <a:schemeClr val="accent3">
            <a:hueOff val="-2292288"/>
            <a:satOff val="-2675"/>
            <a:lumOff val="61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Academic Entry Criteria</a:t>
          </a:r>
          <a:endParaRPr lang="en-IN" sz="1600" kern="1200"/>
        </a:p>
      </dsp:txBody>
      <dsp:txXfrm>
        <a:off x="63116" y="1442585"/>
        <a:ext cx="2058145" cy="1234887"/>
      </dsp:txXfrm>
    </dsp:sp>
    <dsp:sp modelId="{CC0E1F14-9287-4149-A214-B58B98AC987E}">
      <dsp:nvSpPr>
        <dsp:cNvPr id="0" name=""/>
        <dsp:cNvSpPr/>
      </dsp:nvSpPr>
      <dsp:spPr>
        <a:xfrm>
          <a:off x="2327076" y="1442585"/>
          <a:ext cx="2058145" cy="1234887"/>
        </a:xfrm>
        <a:prstGeom prst="rect">
          <a:avLst/>
        </a:prstGeom>
        <a:solidFill>
          <a:schemeClr val="accent3">
            <a:hueOff val="-2750745"/>
            <a:satOff val="-3210"/>
            <a:lumOff val="73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Academic Calendar (Term Time &amp; Structure)</a:t>
          </a:r>
          <a:endParaRPr lang="en-IN" sz="1600" kern="1200"/>
        </a:p>
      </dsp:txBody>
      <dsp:txXfrm>
        <a:off x="2327076" y="1442585"/>
        <a:ext cx="2058145" cy="1234887"/>
      </dsp:txXfrm>
    </dsp:sp>
    <dsp:sp modelId="{C3DC8FC2-213C-4710-943C-C02BC9F4FB69}">
      <dsp:nvSpPr>
        <dsp:cNvPr id="0" name=""/>
        <dsp:cNvSpPr/>
      </dsp:nvSpPr>
      <dsp:spPr>
        <a:xfrm>
          <a:off x="4591037" y="1442585"/>
          <a:ext cx="2058145" cy="1234887"/>
        </a:xfrm>
        <a:prstGeom prst="rect">
          <a:avLst/>
        </a:prstGeom>
        <a:solidFill>
          <a:schemeClr val="accent3">
            <a:hueOff val="-3209203"/>
            <a:satOff val="-3745"/>
            <a:lumOff val="85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Top</a:t>
          </a:r>
          <a:r>
            <a:rPr lang="en-US" sz="1600" kern="1200" baseline="0"/>
            <a:t> Up &amp; Credit Transfer</a:t>
          </a:r>
          <a:endParaRPr lang="en-IN" sz="1600" kern="1200"/>
        </a:p>
      </dsp:txBody>
      <dsp:txXfrm>
        <a:off x="4591037" y="1442585"/>
        <a:ext cx="2058145" cy="1234887"/>
      </dsp:txXfrm>
    </dsp:sp>
    <dsp:sp modelId="{0155D76E-1D48-450B-BAD6-DFBEB7D6CAF6}">
      <dsp:nvSpPr>
        <dsp:cNvPr id="0" name=""/>
        <dsp:cNvSpPr/>
      </dsp:nvSpPr>
      <dsp:spPr>
        <a:xfrm>
          <a:off x="6854997" y="1442585"/>
          <a:ext cx="2058145" cy="1234887"/>
        </a:xfrm>
        <a:prstGeom prst="rect">
          <a:avLst/>
        </a:prstGeom>
        <a:solidFill>
          <a:schemeClr val="accent3">
            <a:hueOff val="-3667660"/>
            <a:satOff val="-4280"/>
            <a:lumOff val="97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Learning Styles</a:t>
          </a:r>
          <a:endParaRPr lang="en-IN" sz="1600" kern="1200"/>
        </a:p>
      </dsp:txBody>
      <dsp:txXfrm>
        <a:off x="6854997" y="1442585"/>
        <a:ext cx="2058145" cy="1234887"/>
      </dsp:txXfrm>
    </dsp:sp>
    <dsp:sp modelId="{03646A79-1A5F-4E22-8EB8-4DB6BA3AF136}">
      <dsp:nvSpPr>
        <dsp:cNvPr id="0" name=""/>
        <dsp:cNvSpPr/>
      </dsp:nvSpPr>
      <dsp:spPr>
        <a:xfrm>
          <a:off x="9118957" y="1442585"/>
          <a:ext cx="2058145" cy="1234887"/>
        </a:xfrm>
        <a:prstGeom prst="rect">
          <a:avLst/>
        </a:prstGeom>
        <a:solidFill>
          <a:schemeClr val="accent3">
            <a:hueOff val="-4126118"/>
            <a:satOff val="-4814"/>
            <a:lumOff val="110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Assessment &amp; Grading</a:t>
          </a:r>
          <a:endParaRPr lang="en-IN" sz="1600" kern="1200"/>
        </a:p>
      </dsp:txBody>
      <dsp:txXfrm>
        <a:off x="9118957" y="1442585"/>
        <a:ext cx="2058145" cy="1234887"/>
      </dsp:txXfrm>
    </dsp:sp>
    <dsp:sp modelId="{69F7024B-BE5D-4FE1-A9D3-A023AD0DF729}">
      <dsp:nvSpPr>
        <dsp:cNvPr id="0" name=""/>
        <dsp:cNvSpPr/>
      </dsp:nvSpPr>
      <dsp:spPr>
        <a:xfrm>
          <a:off x="63116" y="2883287"/>
          <a:ext cx="2058145" cy="1234887"/>
        </a:xfrm>
        <a:prstGeom prst="rect">
          <a:avLst/>
        </a:prstGeom>
        <a:solidFill>
          <a:schemeClr val="accent3">
            <a:hueOff val="-4584576"/>
            <a:satOff val="-5349"/>
            <a:lumOff val="1222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Application &amp; Admissions (Intakes &amp; English Language Requirement)</a:t>
          </a:r>
          <a:endParaRPr lang="en-IN" sz="1600" kern="1200"/>
        </a:p>
      </dsp:txBody>
      <dsp:txXfrm>
        <a:off x="63116" y="2883287"/>
        <a:ext cx="2058145" cy="1234887"/>
      </dsp:txXfrm>
    </dsp:sp>
    <dsp:sp modelId="{AF69804D-4376-48C5-90B9-B3B8FA6AFDB3}">
      <dsp:nvSpPr>
        <dsp:cNvPr id="0" name=""/>
        <dsp:cNvSpPr/>
      </dsp:nvSpPr>
      <dsp:spPr>
        <a:xfrm>
          <a:off x="2327076" y="2883287"/>
          <a:ext cx="2058145" cy="1234887"/>
        </a:xfrm>
        <a:prstGeom prst="rect">
          <a:avLst/>
        </a:prstGeom>
        <a:solidFill>
          <a:schemeClr val="accent3">
            <a:hueOff val="-5043033"/>
            <a:satOff val="-5884"/>
            <a:lumOff val="1345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UCAS</a:t>
          </a:r>
          <a:endParaRPr lang="en-IN" sz="1600" kern="1200"/>
        </a:p>
      </dsp:txBody>
      <dsp:txXfrm>
        <a:off x="2327076" y="2883287"/>
        <a:ext cx="2058145" cy="1234887"/>
      </dsp:txXfrm>
    </dsp:sp>
    <dsp:sp modelId="{5E0263A1-48E4-40B9-9868-2CC0F9724CDD}">
      <dsp:nvSpPr>
        <dsp:cNvPr id="0" name=""/>
        <dsp:cNvSpPr/>
      </dsp:nvSpPr>
      <dsp:spPr>
        <a:xfrm>
          <a:off x="4591037" y="2883287"/>
          <a:ext cx="2058145" cy="1234887"/>
        </a:xfrm>
        <a:prstGeom prst="rect">
          <a:avLst/>
        </a:prstGeom>
        <a:solidFill>
          <a:schemeClr val="accent3">
            <a:hueOff val="-5501490"/>
            <a:satOff val="-6419"/>
            <a:lumOff val="146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Time Schedule for Intakes</a:t>
          </a:r>
          <a:endParaRPr lang="en-IN" sz="1600" kern="1200"/>
        </a:p>
      </dsp:txBody>
      <dsp:txXfrm>
        <a:off x="4591037" y="2883287"/>
        <a:ext cx="2058145" cy="1234887"/>
      </dsp:txXfrm>
    </dsp:sp>
    <dsp:sp modelId="{211C23BD-9E7A-469B-8BA6-5FECF1766FDB}">
      <dsp:nvSpPr>
        <dsp:cNvPr id="0" name=""/>
        <dsp:cNvSpPr/>
      </dsp:nvSpPr>
      <dsp:spPr>
        <a:xfrm>
          <a:off x="6854997" y="2883287"/>
          <a:ext cx="2058145" cy="1234887"/>
        </a:xfrm>
        <a:prstGeom prst="rect">
          <a:avLst/>
        </a:prstGeom>
        <a:solidFill>
          <a:schemeClr val="accent3">
            <a:hueOff val="-5959948"/>
            <a:satOff val="-6954"/>
            <a:lumOff val="158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Total Cost &amp; Sources of Finance</a:t>
          </a:r>
          <a:endParaRPr lang="en-IN" sz="1600" kern="1200"/>
        </a:p>
      </dsp:txBody>
      <dsp:txXfrm>
        <a:off x="6854997" y="2883287"/>
        <a:ext cx="2058145" cy="1234887"/>
      </dsp:txXfrm>
    </dsp:sp>
    <dsp:sp modelId="{015ACA84-B533-44AD-9933-D3A2328EE640}">
      <dsp:nvSpPr>
        <dsp:cNvPr id="0" name=""/>
        <dsp:cNvSpPr/>
      </dsp:nvSpPr>
      <dsp:spPr>
        <a:xfrm>
          <a:off x="9118957" y="2883287"/>
          <a:ext cx="2058145" cy="1234887"/>
        </a:xfrm>
        <a:prstGeom prst="rect">
          <a:avLst/>
        </a:prstGeom>
        <a:solidFill>
          <a:schemeClr val="accent3">
            <a:hueOff val="-6418406"/>
            <a:satOff val="-7489"/>
            <a:lumOff val="171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Post Study Work Visa</a:t>
          </a:r>
          <a:endParaRPr lang="en-IN" sz="1600" kern="1200"/>
        </a:p>
      </dsp:txBody>
      <dsp:txXfrm>
        <a:off x="9118957" y="2883287"/>
        <a:ext cx="2058145" cy="1234887"/>
      </dsp:txXfrm>
    </dsp:sp>
    <dsp:sp modelId="{C6667EF8-AA35-40A7-A353-31D70B360D45}">
      <dsp:nvSpPr>
        <dsp:cNvPr id="0" name=""/>
        <dsp:cNvSpPr/>
      </dsp:nvSpPr>
      <dsp:spPr>
        <a:xfrm>
          <a:off x="2327076" y="4323989"/>
          <a:ext cx="2058145" cy="1234887"/>
        </a:xfrm>
        <a:prstGeom prst="rect">
          <a:avLst/>
        </a:prstGeom>
        <a:solidFill>
          <a:schemeClr val="accent3">
            <a:hueOff val="-6876863"/>
            <a:satOff val="-8024"/>
            <a:lumOff val="183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Rankings as per Teaching Excellence Framework-TEF</a:t>
          </a:r>
          <a:endParaRPr lang="en-IN" sz="1600" kern="1200"/>
        </a:p>
      </dsp:txBody>
      <dsp:txXfrm>
        <a:off x="2327076" y="4323989"/>
        <a:ext cx="2058145" cy="1234887"/>
      </dsp:txXfrm>
    </dsp:sp>
    <dsp:sp modelId="{4D017FCC-DC7F-453B-AE6A-B738D3D77AD3}">
      <dsp:nvSpPr>
        <dsp:cNvPr id="0" name=""/>
        <dsp:cNvSpPr/>
      </dsp:nvSpPr>
      <dsp:spPr>
        <a:xfrm>
          <a:off x="4591037" y="4323989"/>
          <a:ext cx="2058145" cy="1234887"/>
        </a:xfrm>
        <a:prstGeom prst="rect">
          <a:avLst/>
        </a:prstGeom>
        <a:solidFill>
          <a:schemeClr val="accent3">
            <a:hueOff val="-7335320"/>
            <a:satOff val="-8559"/>
            <a:lumOff val="195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Counseling Tips   </a:t>
          </a:r>
          <a:endParaRPr lang="en-IN" sz="1600" kern="1200"/>
        </a:p>
      </dsp:txBody>
      <dsp:txXfrm>
        <a:off x="4591037" y="4323989"/>
        <a:ext cx="2058145" cy="1234887"/>
      </dsp:txXfrm>
    </dsp:sp>
    <dsp:sp modelId="{B9D5B05D-E7B5-448C-86A4-98AF71BB4F1A}">
      <dsp:nvSpPr>
        <dsp:cNvPr id="0" name=""/>
        <dsp:cNvSpPr/>
      </dsp:nvSpPr>
      <dsp:spPr>
        <a:xfrm>
          <a:off x="6854997" y="4323989"/>
          <a:ext cx="2058145" cy="1234887"/>
        </a:xfrm>
        <a:prstGeom prst="rect">
          <a:avLst/>
        </a:prstGeom>
        <a:solidFill>
          <a:schemeClr val="accent3">
            <a:hueOff val="-7793778"/>
            <a:satOff val="-9094"/>
            <a:lumOff val="207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Our University Tie ups</a:t>
          </a:r>
          <a:endParaRPr lang="en-IN" sz="1600" kern="1200"/>
        </a:p>
      </dsp:txBody>
      <dsp:txXfrm>
        <a:off x="6854997" y="4323989"/>
        <a:ext cx="2058145" cy="123488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529BEC-DC8A-4F31-A220-9ACB4FC5AE4B}">
      <dsp:nvSpPr>
        <dsp:cNvPr id="0" name=""/>
        <dsp:cNvSpPr/>
      </dsp:nvSpPr>
      <dsp:spPr>
        <a:xfrm>
          <a:off x="101042" y="0"/>
          <a:ext cx="5435466" cy="5617174"/>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1" kern="1200"/>
            <a:t>IB (</a:t>
          </a:r>
          <a:r>
            <a:rPr lang="en-IN" sz="3300" b="1" kern="1200"/>
            <a:t>International Baccalaureate)</a:t>
          </a:r>
          <a:endParaRPr lang="en-IN" sz="3300" kern="1200"/>
        </a:p>
      </dsp:txBody>
      <dsp:txXfrm>
        <a:off x="101042" y="0"/>
        <a:ext cx="5435466" cy="1685152"/>
      </dsp:txXfrm>
    </dsp:sp>
    <dsp:sp modelId="{2C8A10BD-3B3C-490F-85FC-D2164DC2E6D7}">
      <dsp:nvSpPr>
        <dsp:cNvPr id="0" name=""/>
        <dsp:cNvSpPr/>
      </dsp:nvSpPr>
      <dsp:spPr>
        <a:xfrm>
          <a:off x="549197" y="1685632"/>
          <a:ext cx="4348372" cy="110354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t>The International Baccalaureate (IB), formerly known as the International Baccalaureate Organization (IBO) is an internationally recognized Swiss Education board headquartered in Geneva for 10</a:t>
          </a:r>
          <a:r>
            <a:rPr lang="en-US" sz="1200" kern="1200" baseline="30000"/>
            <a:t>th</a:t>
          </a:r>
          <a:r>
            <a:rPr lang="en-US" sz="1200" kern="1200"/>
            <a:t> and 12</a:t>
          </a:r>
          <a:r>
            <a:rPr lang="en-US" sz="1200" kern="1200" baseline="30000"/>
            <a:t>th</a:t>
          </a:r>
          <a:r>
            <a:rPr lang="en-US" sz="1200" kern="1200"/>
            <a:t> standard students.</a:t>
          </a:r>
          <a:endParaRPr lang="en-IN" sz="1200" kern="1200"/>
        </a:p>
      </dsp:txBody>
      <dsp:txXfrm>
        <a:off x="581519" y="1717954"/>
        <a:ext cx="4283728" cy="1038905"/>
      </dsp:txXfrm>
    </dsp:sp>
    <dsp:sp modelId="{129CED2D-2A0F-490D-8F0E-788DD9273E6E}">
      <dsp:nvSpPr>
        <dsp:cNvPr id="0" name=""/>
        <dsp:cNvSpPr/>
      </dsp:nvSpPr>
      <dsp:spPr>
        <a:xfrm>
          <a:off x="549197" y="2958958"/>
          <a:ext cx="4348372" cy="1103549"/>
        </a:xfrm>
        <a:prstGeom prst="roundRect">
          <a:avLst>
            <a:gd name="adj" fmla="val 10000"/>
          </a:avLst>
        </a:prstGeom>
        <a:solidFill>
          <a:schemeClr val="accent4">
            <a:hueOff val="-136599"/>
            <a:satOff val="-11886"/>
            <a:lumOff val="-1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t>IB Diploma: In order to receive an IB diploma, candidates must receive a minimum of 24 points out of 45 points</a:t>
          </a:r>
          <a:endParaRPr lang="en-IN" sz="1200" kern="1200"/>
        </a:p>
      </dsp:txBody>
      <dsp:txXfrm>
        <a:off x="581519" y="2991280"/>
        <a:ext cx="4283728" cy="1038905"/>
      </dsp:txXfrm>
    </dsp:sp>
    <dsp:sp modelId="{454DE898-985C-40FF-8F89-46683A5BC5DA}">
      <dsp:nvSpPr>
        <dsp:cNvPr id="0" name=""/>
        <dsp:cNvSpPr/>
      </dsp:nvSpPr>
      <dsp:spPr>
        <a:xfrm>
          <a:off x="549197" y="4232285"/>
          <a:ext cx="4348372" cy="1103549"/>
        </a:xfrm>
        <a:prstGeom prst="roundRect">
          <a:avLst>
            <a:gd name="adj" fmla="val 10000"/>
          </a:avLst>
        </a:prstGeom>
        <a:solidFill>
          <a:schemeClr val="accent4">
            <a:hueOff val="-273198"/>
            <a:satOff val="-23772"/>
            <a:lumOff val="-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t>IB score requirement for getting an admit to a Bachelor’s degree may range from 28 - 39 points out of 45 points depending on the ranking of universities.</a:t>
          </a:r>
          <a:endParaRPr lang="en-IN" sz="1200" kern="1200"/>
        </a:p>
      </dsp:txBody>
      <dsp:txXfrm>
        <a:off x="581519" y="4264607"/>
        <a:ext cx="4283728" cy="1038905"/>
      </dsp:txXfrm>
    </dsp:sp>
    <dsp:sp modelId="{79833CE9-BC58-4DC6-8D51-589202B754F1}">
      <dsp:nvSpPr>
        <dsp:cNvPr id="0" name=""/>
        <dsp:cNvSpPr/>
      </dsp:nvSpPr>
      <dsp:spPr>
        <a:xfrm>
          <a:off x="5848776" y="0"/>
          <a:ext cx="5435466" cy="5617174"/>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1" kern="1200"/>
            <a:t>IGCSE (International General Certificate of Secondary Education):</a:t>
          </a:r>
          <a:endParaRPr lang="en-IN" sz="3300" kern="1200"/>
        </a:p>
      </dsp:txBody>
      <dsp:txXfrm>
        <a:off x="5848776" y="0"/>
        <a:ext cx="5435466" cy="1685152"/>
      </dsp:txXfrm>
    </dsp:sp>
    <dsp:sp modelId="{08D9F649-89C7-492C-A774-D1ADE0712CDC}">
      <dsp:nvSpPr>
        <dsp:cNvPr id="0" name=""/>
        <dsp:cNvSpPr/>
      </dsp:nvSpPr>
      <dsp:spPr>
        <a:xfrm>
          <a:off x="6392323" y="1685632"/>
          <a:ext cx="4348372" cy="1103549"/>
        </a:xfrm>
        <a:prstGeom prst="roundRect">
          <a:avLst>
            <a:gd name="adj" fmla="val 10000"/>
          </a:avLst>
        </a:prstGeom>
        <a:solidFill>
          <a:schemeClr val="accent4">
            <a:hueOff val="-409797"/>
            <a:satOff val="-35659"/>
            <a:lumOff val="-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t>The International General Certificate of Secondary Education (IGCSE) is the international equivalent of General Certificate of Secondary Education (GCSE) UK. It is an examination which is widely accepted in the UK equivalent to O level (Ordinary level) or 10</a:t>
          </a:r>
          <a:r>
            <a:rPr lang="en-US" sz="1200" kern="1200" baseline="30000"/>
            <a:t>th</a:t>
          </a:r>
          <a:r>
            <a:rPr lang="en-US" sz="1200" kern="1200"/>
            <a:t> standard.</a:t>
          </a:r>
          <a:endParaRPr lang="en-IN" sz="1200" kern="1200"/>
        </a:p>
      </dsp:txBody>
      <dsp:txXfrm>
        <a:off x="6424645" y="1717954"/>
        <a:ext cx="4283728" cy="1038905"/>
      </dsp:txXfrm>
    </dsp:sp>
    <dsp:sp modelId="{D241CB77-7F6C-4D23-AFDE-820CF15D8E04}">
      <dsp:nvSpPr>
        <dsp:cNvPr id="0" name=""/>
        <dsp:cNvSpPr/>
      </dsp:nvSpPr>
      <dsp:spPr>
        <a:xfrm>
          <a:off x="6392323" y="2958958"/>
          <a:ext cx="4348372" cy="1103549"/>
        </a:xfrm>
        <a:prstGeom prst="roundRect">
          <a:avLst>
            <a:gd name="adj" fmla="val 10000"/>
          </a:avLst>
        </a:prstGeom>
        <a:solidFill>
          <a:schemeClr val="accent4">
            <a:hueOff val="-546396"/>
            <a:satOff val="-47545"/>
            <a:lumOff val="-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t>Grading is done from A- G. </a:t>
          </a:r>
          <a:endParaRPr lang="en-IN" sz="1200" kern="1200"/>
        </a:p>
      </dsp:txBody>
      <dsp:txXfrm>
        <a:off x="6424645" y="2991280"/>
        <a:ext cx="4283728" cy="1038905"/>
      </dsp:txXfrm>
    </dsp:sp>
    <dsp:sp modelId="{715ACCBD-193C-46EE-86D3-09E19B66807B}">
      <dsp:nvSpPr>
        <dsp:cNvPr id="0" name=""/>
        <dsp:cNvSpPr/>
      </dsp:nvSpPr>
      <dsp:spPr>
        <a:xfrm>
          <a:off x="6392323" y="4232285"/>
          <a:ext cx="4348372" cy="1103549"/>
        </a:xfrm>
        <a:prstGeom prst="roundRect">
          <a:avLst>
            <a:gd name="adj" fmla="val 10000"/>
          </a:avLst>
        </a:prstGeom>
        <a:solidFill>
          <a:schemeClr val="accent4">
            <a:hueOff val="-682995"/>
            <a:satOff val="-59431"/>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t>GCSEs and IGCSEs lead on to A levels (Advanced) equivalent to 12</a:t>
          </a:r>
          <a:r>
            <a:rPr lang="en-US" sz="1200" kern="1200" baseline="30000"/>
            <a:t>th</a:t>
          </a:r>
          <a:r>
            <a:rPr lang="en-US" sz="1200" kern="1200"/>
            <a:t> standard. In the UK, A levels are the standard qualification for applying to a university.</a:t>
          </a:r>
          <a:endParaRPr lang="en-IN" sz="1200" kern="1200"/>
        </a:p>
      </dsp:txBody>
      <dsp:txXfrm>
        <a:off x="6424645" y="4264607"/>
        <a:ext cx="4283728" cy="103890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BF7C8C-14E6-474F-B791-FC935D00CC28}">
      <dsp:nvSpPr>
        <dsp:cNvPr id="0" name=""/>
        <dsp:cNvSpPr/>
      </dsp:nvSpPr>
      <dsp:spPr>
        <a:xfrm>
          <a:off x="0" y="446020"/>
          <a:ext cx="11119450" cy="1134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2993" tIns="312420" rIns="862993"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Fresher’s MBA</a:t>
          </a:r>
          <a:endParaRPr lang="en-IN" sz="1500" kern="1200"/>
        </a:p>
        <a:p>
          <a:pPr marL="114300" lvl="1" indent="-114300" algn="l" defTabSz="666750">
            <a:lnSpc>
              <a:spcPct val="90000"/>
            </a:lnSpc>
            <a:spcBef>
              <a:spcPct val="0"/>
            </a:spcBef>
            <a:spcAft>
              <a:spcPct val="15000"/>
            </a:spcAft>
            <a:buChar char="•"/>
          </a:pPr>
          <a:r>
            <a:rPr lang="en-US" sz="1500" kern="1200"/>
            <a:t>MBA for students having work experience</a:t>
          </a:r>
          <a:endParaRPr lang="en-IN" sz="1500" kern="1200"/>
        </a:p>
        <a:p>
          <a:pPr marL="114300" lvl="1" indent="-114300" algn="l" defTabSz="666750">
            <a:lnSpc>
              <a:spcPct val="90000"/>
            </a:lnSpc>
            <a:spcBef>
              <a:spcPct val="0"/>
            </a:spcBef>
            <a:spcAft>
              <a:spcPct val="15000"/>
            </a:spcAft>
            <a:buChar char="•"/>
          </a:pPr>
          <a:r>
            <a:rPr lang="en-US" sz="1500" kern="1200"/>
            <a:t>Mature Entry MBA</a:t>
          </a:r>
          <a:endParaRPr lang="en-IN" sz="1500" kern="1200"/>
        </a:p>
      </dsp:txBody>
      <dsp:txXfrm>
        <a:off x="0" y="446020"/>
        <a:ext cx="11119450" cy="1134000"/>
      </dsp:txXfrm>
    </dsp:sp>
    <dsp:sp modelId="{D02978FF-578B-4D03-9A19-8DACE728E37C}">
      <dsp:nvSpPr>
        <dsp:cNvPr id="0" name=""/>
        <dsp:cNvSpPr/>
      </dsp:nvSpPr>
      <dsp:spPr>
        <a:xfrm>
          <a:off x="555972" y="224620"/>
          <a:ext cx="7783615" cy="44280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94202" tIns="0" rIns="294202" bIns="0" numCol="1" spcCol="1270" anchor="ctr" anchorCtr="0">
          <a:noAutofit/>
        </a:bodyPr>
        <a:lstStyle/>
        <a:p>
          <a:pPr marL="0" lvl="0" indent="0" algn="l" defTabSz="666750">
            <a:lnSpc>
              <a:spcPct val="90000"/>
            </a:lnSpc>
            <a:spcBef>
              <a:spcPct val="0"/>
            </a:spcBef>
            <a:spcAft>
              <a:spcPct val="35000"/>
            </a:spcAft>
            <a:buNone/>
          </a:pPr>
          <a:r>
            <a:rPr lang="en-US" sz="1500" b="1" kern="1200"/>
            <a:t>TYPES  OF MBA </a:t>
          </a:r>
          <a:endParaRPr lang="en-IN" sz="1500" kern="1200"/>
        </a:p>
      </dsp:txBody>
      <dsp:txXfrm>
        <a:off x="577588" y="246236"/>
        <a:ext cx="7740383" cy="399568"/>
      </dsp:txXfrm>
    </dsp:sp>
    <dsp:sp modelId="{C0D21E12-8479-44D1-957B-7FB046E14C6E}">
      <dsp:nvSpPr>
        <dsp:cNvPr id="0" name=""/>
        <dsp:cNvSpPr/>
      </dsp:nvSpPr>
      <dsp:spPr>
        <a:xfrm>
          <a:off x="0" y="1882420"/>
          <a:ext cx="11119450" cy="637875"/>
        </a:xfrm>
        <a:prstGeom prst="rect">
          <a:avLst/>
        </a:prstGeom>
        <a:solidFill>
          <a:schemeClr val="lt1">
            <a:alpha val="90000"/>
            <a:hueOff val="0"/>
            <a:satOff val="0"/>
            <a:lumOff val="0"/>
            <a:alphaOff val="0"/>
          </a:schemeClr>
        </a:solidFill>
        <a:ln w="12700" cap="flat" cmpd="sng" algn="ctr">
          <a:solidFill>
            <a:schemeClr val="accent4">
              <a:hueOff val="-227665"/>
              <a:satOff val="-19810"/>
              <a:lumOff val="-19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2993" tIns="312420" rIns="862993"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Recent graduates with no work experience can apply for an MBA for freshers</a:t>
          </a:r>
          <a:endParaRPr lang="en-IN" sz="1500" kern="1200"/>
        </a:p>
      </dsp:txBody>
      <dsp:txXfrm>
        <a:off x="0" y="1882420"/>
        <a:ext cx="11119450" cy="637875"/>
      </dsp:txXfrm>
    </dsp:sp>
    <dsp:sp modelId="{2C6B0BB4-D49F-4C3B-88EB-36BF8D7385CD}">
      <dsp:nvSpPr>
        <dsp:cNvPr id="0" name=""/>
        <dsp:cNvSpPr/>
      </dsp:nvSpPr>
      <dsp:spPr>
        <a:xfrm>
          <a:off x="555972" y="1661020"/>
          <a:ext cx="7783615" cy="442800"/>
        </a:xfrm>
        <a:prstGeom prst="roundRect">
          <a:avLst/>
        </a:prstGeom>
        <a:solidFill>
          <a:schemeClr val="accent4">
            <a:hueOff val="-227665"/>
            <a:satOff val="-19810"/>
            <a:lumOff val="-19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94202" tIns="0" rIns="294202" bIns="0" numCol="1" spcCol="1270" anchor="ctr" anchorCtr="0">
          <a:noAutofit/>
        </a:bodyPr>
        <a:lstStyle/>
        <a:p>
          <a:pPr marL="0" lvl="0" indent="0" algn="l" defTabSz="666750">
            <a:lnSpc>
              <a:spcPct val="90000"/>
            </a:lnSpc>
            <a:spcBef>
              <a:spcPct val="0"/>
            </a:spcBef>
            <a:spcAft>
              <a:spcPct val="35000"/>
            </a:spcAft>
            <a:buNone/>
          </a:pPr>
          <a:r>
            <a:rPr lang="en-US" sz="1500" b="1" kern="1200"/>
            <a:t>FRESHER’S MBA</a:t>
          </a:r>
          <a:endParaRPr lang="en-IN" sz="1500" kern="1200"/>
        </a:p>
      </dsp:txBody>
      <dsp:txXfrm>
        <a:off x="577588" y="1682636"/>
        <a:ext cx="7740383" cy="399568"/>
      </dsp:txXfrm>
    </dsp:sp>
    <dsp:sp modelId="{AEA920DB-3EAC-4015-8B6B-BCC0DD42B29E}">
      <dsp:nvSpPr>
        <dsp:cNvPr id="0" name=""/>
        <dsp:cNvSpPr/>
      </dsp:nvSpPr>
      <dsp:spPr>
        <a:xfrm>
          <a:off x="0" y="2822695"/>
          <a:ext cx="11119450" cy="637875"/>
        </a:xfrm>
        <a:prstGeom prst="rect">
          <a:avLst/>
        </a:prstGeom>
        <a:solidFill>
          <a:schemeClr val="lt1">
            <a:alpha val="90000"/>
            <a:hueOff val="0"/>
            <a:satOff val="0"/>
            <a:lumOff val="0"/>
            <a:alphaOff val="0"/>
          </a:schemeClr>
        </a:solidFill>
        <a:ln w="12700" cap="flat" cmpd="sng" algn="ctr">
          <a:solidFill>
            <a:schemeClr val="accent4">
              <a:hueOff val="-455330"/>
              <a:satOff val="-39621"/>
              <a:lumOff val="-3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2993" tIns="312420" rIns="862993"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Students with a Bachelor’s degree and work experience of 2 to 5 years can apply for these MBA courses</a:t>
          </a:r>
          <a:endParaRPr lang="en-IN" sz="1500" kern="1200"/>
        </a:p>
      </dsp:txBody>
      <dsp:txXfrm>
        <a:off x="0" y="2822695"/>
        <a:ext cx="11119450" cy="637875"/>
      </dsp:txXfrm>
    </dsp:sp>
    <dsp:sp modelId="{2AE18092-57AE-4561-8638-0465A2603B99}">
      <dsp:nvSpPr>
        <dsp:cNvPr id="0" name=""/>
        <dsp:cNvSpPr/>
      </dsp:nvSpPr>
      <dsp:spPr>
        <a:xfrm>
          <a:off x="555972" y="2601295"/>
          <a:ext cx="7783615" cy="442800"/>
        </a:xfrm>
        <a:prstGeom prst="roundRect">
          <a:avLst/>
        </a:prstGeom>
        <a:solidFill>
          <a:schemeClr val="accent4">
            <a:hueOff val="-455330"/>
            <a:satOff val="-39621"/>
            <a:lumOff val="-39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94202" tIns="0" rIns="294202" bIns="0" numCol="1" spcCol="1270" anchor="ctr" anchorCtr="0">
          <a:noAutofit/>
        </a:bodyPr>
        <a:lstStyle/>
        <a:p>
          <a:pPr marL="0" lvl="0" indent="0" algn="l" defTabSz="666750">
            <a:lnSpc>
              <a:spcPct val="90000"/>
            </a:lnSpc>
            <a:spcBef>
              <a:spcPct val="0"/>
            </a:spcBef>
            <a:spcAft>
              <a:spcPct val="35000"/>
            </a:spcAft>
            <a:buNone/>
          </a:pPr>
          <a:r>
            <a:rPr lang="en-US" sz="1500" b="1" kern="1200"/>
            <a:t>MBA FOR STUDENTS HAVING WORK EXPERIENCE</a:t>
          </a:r>
          <a:endParaRPr lang="en-IN" sz="1500" kern="1200"/>
        </a:p>
      </dsp:txBody>
      <dsp:txXfrm>
        <a:off x="577588" y="2622911"/>
        <a:ext cx="7740383" cy="399568"/>
      </dsp:txXfrm>
    </dsp:sp>
    <dsp:sp modelId="{810B04F7-4FB7-42A2-ABFE-195059D67BA5}">
      <dsp:nvSpPr>
        <dsp:cNvPr id="0" name=""/>
        <dsp:cNvSpPr/>
      </dsp:nvSpPr>
      <dsp:spPr>
        <a:xfrm>
          <a:off x="0" y="3762970"/>
          <a:ext cx="11119450" cy="1653750"/>
        </a:xfrm>
        <a:prstGeom prst="rect">
          <a:avLst/>
        </a:prstGeom>
        <a:solidFill>
          <a:schemeClr val="lt1">
            <a:alpha val="90000"/>
            <a:hueOff val="0"/>
            <a:satOff val="0"/>
            <a:lumOff val="0"/>
            <a:alphaOff val="0"/>
          </a:schemeClr>
        </a:solidFill>
        <a:ln w="12700" cap="flat" cmpd="sng" algn="ctr">
          <a:solidFill>
            <a:schemeClr val="accent4">
              <a:hueOff val="-682995"/>
              <a:satOff val="-59431"/>
              <a:lumOff val="-58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2993" tIns="312420" rIns="862993" bIns="106680" numCol="1" spcCol="1270" anchor="t" anchorCtr="0">
          <a:noAutofit/>
        </a:bodyPr>
        <a:lstStyle/>
        <a:p>
          <a:pPr marL="114300" lvl="1" indent="-114300" algn="l" defTabSz="666750">
            <a:lnSpc>
              <a:spcPct val="90000"/>
            </a:lnSpc>
            <a:spcBef>
              <a:spcPct val="0"/>
            </a:spcBef>
            <a:spcAft>
              <a:spcPct val="15000"/>
            </a:spcAft>
            <a:buFont typeface="Arial" panose="020B0604020202020204" pitchFamily="34" charset="0"/>
            <a:buChar char="•"/>
          </a:pPr>
          <a:r>
            <a:rPr lang="en-US" sz="1500" kern="1200"/>
            <a:t> Students who do not have a formal Bachelor’s degree qualification can still pursue an MBA in the UK</a:t>
          </a:r>
          <a:endParaRPr lang="en-IN" sz="1500" kern="1200"/>
        </a:p>
        <a:p>
          <a:pPr marL="114300" lvl="1" indent="-114300" algn="l" defTabSz="666750">
            <a:lnSpc>
              <a:spcPct val="90000"/>
            </a:lnSpc>
            <a:spcBef>
              <a:spcPct val="0"/>
            </a:spcBef>
            <a:spcAft>
              <a:spcPct val="15000"/>
            </a:spcAft>
            <a:buFont typeface="Arial" panose="020B0604020202020204" pitchFamily="34" charset="0"/>
            <a:buChar char="•"/>
          </a:pPr>
          <a:r>
            <a:rPr lang="en-US" sz="1500" kern="1200"/>
            <a:t> The entry requirement for such students is</a:t>
          </a:r>
          <a:endParaRPr lang="en-IN" sz="1500" kern="1200"/>
        </a:p>
        <a:p>
          <a:pPr marL="114300" lvl="1" indent="-114300" algn="l" defTabSz="666750">
            <a:lnSpc>
              <a:spcPct val="90000"/>
            </a:lnSpc>
            <a:spcBef>
              <a:spcPct val="0"/>
            </a:spcBef>
            <a:spcAft>
              <a:spcPct val="15000"/>
            </a:spcAft>
            <a:buFont typeface="Arial" panose="020B0604020202020204" pitchFamily="34" charset="0"/>
            <a:buChar char="•"/>
          </a:pPr>
          <a:r>
            <a:rPr lang="en-US" sz="1500" kern="1200"/>
            <a:t> Pass in Standard 12</a:t>
          </a:r>
          <a:endParaRPr lang="en-IN" sz="1500" kern="1200"/>
        </a:p>
        <a:p>
          <a:pPr marL="114300" lvl="1" indent="-114300" algn="l" defTabSz="666750">
            <a:lnSpc>
              <a:spcPct val="90000"/>
            </a:lnSpc>
            <a:spcBef>
              <a:spcPct val="0"/>
            </a:spcBef>
            <a:spcAft>
              <a:spcPct val="15000"/>
            </a:spcAft>
            <a:buFont typeface="Arial" panose="020B0604020202020204" pitchFamily="34" charset="0"/>
            <a:buChar char="•"/>
          </a:pPr>
          <a:r>
            <a:rPr lang="en-US" sz="1500" kern="1200"/>
            <a:t> Students age should be minimum of 25 years</a:t>
          </a:r>
          <a:endParaRPr lang="en-IN" sz="1500" kern="1200"/>
        </a:p>
        <a:p>
          <a:pPr marL="114300" lvl="1" indent="-114300" algn="l" defTabSz="666750">
            <a:lnSpc>
              <a:spcPct val="90000"/>
            </a:lnSpc>
            <a:spcBef>
              <a:spcPct val="0"/>
            </a:spcBef>
            <a:spcAft>
              <a:spcPct val="15000"/>
            </a:spcAft>
            <a:buFont typeface="Arial" panose="020B0604020202020204" pitchFamily="34" charset="0"/>
            <a:buChar char="•"/>
          </a:pPr>
          <a:r>
            <a:rPr lang="en-US" sz="1500" kern="1200"/>
            <a:t> Work experience of at least 7+ years at managerial level</a:t>
          </a:r>
          <a:endParaRPr lang="en-IN" sz="1500" kern="1200"/>
        </a:p>
      </dsp:txBody>
      <dsp:txXfrm>
        <a:off x="0" y="3762970"/>
        <a:ext cx="11119450" cy="1653750"/>
      </dsp:txXfrm>
    </dsp:sp>
    <dsp:sp modelId="{822D216E-7D07-4EDC-AC58-5B41731F5D81}">
      <dsp:nvSpPr>
        <dsp:cNvPr id="0" name=""/>
        <dsp:cNvSpPr/>
      </dsp:nvSpPr>
      <dsp:spPr>
        <a:xfrm>
          <a:off x="555972" y="3541570"/>
          <a:ext cx="7783615" cy="442800"/>
        </a:xfrm>
        <a:prstGeom prst="roundRect">
          <a:avLst/>
        </a:prstGeom>
        <a:solidFill>
          <a:schemeClr val="accent4">
            <a:hueOff val="-682995"/>
            <a:satOff val="-59431"/>
            <a:lumOff val="-58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94202" tIns="0" rIns="294202" bIns="0" numCol="1" spcCol="1270" anchor="ctr" anchorCtr="0">
          <a:noAutofit/>
        </a:bodyPr>
        <a:lstStyle/>
        <a:p>
          <a:pPr marL="0" lvl="0" indent="0" algn="l" defTabSz="666750">
            <a:lnSpc>
              <a:spcPct val="90000"/>
            </a:lnSpc>
            <a:spcBef>
              <a:spcPct val="0"/>
            </a:spcBef>
            <a:spcAft>
              <a:spcPct val="35000"/>
            </a:spcAft>
            <a:buNone/>
          </a:pPr>
          <a:r>
            <a:rPr lang="en-US" sz="1500" b="1" kern="1200"/>
            <a:t>MATURE ENTRY MBA</a:t>
          </a:r>
          <a:endParaRPr lang="en-IN" sz="1500" kern="1200"/>
        </a:p>
      </dsp:txBody>
      <dsp:txXfrm>
        <a:off x="577588" y="3563186"/>
        <a:ext cx="7740383" cy="39956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3ABED5-433F-4507-96FE-1BCCD067D296}">
      <dsp:nvSpPr>
        <dsp:cNvPr id="0" name=""/>
        <dsp:cNvSpPr/>
      </dsp:nvSpPr>
      <dsp:spPr>
        <a:xfrm>
          <a:off x="0" y="3123535"/>
          <a:ext cx="2736183" cy="2049377"/>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597" tIns="177800" rIns="194597" bIns="177800" numCol="1" spcCol="1270" anchor="ctr" anchorCtr="0">
          <a:noAutofit/>
        </a:bodyPr>
        <a:lstStyle/>
        <a:p>
          <a:pPr marL="0" lvl="0" indent="0" algn="ctr" defTabSz="1111250">
            <a:lnSpc>
              <a:spcPct val="90000"/>
            </a:lnSpc>
            <a:spcBef>
              <a:spcPct val="0"/>
            </a:spcBef>
            <a:spcAft>
              <a:spcPct val="35000"/>
            </a:spcAft>
            <a:buNone/>
          </a:pPr>
          <a:r>
            <a:rPr lang="en-US" sz="2500" kern="1200"/>
            <a:t>However, many universities offer courses commencing in</a:t>
          </a:r>
          <a:endParaRPr lang="en-IN" sz="2500" kern="1200"/>
        </a:p>
      </dsp:txBody>
      <dsp:txXfrm>
        <a:off x="0" y="3123535"/>
        <a:ext cx="2736183" cy="2049377"/>
      </dsp:txXfrm>
    </dsp:sp>
    <dsp:sp modelId="{4F9C98AA-E5D0-4AC3-A573-72ACD6E8F63A}">
      <dsp:nvSpPr>
        <dsp:cNvPr id="0" name=""/>
        <dsp:cNvSpPr/>
      </dsp:nvSpPr>
      <dsp:spPr>
        <a:xfrm>
          <a:off x="2736183" y="3123535"/>
          <a:ext cx="8208551" cy="204937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6508" tIns="304800" rIns="166508" bIns="304800" numCol="1" spcCol="1270" anchor="ctr" anchorCtr="0">
          <a:noAutofit/>
        </a:bodyPr>
        <a:lstStyle/>
        <a:p>
          <a:pPr marL="0" lvl="0" indent="0" algn="l" defTabSz="1066800">
            <a:lnSpc>
              <a:spcPct val="90000"/>
            </a:lnSpc>
            <a:spcBef>
              <a:spcPct val="0"/>
            </a:spcBef>
            <a:spcAft>
              <a:spcPct val="35000"/>
            </a:spcAft>
            <a:buNone/>
          </a:pPr>
          <a:r>
            <a:rPr lang="en-US" sz="2400" kern="1200"/>
            <a:t>April/ May/ June/ July – Mid Intake</a:t>
          </a:r>
          <a:endParaRPr lang="en-IN" sz="2400" kern="1200"/>
        </a:p>
      </dsp:txBody>
      <dsp:txXfrm>
        <a:off x="2736183" y="3123535"/>
        <a:ext cx="8208551" cy="2049377"/>
      </dsp:txXfrm>
    </dsp:sp>
    <dsp:sp modelId="{D3BB2116-2B50-40B1-97B5-1BC2D8AFD3C7}">
      <dsp:nvSpPr>
        <dsp:cNvPr id="0" name=""/>
        <dsp:cNvSpPr/>
      </dsp:nvSpPr>
      <dsp:spPr>
        <a:xfrm rot="10800000">
          <a:off x="0" y="2333"/>
          <a:ext cx="2736183" cy="3151942"/>
        </a:xfrm>
        <a:prstGeom prst="upArrowCallout">
          <a:avLst>
            <a:gd name="adj1" fmla="val 5000"/>
            <a:gd name="adj2" fmla="val 10000"/>
            <a:gd name="adj3" fmla="val 15000"/>
            <a:gd name="adj4" fmla="val 64977"/>
          </a:avLst>
        </a:prstGeom>
        <a:solidFill>
          <a:schemeClr val="accent4">
            <a:hueOff val="-682995"/>
            <a:satOff val="-59431"/>
            <a:lumOff val="-588"/>
            <a:alphaOff val="0"/>
          </a:schemeClr>
        </a:solidFill>
        <a:ln w="12700" cap="flat" cmpd="sng" algn="ctr">
          <a:solidFill>
            <a:schemeClr val="accent4">
              <a:hueOff val="-682995"/>
              <a:satOff val="-59431"/>
              <a:lumOff val="-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597" tIns="177800" rIns="194597"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UK Universities have two major intakes</a:t>
          </a:r>
          <a:endParaRPr lang="en-IN" sz="2500" kern="1200" dirty="0"/>
        </a:p>
      </dsp:txBody>
      <dsp:txXfrm rot="-10800000">
        <a:off x="0" y="2333"/>
        <a:ext cx="2736183" cy="2048762"/>
      </dsp:txXfrm>
    </dsp:sp>
    <dsp:sp modelId="{76A0F692-A3E3-49AB-BCB3-1902F7DD5C22}">
      <dsp:nvSpPr>
        <dsp:cNvPr id="0" name=""/>
        <dsp:cNvSpPr/>
      </dsp:nvSpPr>
      <dsp:spPr>
        <a:xfrm>
          <a:off x="2736183" y="2333"/>
          <a:ext cx="8208551" cy="2048762"/>
        </a:xfrm>
        <a:prstGeom prst="rect">
          <a:avLst/>
        </a:prstGeom>
        <a:solidFill>
          <a:schemeClr val="accent4">
            <a:tint val="40000"/>
            <a:alpha val="90000"/>
            <a:hueOff val="-250817"/>
            <a:satOff val="-54316"/>
            <a:lumOff val="-3060"/>
            <a:alphaOff val="0"/>
          </a:schemeClr>
        </a:solidFill>
        <a:ln w="12700" cap="flat" cmpd="sng" algn="ctr">
          <a:solidFill>
            <a:schemeClr val="accent4">
              <a:tint val="40000"/>
              <a:alpha val="90000"/>
              <a:hueOff val="-250817"/>
              <a:satOff val="-54316"/>
              <a:lumOff val="-306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6508" tIns="304800" rIns="166508" bIns="304800" numCol="1" spcCol="1270" anchor="ctr" anchorCtr="0">
          <a:noAutofit/>
        </a:bodyPr>
        <a:lstStyle/>
        <a:p>
          <a:pPr marL="0" lvl="0" indent="0" algn="l" defTabSz="1066800">
            <a:lnSpc>
              <a:spcPct val="90000"/>
            </a:lnSpc>
            <a:spcBef>
              <a:spcPct val="0"/>
            </a:spcBef>
            <a:spcAft>
              <a:spcPct val="35000"/>
            </a:spcAft>
            <a:buNone/>
          </a:pPr>
          <a:r>
            <a:rPr lang="en-US" sz="2400" kern="1200"/>
            <a:t>September / October – Fall Intake</a:t>
          </a:r>
          <a:endParaRPr lang="en-IN" sz="2400" kern="1200"/>
        </a:p>
        <a:p>
          <a:pPr marL="0" lvl="0" indent="0" algn="l" defTabSz="1066800">
            <a:lnSpc>
              <a:spcPct val="90000"/>
            </a:lnSpc>
            <a:spcBef>
              <a:spcPct val="0"/>
            </a:spcBef>
            <a:spcAft>
              <a:spcPct val="35000"/>
            </a:spcAft>
            <a:buNone/>
          </a:pPr>
          <a:r>
            <a:rPr lang="en-US" sz="2400" kern="1200"/>
            <a:t>January / February – Spring Intake</a:t>
          </a:r>
          <a:endParaRPr lang="en-IN" sz="2400" kern="1200"/>
        </a:p>
      </dsp:txBody>
      <dsp:txXfrm>
        <a:off x="2736183" y="2333"/>
        <a:ext cx="8208551" cy="204876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A96417-C22E-4459-9EA3-AD9F56F95834}">
      <dsp:nvSpPr>
        <dsp:cNvPr id="0" name=""/>
        <dsp:cNvSpPr/>
      </dsp:nvSpPr>
      <dsp:spPr>
        <a:xfrm>
          <a:off x="0" y="251211"/>
          <a:ext cx="10944735" cy="20979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9433" tIns="374904" rIns="849433"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latin typeface="Calibri" panose="020F0502020204030204" pitchFamily="34" charset="0"/>
              <a:cs typeface="Calibri" panose="020F0502020204030204" pitchFamily="34" charset="0"/>
            </a:rPr>
            <a:t>For Engineering degrees, a score of 60% - 85% is required in Mathematics and Physics in 12</a:t>
          </a:r>
          <a:r>
            <a:rPr lang="en-US" sz="1800" kern="1200" baseline="30000">
              <a:latin typeface="Calibri" panose="020F0502020204030204" pitchFamily="34" charset="0"/>
              <a:cs typeface="Calibri" panose="020F0502020204030204" pitchFamily="34" charset="0"/>
            </a:rPr>
            <a:t>th</a:t>
          </a:r>
          <a:r>
            <a:rPr lang="en-US" sz="1800" kern="1200">
              <a:latin typeface="Calibri" panose="020F0502020204030204" pitchFamily="34" charset="0"/>
              <a:cs typeface="Calibri" panose="020F0502020204030204" pitchFamily="34" charset="0"/>
            </a:rPr>
            <a:t> Standard depending on the university.</a:t>
          </a:r>
          <a:endParaRPr lang="en-IN"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en-US" sz="1800" kern="1200">
              <a:latin typeface="Calibri" panose="020F0502020204030204" pitchFamily="34" charset="0"/>
              <a:cs typeface="Calibri" panose="020F0502020204030204" pitchFamily="34" charset="0"/>
            </a:rPr>
            <a:t>For Business degrees a score of 55% - 85% is required in Mathematics depending on the University and other relevant subjects in 12</a:t>
          </a:r>
          <a:r>
            <a:rPr lang="en-US" sz="1800" kern="1200" baseline="30000">
              <a:latin typeface="Calibri" panose="020F0502020204030204" pitchFamily="34" charset="0"/>
              <a:cs typeface="Calibri" panose="020F0502020204030204" pitchFamily="34" charset="0"/>
            </a:rPr>
            <a:t>th</a:t>
          </a:r>
          <a:r>
            <a:rPr lang="en-US" sz="1800" kern="1200">
              <a:latin typeface="Calibri" panose="020F0502020204030204" pitchFamily="34" charset="0"/>
              <a:cs typeface="Calibri" panose="020F0502020204030204" pitchFamily="34" charset="0"/>
            </a:rPr>
            <a:t> standard with few exceptions where the Mathematics score in 10</a:t>
          </a:r>
          <a:r>
            <a:rPr lang="en-US" sz="1800" kern="1200" baseline="30000">
              <a:latin typeface="Calibri" panose="020F0502020204030204" pitchFamily="34" charset="0"/>
              <a:cs typeface="Calibri" panose="020F0502020204030204" pitchFamily="34" charset="0"/>
            </a:rPr>
            <a:t>th</a:t>
          </a:r>
          <a:r>
            <a:rPr lang="en-US" sz="1800" kern="1200">
              <a:latin typeface="Calibri" panose="020F0502020204030204" pitchFamily="34" charset="0"/>
              <a:cs typeface="Calibri" panose="020F0502020204030204" pitchFamily="34" charset="0"/>
            </a:rPr>
            <a:t> Standard is considered.</a:t>
          </a:r>
          <a:endParaRPr lang="en-IN" sz="1800" kern="1200">
            <a:latin typeface="Calibri" panose="020F0502020204030204" pitchFamily="34" charset="0"/>
            <a:cs typeface="Calibri" panose="020F0502020204030204" pitchFamily="34" charset="0"/>
          </a:endParaRPr>
        </a:p>
        <a:p>
          <a:pPr marL="171450" lvl="1" indent="-171450" algn="l" defTabSz="800100">
            <a:lnSpc>
              <a:spcPct val="90000"/>
            </a:lnSpc>
            <a:spcBef>
              <a:spcPct val="0"/>
            </a:spcBef>
            <a:spcAft>
              <a:spcPct val="15000"/>
            </a:spcAft>
            <a:buChar char="•"/>
          </a:pPr>
          <a:r>
            <a:rPr lang="en-US" sz="1800" kern="1200">
              <a:latin typeface="Calibri" panose="020F0502020204030204" pitchFamily="34" charset="0"/>
              <a:cs typeface="Calibri" panose="020F0502020204030204" pitchFamily="34" charset="0"/>
            </a:rPr>
            <a:t>Similarly, for other degrees minimum subject specific scores may be required in 12</a:t>
          </a:r>
          <a:r>
            <a:rPr lang="en-US" sz="1800" kern="1200" baseline="30000">
              <a:latin typeface="Calibri" panose="020F0502020204030204" pitchFamily="34" charset="0"/>
              <a:cs typeface="Calibri" panose="020F0502020204030204" pitchFamily="34" charset="0"/>
            </a:rPr>
            <a:t>th </a:t>
          </a:r>
          <a:r>
            <a:rPr lang="en-US" sz="1800" kern="1200">
              <a:latin typeface="Calibri" panose="020F0502020204030204" pitchFamily="34" charset="0"/>
              <a:cs typeface="Calibri" panose="020F0502020204030204" pitchFamily="34" charset="0"/>
            </a:rPr>
            <a:t>Standard.</a:t>
          </a:r>
          <a:endParaRPr lang="en-IN" sz="1800" kern="1200">
            <a:latin typeface="Calibri" panose="020F0502020204030204" pitchFamily="34" charset="0"/>
            <a:cs typeface="Calibri" panose="020F0502020204030204" pitchFamily="34" charset="0"/>
          </a:endParaRPr>
        </a:p>
      </dsp:txBody>
      <dsp:txXfrm>
        <a:off x="0" y="251211"/>
        <a:ext cx="10944735" cy="2097900"/>
      </dsp:txXfrm>
    </dsp:sp>
    <dsp:sp modelId="{25D60DF8-E270-46C2-8960-7124413165D3}">
      <dsp:nvSpPr>
        <dsp:cNvPr id="0" name=""/>
        <dsp:cNvSpPr/>
      </dsp:nvSpPr>
      <dsp:spPr>
        <a:xfrm>
          <a:off x="547236" y="19259"/>
          <a:ext cx="7661314" cy="53136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579" tIns="0" rIns="289579" bIns="0" numCol="1" spcCol="1270" anchor="ctr" anchorCtr="0">
          <a:noAutofit/>
        </a:bodyPr>
        <a:lstStyle/>
        <a:p>
          <a:pPr marL="0" lvl="0" indent="0" algn="l" defTabSz="800100">
            <a:lnSpc>
              <a:spcPct val="90000"/>
            </a:lnSpc>
            <a:spcBef>
              <a:spcPct val="0"/>
            </a:spcBef>
            <a:spcAft>
              <a:spcPct val="35000"/>
            </a:spcAft>
            <a:buNone/>
          </a:pPr>
          <a:r>
            <a:rPr lang="en-US" sz="1800" b="1" kern="1200"/>
            <a:t>Subject specific Requirement:</a:t>
          </a:r>
          <a:endParaRPr lang="en-IN" sz="1800" kern="1200"/>
        </a:p>
      </dsp:txBody>
      <dsp:txXfrm>
        <a:off x="573175" y="45198"/>
        <a:ext cx="7609436" cy="479482"/>
      </dsp:txXfrm>
    </dsp:sp>
    <dsp:sp modelId="{CFFD2EF6-E339-4B6E-8101-0D494D82D06B}">
      <dsp:nvSpPr>
        <dsp:cNvPr id="0" name=""/>
        <dsp:cNvSpPr/>
      </dsp:nvSpPr>
      <dsp:spPr>
        <a:xfrm>
          <a:off x="0" y="2745720"/>
          <a:ext cx="10944735" cy="1020600"/>
        </a:xfrm>
        <a:prstGeom prst="rect">
          <a:avLst/>
        </a:prstGeom>
        <a:solidFill>
          <a:schemeClr val="lt1">
            <a:alpha val="90000"/>
            <a:hueOff val="0"/>
            <a:satOff val="0"/>
            <a:lumOff val="0"/>
            <a:alphaOff val="0"/>
          </a:schemeClr>
        </a:solidFill>
        <a:ln w="12700" cap="flat" cmpd="sng" algn="ctr">
          <a:solidFill>
            <a:schemeClr val="accent4">
              <a:hueOff val="-682995"/>
              <a:satOff val="-59431"/>
              <a:lumOff val="-58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49433" tIns="374904" rIns="849433"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latin typeface="Calibri" panose="020F0502020204030204" pitchFamily="34" charset="0"/>
              <a:cs typeface="Calibri" panose="020F0502020204030204" pitchFamily="34" charset="0"/>
            </a:rPr>
            <a:t>IELTS requirement  ranges from  6.0 / 6.5 with no band less than 5.5 depending upon the course and the University.</a:t>
          </a:r>
          <a:endParaRPr lang="en-IN" sz="1800" kern="1200">
            <a:latin typeface="Calibri" panose="020F0502020204030204" pitchFamily="34" charset="0"/>
            <a:cs typeface="Calibri" panose="020F0502020204030204" pitchFamily="34" charset="0"/>
          </a:endParaRPr>
        </a:p>
      </dsp:txBody>
      <dsp:txXfrm>
        <a:off x="0" y="2745720"/>
        <a:ext cx="10944735" cy="1020600"/>
      </dsp:txXfrm>
    </dsp:sp>
    <dsp:sp modelId="{CC2CE934-292D-4070-87D8-839E05469032}">
      <dsp:nvSpPr>
        <dsp:cNvPr id="0" name=""/>
        <dsp:cNvSpPr/>
      </dsp:nvSpPr>
      <dsp:spPr>
        <a:xfrm>
          <a:off x="547236" y="2480040"/>
          <a:ext cx="7661314" cy="531360"/>
        </a:xfrm>
        <a:prstGeom prst="roundRect">
          <a:avLst/>
        </a:prstGeom>
        <a:solidFill>
          <a:schemeClr val="accent4">
            <a:hueOff val="-682995"/>
            <a:satOff val="-59431"/>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9579" tIns="0" rIns="289579" bIns="0" numCol="1" spcCol="1270" anchor="ctr" anchorCtr="0">
          <a:noAutofit/>
        </a:bodyPr>
        <a:lstStyle/>
        <a:p>
          <a:pPr marL="0" lvl="0" indent="0" algn="l" defTabSz="800100">
            <a:lnSpc>
              <a:spcPct val="90000"/>
            </a:lnSpc>
            <a:spcBef>
              <a:spcPct val="0"/>
            </a:spcBef>
            <a:spcAft>
              <a:spcPct val="35000"/>
            </a:spcAft>
            <a:buNone/>
          </a:pPr>
          <a:r>
            <a:rPr lang="en-US" sz="1800" b="1" kern="1200"/>
            <a:t>IELTS Requirements</a:t>
          </a:r>
          <a:endParaRPr lang="en-IN" sz="1800" kern="1200"/>
        </a:p>
      </dsp:txBody>
      <dsp:txXfrm>
        <a:off x="573175" y="2505979"/>
        <a:ext cx="7609436" cy="47948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FD2EF6-E339-4B6E-8101-0D494D82D06B}">
      <dsp:nvSpPr>
        <dsp:cNvPr id="0" name=""/>
        <dsp:cNvSpPr/>
      </dsp:nvSpPr>
      <dsp:spPr>
        <a:xfrm>
          <a:off x="0" y="385926"/>
          <a:ext cx="10731260" cy="2520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2865" tIns="520700" rIns="832865" bIns="177800" numCol="1" spcCol="1270" anchor="t" anchorCtr="0">
          <a:noAutofit/>
        </a:bodyPr>
        <a:lstStyle/>
        <a:p>
          <a:pPr marL="228600" lvl="1" indent="-228600" algn="l" defTabSz="1111250">
            <a:lnSpc>
              <a:spcPct val="90000"/>
            </a:lnSpc>
            <a:spcBef>
              <a:spcPct val="0"/>
            </a:spcBef>
            <a:spcAft>
              <a:spcPct val="15000"/>
            </a:spcAft>
            <a:buChar char="•"/>
          </a:pPr>
          <a:r>
            <a:rPr lang="en-US" sz="2500" kern="1200">
              <a:latin typeface="Calibri" pitchFamily="34" charset="0"/>
            </a:rPr>
            <a:t>IELTS requirement  ranges from  6.0 / 6.5 with no band less than 5.5 depending upon the course and the University.</a:t>
          </a:r>
          <a:endParaRPr lang="en-IN" sz="2500" kern="1200"/>
        </a:p>
        <a:p>
          <a:pPr marL="228600" lvl="1" indent="-228600" algn="l" defTabSz="1111250">
            <a:lnSpc>
              <a:spcPct val="90000"/>
            </a:lnSpc>
            <a:spcBef>
              <a:spcPct val="0"/>
            </a:spcBef>
            <a:spcAft>
              <a:spcPct val="15000"/>
            </a:spcAft>
            <a:buChar char="•"/>
          </a:pPr>
          <a:r>
            <a:rPr lang="en-US" sz="2500" kern="1200">
              <a:latin typeface="Calibri" pitchFamily="34" charset="0"/>
            </a:rPr>
            <a:t>Some UK Universities also accepts MOI –Medium of Instruction from graduating University to waive off the IELTS. MOI is not accepted to waive off IELTS for Bachelors.</a:t>
          </a:r>
          <a:endParaRPr lang="en-IN" sz="2500" kern="1200"/>
        </a:p>
      </dsp:txBody>
      <dsp:txXfrm>
        <a:off x="0" y="385926"/>
        <a:ext cx="10731260" cy="2520000"/>
      </dsp:txXfrm>
    </dsp:sp>
    <dsp:sp modelId="{CC2CE934-292D-4070-87D8-839E05469032}">
      <dsp:nvSpPr>
        <dsp:cNvPr id="0" name=""/>
        <dsp:cNvSpPr/>
      </dsp:nvSpPr>
      <dsp:spPr>
        <a:xfrm>
          <a:off x="475604" y="32166"/>
          <a:ext cx="7511882" cy="7380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3931" tIns="0" rIns="283931" bIns="0" numCol="1" spcCol="1270" anchor="ctr" anchorCtr="0">
          <a:noAutofit/>
        </a:bodyPr>
        <a:lstStyle/>
        <a:p>
          <a:pPr marL="0" lvl="0" indent="0" algn="l" defTabSz="1111250">
            <a:lnSpc>
              <a:spcPct val="90000"/>
            </a:lnSpc>
            <a:spcBef>
              <a:spcPct val="0"/>
            </a:spcBef>
            <a:spcAft>
              <a:spcPct val="35000"/>
            </a:spcAft>
            <a:buNone/>
          </a:pPr>
          <a:r>
            <a:rPr lang="en-US" sz="2500" b="1" kern="1200"/>
            <a:t>IELTS Requirements</a:t>
          </a:r>
          <a:endParaRPr lang="en-IN" sz="2500" kern="1200"/>
        </a:p>
      </dsp:txBody>
      <dsp:txXfrm>
        <a:off x="511630" y="68192"/>
        <a:ext cx="7439830" cy="66594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EA24DB-7622-4918-A353-0DABD774B2E7}">
      <dsp:nvSpPr>
        <dsp:cNvPr id="0" name=""/>
        <dsp:cNvSpPr/>
      </dsp:nvSpPr>
      <dsp:spPr>
        <a:xfrm>
          <a:off x="0" y="46529"/>
          <a:ext cx="10408515" cy="5569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The Universities and Colleges Admissions Service is a UK-based organization whose main role is to operate the application process for British universities.</a:t>
          </a:r>
          <a:endParaRPr lang="en-IN" sz="1400" kern="1200"/>
        </a:p>
      </dsp:txBody>
      <dsp:txXfrm>
        <a:off x="27187" y="73716"/>
        <a:ext cx="10354141" cy="502546"/>
      </dsp:txXfrm>
    </dsp:sp>
    <dsp:sp modelId="{696FDD06-A055-472A-B0F2-8F1527619E5C}">
      <dsp:nvSpPr>
        <dsp:cNvPr id="0" name=""/>
        <dsp:cNvSpPr/>
      </dsp:nvSpPr>
      <dsp:spPr>
        <a:xfrm>
          <a:off x="0" y="684089"/>
          <a:ext cx="10408515" cy="556920"/>
        </a:xfrm>
        <a:prstGeom prst="roundRect">
          <a:avLst/>
        </a:prstGeom>
        <a:solidFill>
          <a:schemeClr val="accent4">
            <a:hueOff val="-170749"/>
            <a:satOff val="-14858"/>
            <a:lumOff val="-1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It is a common application portal majorly for undergraduate applications and some postgraduate one’s as well.</a:t>
          </a:r>
          <a:endParaRPr lang="en-IN" sz="1400" kern="1200"/>
        </a:p>
      </dsp:txBody>
      <dsp:txXfrm>
        <a:off x="27187" y="711276"/>
        <a:ext cx="10354141" cy="502546"/>
      </dsp:txXfrm>
    </dsp:sp>
    <dsp:sp modelId="{06691D6B-1150-4D67-BE7B-EAF526B351E1}">
      <dsp:nvSpPr>
        <dsp:cNvPr id="0" name=""/>
        <dsp:cNvSpPr/>
      </dsp:nvSpPr>
      <dsp:spPr>
        <a:xfrm>
          <a:off x="0" y="1241009"/>
          <a:ext cx="10408515" cy="556920"/>
        </a:xfrm>
        <a:prstGeom prst="roundRect">
          <a:avLst/>
        </a:prstGeom>
        <a:solidFill>
          <a:schemeClr val="accent4">
            <a:hueOff val="-341498"/>
            <a:satOff val="-29716"/>
            <a:lumOff val="-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a:t>The single application fee will no longer be available so the fee for all </a:t>
          </a:r>
          <a:r>
            <a:rPr lang="en-US" sz="1400" b="1" i="0" kern="1200">
              <a:latin typeface="Neue Haas Grotesk Text Pro"/>
            </a:rPr>
            <a:t>2026</a:t>
          </a:r>
          <a:r>
            <a:rPr lang="en-US" sz="1400" b="0" i="0" kern="1200"/>
            <a:t> undergraduate applications will be </a:t>
          </a:r>
          <a:r>
            <a:rPr lang="en-US" sz="1400" b="1" i="0" kern="1200"/>
            <a:t>£</a:t>
          </a:r>
          <a:r>
            <a:rPr lang="en-US" sz="1400" b="1" i="0" kern="1200">
              <a:latin typeface="Neue Haas Grotesk Text Pro"/>
            </a:rPr>
            <a:t>28.95</a:t>
          </a:r>
          <a:endParaRPr lang="en-IN" sz="1400" b="1" kern="1200"/>
        </a:p>
      </dsp:txBody>
      <dsp:txXfrm>
        <a:off x="27187" y="1268196"/>
        <a:ext cx="10354141" cy="502546"/>
      </dsp:txXfrm>
    </dsp:sp>
    <dsp:sp modelId="{3B29610A-BE64-404A-83BE-74BD8638CF03}">
      <dsp:nvSpPr>
        <dsp:cNvPr id="0" name=""/>
        <dsp:cNvSpPr/>
      </dsp:nvSpPr>
      <dsp:spPr>
        <a:xfrm>
          <a:off x="0" y="1838249"/>
          <a:ext cx="10408515" cy="556920"/>
        </a:xfrm>
        <a:prstGeom prst="roundRect">
          <a:avLst/>
        </a:prstGeom>
        <a:solidFill>
          <a:schemeClr val="accent4">
            <a:hueOff val="-512246"/>
            <a:satOff val="-44573"/>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The deadline to submit applications is </a:t>
          </a:r>
          <a:r>
            <a:rPr lang="en-US" sz="1400" kern="1200" baseline="0">
              <a:latin typeface="Neue Haas Grotesk Text Pro"/>
            </a:rPr>
            <a:t>14</a:t>
          </a:r>
          <a:r>
            <a:rPr lang="en-US" sz="1400" kern="1200" baseline="30000">
              <a:latin typeface="Neue Haas Grotesk Text Pro"/>
            </a:rPr>
            <a:t>th</a:t>
          </a:r>
          <a:r>
            <a:rPr lang="en-US" sz="1400" kern="1200"/>
            <a:t> January and 30</a:t>
          </a:r>
          <a:r>
            <a:rPr lang="en-US" sz="1400" kern="1200" baseline="30000"/>
            <a:t>th</a:t>
          </a:r>
          <a:r>
            <a:rPr lang="en-US" sz="1400" kern="1200"/>
            <a:t> June for the upcoming September intake of a calendar year.</a:t>
          </a:r>
          <a:endParaRPr lang="en-IN" sz="1400" kern="1200"/>
        </a:p>
      </dsp:txBody>
      <dsp:txXfrm>
        <a:off x="27187" y="1865436"/>
        <a:ext cx="10354141" cy="502546"/>
      </dsp:txXfrm>
    </dsp:sp>
    <dsp:sp modelId="{2FDC14E5-614D-4D07-BFC7-EBC0C93E433B}">
      <dsp:nvSpPr>
        <dsp:cNvPr id="0" name=""/>
        <dsp:cNvSpPr/>
      </dsp:nvSpPr>
      <dsp:spPr>
        <a:xfrm>
          <a:off x="0" y="2435489"/>
          <a:ext cx="10408515" cy="556920"/>
        </a:xfrm>
        <a:prstGeom prst="roundRect">
          <a:avLst/>
        </a:prstGeom>
        <a:solidFill>
          <a:schemeClr val="accent4">
            <a:hueOff val="-682995"/>
            <a:satOff val="-59431"/>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u="none" kern="1200"/>
            <a:t>Following are some of our partnered universities whose applications need to be done through UCAS:</a:t>
          </a:r>
          <a:endParaRPr lang="en-IN" sz="1400" u="none" kern="1200"/>
        </a:p>
      </dsp:txBody>
      <dsp:txXfrm>
        <a:off x="27187" y="2462676"/>
        <a:ext cx="10354141" cy="50254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5147DA-4C87-444A-8558-2C767E476E43}">
      <dsp:nvSpPr>
        <dsp:cNvPr id="0" name=""/>
        <dsp:cNvSpPr/>
      </dsp:nvSpPr>
      <dsp:spPr>
        <a:xfrm>
          <a:off x="3794" y="399840"/>
          <a:ext cx="1347513" cy="80850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University of Bristol (UG)</a:t>
          </a:r>
        </a:p>
      </dsp:txBody>
      <dsp:txXfrm>
        <a:off x="3794" y="399840"/>
        <a:ext cx="1347513" cy="808507"/>
      </dsp:txXfrm>
    </dsp:sp>
    <dsp:sp modelId="{EE7F3055-BB94-4BEB-A0AE-B55978638B4B}">
      <dsp:nvSpPr>
        <dsp:cNvPr id="0" name=""/>
        <dsp:cNvSpPr/>
      </dsp:nvSpPr>
      <dsp:spPr>
        <a:xfrm>
          <a:off x="1486059" y="399840"/>
          <a:ext cx="1347513" cy="808507"/>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University of Glasgow (UG)</a:t>
          </a:r>
        </a:p>
      </dsp:txBody>
      <dsp:txXfrm>
        <a:off x="1486059" y="399840"/>
        <a:ext cx="1347513" cy="808507"/>
      </dsp:txXfrm>
    </dsp:sp>
    <dsp:sp modelId="{ECD495D0-8AD3-48B8-BACE-D904F79E9747}">
      <dsp:nvSpPr>
        <dsp:cNvPr id="0" name=""/>
        <dsp:cNvSpPr/>
      </dsp:nvSpPr>
      <dsp:spPr>
        <a:xfrm>
          <a:off x="2968323" y="399840"/>
          <a:ext cx="1347513" cy="808507"/>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University of Birmingham (UG)</a:t>
          </a:r>
        </a:p>
      </dsp:txBody>
      <dsp:txXfrm>
        <a:off x="2968323" y="399840"/>
        <a:ext cx="1347513" cy="808507"/>
      </dsp:txXfrm>
    </dsp:sp>
    <dsp:sp modelId="{BA3C90D4-71A8-4900-B18C-534CE574BDD7}">
      <dsp:nvSpPr>
        <dsp:cNvPr id="0" name=""/>
        <dsp:cNvSpPr/>
      </dsp:nvSpPr>
      <dsp:spPr>
        <a:xfrm>
          <a:off x="4450588" y="399840"/>
          <a:ext cx="1347513" cy="808507"/>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Newcastle University (UG)</a:t>
          </a:r>
        </a:p>
      </dsp:txBody>
      <dsp:txXfrm>
        <a:off x="4450588" y="399840"/>
        <a:ext cx="1347513" cy="808507"/>
      </dsp:txXfrm>
    </dsp:sp>
    <dsp:sp modelId="{D7F1316E-FB7F-4B2E-A441-6506CA18B0A5}">
      <dsp:nvSpPr>
        <dsp:cNvPr id="0" name=""/>
        <dsp:cNvSpPr/>
      </dsp:nvSpPr>
      <dsp:spPr>
        <a:xfrm>
          <a:off x="5932853" y="399840"/>
          <a:ext cx="1347513" cy="808507"/>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Queen Mary University (UG)</a:t>
          </a:r>
        </a:p>
      </dsp:txBody>
      <dsp:txXfrm>
        <a:off x="5932853" y="399840"/>
        <a:ext cx="1347513" cy="808507"/>
      </dsp:txXfrm>
    </dsp:sp>
    <dsp:sp modelId="{D175D328-3EBC-46E8-BC92-A71D0D6AF94D}">
      <dsp:nvSpPr>
        <dsp:cNvPr id="0" name=""/>
        <dsp:cNvSpPr/>
      </dsp:nvSpPr>
      <dsp:spPr>
        <a:xfrm>
          <a:off x="7415117" y="399840"/>
          <a:ext cx="1347513" cy="80850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University of Bradford (UG)</a:t>
          </a:r>
        </a:p>
      </dsp:txBody>
      <dsp:txXfrm>
        <a:off x="7415117" y="399840"/>
        <a:ext cx="1347513" cy="808507"/>
      </dsp:txXfrm>
    </dsp:sp>
    <dsp:sp modelId="{862BAEC6-A1BF-44D4-859F-500A23DAB175}">
      <dsp:nvSpPr>
        <dsp:cNvPr id="0" name=""/>
        <dsp:cNvSpPr/>
      </dsp:nvSpPr>
      <dsp:spPr>
        <a:xfrm>
          <a:off x="8897382" y="399840"/>
          <a:ext cx="1347513" cy="808507"/>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University of Surrey (UG)</a:t>
          </a:r>
        </a:p>
      </dsp:txBody>
      <dsp:txXfrm>
        <a:off x="8897382" y="399840"/>
        <a:ext cx="1347513" cy="808507"/>
      </dsp:txXfrm>
    </dsp:sp>
    <dsp:sp modelId="{6B26E921-6774-4F16-BEBA-F79F78FB908E}">
      <dsp:nvSpPr>
        <dsp:cNvPr id="0" name=""/>
        <dsp:cNvSpPr/>
      </dsp:nvSpPr>
      <dsp:spPr>
        <a:xfrm>
          <a:off x="10379646" y="399840"/>
          <a:ext cx="1347513" cy="808507"/>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University of Stirling (UG)</a:t>
          </a:r>
        </a:p>
      </dsp:txBody>
      <dsp:txXfrm>
        <a:off x="10379646" y="399840"/>
        <a:ext cx="1347513" cy="808507"/>
      </dsp:txXfrm>
    </dsp:sp>
    <dsp:sp modelId="{401DA09F-FAD4-476E-A398-AEBD472F09D0}">
      <dsp:nvSpPr>
        <dsp:cNvPr id="0" name=""/>
        <dsp:cNvSpPr/>
      </dsp:nvSpPr>
      <dsp:spPr>
        <a:xfrm>
          <a:off x="744927" y="1343099"/>
          <a:ext cx="1347513" cy="808507"/>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Heriot Watt University (UG)</a:t>
          </a:r>
        </a:p>
      </dsp:txBody>
      <dsp:txXfrm>
        <a:off x="744927" y="1343099"/>
        <a:ext cx="1347513" cy="808507"/>
      </dsp:txXfrm>
    </dsp:sp>
    <dsp:sp modelId="{F9711484-AA44-4905-8DFC-E126ACEDA1A4}">
      <dsp:nvSpPr>
        <dsp:cNvPr id="0" name=""/>
        <dsp:cNvSpPr/>
      </dsp:nvSpPr>
      <dsp:spPr>
        <a:xfrm>
          <a:off x="2227191" y="1343099"/>
          <a:ext cx="1347513" cy="808507"/>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University of Liverpool (UG)</a:t>
          </a:r>
        </a:p>
      </dsp:txBody>
      <dsp:txXfrm>
        <a:off x="2227191" y="1343099"/>
        <a:ext cx="1347513" cy="808507"/>
      </dsp:txXfrm>
    </dsp:sp>
    <dsp:sp modelId="{BC478E5E-3B4A-4469-9114-64F0D9949779}">
      <dsp:nvSpPr>
        <dsp:cNvPr id="0" name=""/>
        <dsp:cNvSpPr/>
      </dsp:nvSpPr>
      <dsp:spPr>
        <a:xfrm>
          <a:off x="3709456" y="1343099"/>
          <a:ext cx="1347513" cy="80850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University of Leicester (UG)</a:t>
          </a:r>
        </a:p>
      </dsp:txBody>
      <dsp:txXfrm>
        <a:off x="3709456" y="1343099"/>
        <a:ext cx="1347513" cy="808507"/>
      </dsp:txXfrm>
    </dsp:sp>
    <dsp:sp modelId="{4D84E8E4-9363-4D25-95E3-E8283303FA7E}">
      <dsp:nvSpPr>
        <dsp:cNvPr id="0" name=""/>
        <dsp:cNvSpPr/>
      </dsp:nvSpPr>
      <dsp:spPr>
        <a:xfrm>
          <a:off x="5191720" y="1343099"/>
          <a:ext cx="1347513" cy="808507"/>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University of Strathclyde (UG)</a:t>
          </a:r>
        </a:p>
      </dsp:txBody>
      <dsp:txXfrm>
        <a:off x="5191720" y="1343099"/>
        <a:ext cx="1347513" cy="808507"/>
      </dsp:txXfrm>
    </dsp:sp>
    <dsp:sp modelId="{3A176D6F-184C-4C7F-BAF5-019538D2459C}">
      <dsp:nvSpPr>
        <dsp:cNvPr id="0" name=""/>
        <dsp:cNvSpPr/>
      </dsp:nvSpPr>
      <dsp:spPr>
        <a:xfrm>
          <a:off x="6673985" y="1343099"/>
          <a:ext cx="1347513" cy="808507"/>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University of Salford (UG)</a:t>
          </a:r>
        </a:p>
      </dsp:txBody>
      <dsp:txXfrm>
        <a:off x="6673985" y="1343099"/>
        <a:ext cx="1347513" cy="808507"/>
      </dsp:txXfrm>
    </dsp:sp>
    <dsp:sp modelId="{8A1EC148-2009-42A5-B665-69F65C01D452}">
      <dsp:nvSpPr>
        <dsp:cNvPr id="0" name=""/>
        <dsp:cNvSpPr/>
      </dsp:nvSpPr>
      <dsp:spPr>
        <a:xfrm>
          <a:off x="8156250" y="1343099"/>
          <a:ext cx="1347513" cy="808507"/>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Brunel University (UG)</a:t>
          </a:r>
        </a:p>
      </dsp:txBody>
      <dsp:txXfrm>
        <a:off x="8156250" y="1343099"/>
        <a:ext cx="1347513" cy="808507"/>
      </dsp:txXfrm>
    </dsp:sp>
    <dsp:sp modelId="{EC595C0A-2299-4CBB-B9C9-D60554A3247E}">
      <dsp:nvSpPr>
        <dsp:cNvPr id="0" name=""/>
        <dsp:cNvSpPr/>
      </dsp:nvSpPr>
      <dsp:spPr>
        <a:xfrm>
          <a:off x="9638514" y="1343099"/>
          <a:ext cx="1347513" cy="808507"/>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N" sz="1600" kern="1200"/>
            <a:t>Kingston University (UG)</a:t>
          </a:r>
        </a:p>
      </dsp:txBody>
      <dsp:txXfrm>
        <a:off x="9638514" y="1343099"/>
        <a:ext cx="1347513" cy="80850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F5410D-72F9-43CA-98AA-E98C71D90230}">
      <dsp:nvSpPr>
        <dsp:cNvPr id="0" name=""/>
        <dsp:cNvSpPr/>
      </dsp:nvSpPr>
      <dsp:spPr>
        <a:xfrm>
          <a:off x="0" y="0"/>
          <a:ext cx="902114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420153-29DF-4531-942B-82FEC2B6E084}">
      <dsp:nvSpPr>
        <dsp:cNvPr id="0" name=""/>
        <dsp:cNvSpPr/>
      </dsp:nvSpPr>
      <dsp:spPr>
        <a:xfrm>
          <a:off x="0" y="0"/>
          <a:ext cx="1804229" cy="23798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1" kern="1200"/>
            <a:t>Requirements</a:t>
          </a:r>
          <a:endParaRPr lang="en-IN" sz="1900" kern="1200"/>
        </a:p>
      </dsp:txBody>
      <dsp:txXfrm>
        <a:off x="0" y="0"/>
        <a:ext cx="1804229" cy="2379845"/>
      </dsp:txXfrm>
    </dsp:sp>
    <dsp:sp modelId="{DB9A1895-E4ED-4787-9DF9-ECF8BEF1A4E8}">
      <dsp:nvSpPr>
        <dsp:cNvPr id="0" name=""/>
        <dsp:cNvSpPr/>
      </dsp:nvSpPr>
      <dsp:spPr>
        <a:xfrm>
          <a:off x="1939546" y="55312"/>
          <a:ext cx="7081599" cy="1106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latin typeface="Calibri" panose="020F0502020204030204" pitchFamily="34" charset="0"/>
              <a:cs typeface="Calibri" panose="020F0502020204030204" pitchFamily="34" charset="0"/>
            </a:rPr>
            <a:t>The Entry requirements may slightly change from course to course and university to university.</a:t>
          </a:r>
          <a:endParaRPr lang="en-IN" sz="2200" kern="1200">
            <a:latin typeface="Calibri" panose="020F0502020204030204" pitchFamily="34" charset="0"/>
            <a:cs typeface="Calibri" panose="020F0502020204030204" pitchFamily="34" charset="0"/>
          </a:endParaRPr>
        </a:p>
      </dsp:txBody>
      <dsp:txXfrm>
        <a:off x="1939546" y="55312"/>
        <a:ext cx="7081599" cy="1106256"/>
      </dsp:txXfrm>
    </dsp:sp>
    <dsp:sp modelId="{270F8612-6CB6-4DDE-A5A8-A5CAFDCEBF02}">
      <dsp:nvSpPr>
        <dsp:cNvPr id="0" name=""/>
        <dsp:cNvSpPr/>
      </dsp:nvSpPr>
      <dsp:spPr>
        <a:xfrm>
          <a:off x="1804229" y="1161569"/>
          <a:ext cx="721691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8EBE47-D8F2-4638-8560-408B4D2D6621}">
      <dsp:nvSpPr>
        <dsp:cNvPr id="0" name=""/>
        <dsp:cNvSpPr/>
      </dsp:nvSpPr>
      <dsp:spPr>
        <a:xfrm>
          <a:off x="1939546" y="1216882"/>
          <a:ext cx="7081599" cy="1106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latin typeface="Calibri" panose="020F0502020204030204" pitchFamily="34" charset="0"/>
              <a:cs typeface="Calibri" panose="020F0502020204030204" pitchFamily="34" charset="0"/>
            </a:rPr>
            <a:t>For Delhi University, Mumbai University, Pune University and Calcutta University, some relaxations in entry requirements is possible.</a:t>
          </a:r>
          <a:endParaRPr lang="en-IN" sz="2200" kern="1200">
            <a:latin typeface="Calibri" panose="020F0502020204030204" pitchFamily="34" charset="0"/>
            <a:cs typeface="Calibri" panose="020F0502020204030204" pitchFamily="34" charset="0"/>
          </a:endParaRPr>
        </a:p>
      </dsp:txBody>
      <dsp:txXfrm>
        <a:off x="1939546" y="1216882"/>
        <a:ext cx="7081599" cy="1106256"/>
      </dsp:txXfrm>
    </dsp:sp>
    <dsp:sp modelId="{D40AD464-A81A-4116-957C-95012D063EAA}">
      <dsp:nvSpPr>
        <dsp:cNvPr id="0" name=""/>
        <dsp:cNvSpPr/>
      </dsp:nvSpPr>
      <dsp:spPr>
        <a:xfrm>
          <a:off x="1804229" y="2323138"/>
          <a:ext cx="721691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861DFF-13C5-40FE-94E8-1B342889B4CE}">
      <dsp:nvSpPr>
        <dsp:cNvPr id="0" name=""/>
        <dsp:cNvSpPr/>
      </dsp:nvSpPr>
      <dsp:spPr>
        <a:xfrm>
          <a:off x="0" y="465593"/>
          <a:ext cx="4419670" cy="8595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B21799-48E6-4F10-954F-29E673EC88E4}">
      <dsp:nvSpPr>
        <dsp:cNvPr id="0" name=""/>
        <dsp:cNvSpPr/>
      </dsp:nvSpPr>
      <dsp:spPr>
        <a:xfrm>
          <a:off x="260015" y="658993"/>
          <a:ext cx="472756" cy="4727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D19FDB-EFAF-4A42-9678-6000109A8091}">
      <dsp:nvSpPr>
        <dsp:cNvPr id="0" name=""/>
        <dsp:cNvSpPr/>
      </dsp:nvSpPr>
      <dsp:spPr>
        <a:xfrm>
          <a:off x="992787" y="465593"/>
          <a:ext cx="3426882" cy="859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970" tIns="90970" rIns="90970" bIns="90970" numCol="1" spcCol="1270" anchor="ctr" anchorCtr="0">
          <a:noAutofit/>
        </a:bodyPr>
        <a:lstStyle/>
        <a:p>
          <a:pPr marL="0" lvl="0" indent="0" algn="l" defTabSz="755650">
            <a:lnSpc>
              <a:spcPct val="100000"/>
            </a:lnSpc>
            <a:spcBef>
              <a:spcPct val="0"/>
            </a:spcBef>
            <a:spcAft>
              <a:spcPct val="35000"/>
            </a:spcAft>
            <a:buNone/>
          </a:pPr>
          <a:r>
            <a:rPr lang="en-US" sz="1700" kern="1200" spc="-10" dirty="0">
              <a:solidFill>
                <a:srgbClr val="585858"/>
              </a:solidFill>
              <a:latin typeface="Carlito"/>
              <a:ea typeface="+mn-ea"/>
              <a:cs typeface="+mn-cs"/>
            </a:rPr>
            <a:t>Remaining Tuition fees</a:t>
          </a:r>
          <a:r>
            <a:rPr lang="en-US" sz="1700" kern="1200" spc="-10" noProof="0" dirty="0">
              <a:solidFill>
                <a:srgbClr val="585858"/>
              </a:solidFill>
              <a:latin typeface="Carlito"/>
              <a:ea typeface="+mn-ea"/>
              <a:cs typeface="+mn-cs"/>
            </a:rPr>
            <a:t> of First Year of Study</a:t>
          </a:r>
          <a:endParaRPr lang="en-US" sz="1700" kern="1200" spc="-10" dirty="0">
            <a:solidFill>
              <a:srgbClr val="585858"/>
            </a:solidFill>
            <a:latin typeface="Carlito"/>
            <a:ea typeface="+mn-ea"/>
            <a:cs typeface="+mn-cs"/>
          </a:endParaRPr>
        </a:p>
      </dsp:txBody>
      <dsp:txXfrm>
        <a:off x="992787" y="465593"/>
        <a:ext cx="3426882" cy="859556"/>
      </dsp:txXfrm>
    </dsp:sp>
    <dsp:sp modelId="{43283F24-A74C-4B14-A77F-7352201ECC9F}">
      <dsp:nvSpPr>
        <dsp:cNvPr id="0" name=""/>
        <dsp:cNvSpPr/>
      </dsp:nvSpPr>
      <dsp:spPr>
        <a:xfrm>
          <a:off x="0" y="1540038"/>
          <a:ext cx="4419670" cy="85955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82AFC3-EAAF-47F8-9E62-DF3AEC15512A}">
      <dsp:nvSpPr>
        <dsp:cNvPr id="0" name=""/>
        <dsp:cNvSpPr/>
      </dsp:nvSpPr>
      <dsp:spPr>
        <a:xfrm>
          <a:off x="260015" y="1733438"/>
          <a:ext cx="472756" cy="4727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466949-E5FE-4DB3-9B53-B5F8254E6065}">
      <dsp:nvSpPr>
        <dsp:cNvPr id="0" name=""/>
        <dsp:cNvSpPr/>
      </dsp:nvSpPr>
      <dsp:spPr>
        <a:xfrm>
          <a:off x="992787" y="1540038"/>
          <a:ext cx="3426882" cy="8595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970" tIns="90970" rIns="90970" bIns="90970" numCol="1" spcCol="1270" anchor="ctr" anchorCtr="0">
          <a:noAutofit/>
        </a:bodyPr>
        <a:lstStyle/>
        <a:p>
          <a:pPr marL="0" lvl="0" indent="0" algn="l" defTabSz="755650">
            <a:lnSpc>
              <a:spcPct val="100000"/>
            </a:lnSpc>
            <a:spcBef>
              <a:spcPct val="0"/>
            </a:spcBef>
            <a:spcAft>
              <a:spcPct val="35000"/>
            </a:spcAft>
            <a:buNone/>
          </a:pPr>
          <a:r>
            <a:rPr lang="en-US" sz="1700" kern="1200" spc="-10">
              <a:solidFill>
                <a:srgbClr val="585858"/>
              </a:solidFill>
              <a:latin typeface="Carlito"/>
              <a:ea typeface="+mn-ea"/>
              <a:cs typeface="+mn-cs"/>
            </a:rPr>
            <a:t>Living Expenses for 9 months</a:t>
          </a:r>
        </a:p>
      </dsp:txBody>
      <dsp:txXfrm>
        <a:off x="992787" y="1540038"/>
        <a:ext cx="3426882" cy="8595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517BA6-F3CB-46C9-9D06-30120D4139E1}">
      <dsp:nvSpPr>
        <dsp:cNvPr id="0" name=""/>
        <dsp:cNvSpPr/>
      </dsp:nvSpPr>
      <dsp:spPr>
        <a:xfrm>
          <a:off x="3888" y="446017"/>
          <a:ext cx="415983" cy="41598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CD5F664-0C23-4909-8C49-712F9F06AA25}">
      <dsp:nvSpPr>
        <dsp:cNvPr id="0" name=""/>
        <dsp:cNvSpPr/>
      </dsp:nvSpPr>
      <dsp:spPr>
        <a:xfrm>
          <a:off x="3888" y="995614"/>
          <a:ext cx="1188525" cy="450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1" kern="1200"/>
            <a:t>Capital</a:t>
          </a:r>
          <a:endParaRPr lang="en-IN" sz="1400" kern="1200"/>
        </a:p>
      </dsp:txBody>
      <dsp:txXfrm>
        <a:off x="3888" y="995614"/>
        <a:ext cx="1188525" cy="450141"/>
      </dsp:txXfrm>
    </dsp:sp>
    <dsp:sp modelId="{22DC2F65-EC91-4121-8D15-137CA3EAD173}">
      <dsp:nvSpPr>
        <dsp:cNvPr id="0" name=""/>
        <dsp:cNvSpPr/>
      </dsp:nvSpPr>
      <dsp:spPr>
        <a:xfrm>
          <a:off x="3888" y="1507900"/>
          <a:ext cx="1188525" cy="2045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a:t>London</a:t>
          </a:r>
          <a:endParaRPr lang="en-IN" sz="1100" kern="1200"/>
        </a:p>
      </dsp:txBody>
      <dsp:txXfrm>
        <a:off x="3888" y="1507900"/>
        <a:ext cx="1188525" cy="2045395"/>
      </dsp:txXfrm>
    </dsp:sp>
    <dsp:sp modelId="{DC462856-4ED0-413C-964B-DA9C63D553AD}">
      <dsp:nvSpPr>
        <dsp:cNvPr id="0" name=""/>
        <dsp:cNvSpPr/>
      </dsp:nvSpPr>
      <dsp:spPr>
        <a:xfrm>
          <a:off x="1400405" y="446017"/>
          <a:ext cx="415983" cy="41598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8ABB6271-191A-4B5A-BDEE-C4889FD84843}">
      <dsp:nvSpPr>
        <dsp:cNvPr id="0" name=""/>
        <dsp:cNvSpPr/>
      </dsp:nvSpPr>
      <dsp:spPr>
        <a:xfrm>
          <a:off x="1400405" y="995614"/>
          <a:ext cx="1188525" cy="450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1" kern="1200"/>
            <a:t>Popular Cities</a:t>
          </a:r>
          <a:endParaRPr lang="en-IN" sz="1400" kern="1200"/>
        </a:p>
      </dsp:txBody>
      <dsp:txXfrm>
        <a:off x="1400405" y="995614"/>
        <a:ext cx="1188525" cy="450141"/>
      </dsp:txXfrm>
    </dsp:sp>
    <dsp:sp modelId="{11913AAC-A392-467D-8341-348849EA1784}">
      <dsp:nvSpPr>
        <dsp:cNvPr id="0" name=""/>
        <dsp:cNvSpPr/>
      </dsp:nvSpPr>
      <dsp:spPr>
        <a:xfrm>
          <a:off x="1400405" y="1507900"/>
          <a:ext cx="1188525" cy="2045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a:t>London</a:t>
          </a:r>
          <a:endParaRPr lang="en-IN" sz="1100" kern="1200"/>
        </a:p>
        <a:p>
          <a:pPr marL="0" lvl="0" indent="0" algn="l" defTabSz="488950">
            <a:lnSpc>
              <a:spcPct val="100000"/>
            </a:lnSpc>
            <a:spcBef>
              <a:spcPct val="0"/>
            </a:spcBef>
            <a:spcAft>
              <a:spcPct val="35000"/>
            </a:spcAft>
            <a:buNone/>
          </a:pPr>
          <a:r>
            <a:rPr lang="en-US" sz="1100" kern="1200"/>
            <a:t>Manchester</a:t>
          </a:r>
          <a:endParaRPr lang="en-IN" sz="1100" kern="1200"/>
        </a:p>
        <a:p>
          <a:pPr marL="0" lvl="0" indent="0" algn="l" defTabSz="488950">
            <a:lnSpc>
              <a:spcPct val="100000"/>
            </a:lnSpc>
            <a:spcBef>
              <a:spcPct val="0"/>
            </a:spcBef>
            <a:spcAft>
              <a:spcPct val="35000"/>
            </a:spcAft>
            <a:buNone/>
          </a:pPr>
          <a:r>
            <a:rPr lang="en-US" sz="1100" kern="1200"/>
            <a:t>Sheffield</a:t>
          </a:r>
          <a:endParaRPr lang="en-IN" sz="1100" kern="1200"/>
        </a:p>
        <a:p>
          <a:pPr marL="0" lvl="0" indent="0" algn="l" defTabSz="488950">
            <a:lnSpc>
              <a:spcPct val="100000"/>
            </a:lnSpc>
            <a:spcBef>
              <a:spcPct val="0"/>
            </a:spcBef>
            <a:spcAft>
              <a:spcPct val="35000"/>
            </a:spcAft>
            <a:buNone/>
          </a:pPr>
          <a:r>
            <a:rPr lang="en-US" sz="1100" kern="1200"/>
            <a:t>Cardiff</a:t>
          </a:r>
          <a:endParaRPr lang="en-IN" sz="1100" kern="1200"/>
        </a:p>
        <a:p>
          <a:pPr marL="0" lvl="0" indent="0" algn="l" defTabSz="488950">
            <a:lnSpc>
              <a:spcPct val="100000"/>
            </a:lnSpc>
            <a:spcBef>
              <a:spcPct val="0"/>
            </a:spcBef>
            <a:spcAft>
              <a:spcPct val="35000"/>
            </a:spcAft>
            <a:buNone/>
          </a:pPr>
          <a:r>
            <a:rPr lang="en-US" sz="1100" kern="1200"/>
            <a:t>Birmingham</a:t>
          </a:r>
          <a:endParaRPr lang="en-IN" sz="1100" kern="1200"/>
        </a:p>
        <a:p>
          <a:pPr marL="0" lvl="0" indent="0" algn="l" defTabSz="488950">
            <a:lnSpc>
              <a:spcPct val="100000"/>
            </a:lnSpc>
            <a:spcBef>
              <a:spcPct val="0"/>
            </a:spcBef>
            <a:spcAft>
              <a:spcPct val="35000"/>
            </a:spcAft>
            <a:buNone/>
          </a:pPr>
          <a:r>
            <a:rPr lang="en-US" sz="1100" kern="1200"/>
            <a:t>Edinburgh</a:t>
          </a:r>
          <a:endParaRPr lang="en-IN" sz="1100" kern="1200"/>
        </a:p>
        <a:p>
          <a:pPr marL="0" lvl="0" indent="0" algn="l" defTabSz="488950">
            <a:lnSpc>
              <a:spcPct val="100000"/>
            </a:lnSpc>
            <a:spcBef>
              <a:spcPct val="0"/>
            </a:spcBef>
            <a:spcAft>
              <a:spcPct val="35000"/>
            </a:spcAft>
            <a:buNone/>
          </a:pPr>
          <a:r>
            <a:rPr lang="en-US" sz="1100" kern="1200"/>
            <a:t>Newcastle</a:t>
          </a:r>
          <a:endParaRPr lang="en-IN" sz="1100" kern="1200"/>
        </a:p>
        <a:p>
          <a:pPr marL="0" lvl="0" indent="0" algn="l" defTabSz="488950">
            <a:lnSpc>
              <a:spcPct val="100000"/>
            </a:lnSpc>
            <a:spcBef>
              <a:spcPct val="0"/>
            </a:spcBef>
            <a:spcAft>
              <a:spcPct val="35000"/>
            </a:spcAft>
            <a:buNone/>
          </a:pPr>
          <a:r>
            <a:rPr lang="en-US" sz="1100" kern="1200"/>
            <a:t>Glasgow</a:t>
          </a:r>
          <a:endParaRPr lang="en-IN" sz="1100" kern="1200"/>
        </a:p>
        <a:p>
          <a:pPr marL="0" lvl="0" indent="0" algn="l" defTabSz="488950">
            <a:lnSpc>
              <a:spcPct val="100000"/>
            </a:lnSpc>
            <a:spcBef>
              <a:spcPct val="0"/>
            </a:spcBef>
            <a:spcAft>
              <a:spcPct val="35000"/>
            </a:spcAft>
            <a:buNone/>
          </a:pPr>
          <a:r>
            <a:rPr lang="en-US" sz="1100" kern="1200"/>
            <a:t>Belfast</a:t>
          </a:r>
          <a:endParaRPr lang="en-IN" sz="1100" kern="1200"/>
        </a:p>
      </dsp:txBody>
      <dsp:txXfrm>
        <a:off x="1400405" y="1507900"/>
        <a:ext cx="1188525" cy="2045395"/>
      </dsp:txXfrm>
    </dsp:sp>
    <dsp:sp modelId="{F5B542C5-5B8E-4EE5-86BA-E4A28B121644}">
      <dsp:nvSpPr>
        <dsp:cNvPr id="0" name=""/>
        <dsp:cNvSpPr/>
      </dsp:nvSpPr>
      <dsp:spPr>
        <a:xfrm>
          <a:off x="2796923" y="446017"/>
          <a:ext cx="415983" cy="41598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9A60EAA-3B71-4A97-BE75-177E89128D75}">
      <dsp:nvSpPr>
        <dsp:cNvPr id="0" name=""/>
        <dsp:cNvSpPr/>
      </dsp:nvSpPr>
      <dsp:spPr>
        <a:xfrm>
          <a:off x="2796923" y="995614"/>
          <a:ext cx="1188525" cy="450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1" kern="1200"/>
            <a:t>Travel Time from India</a:t>
          </a:r>
          <a:endParaRPr lang="en-IN" sz="1400" kern="1200"/>
        </a:p>
      </dsp:txBody>
      <dsp:txXfrm>
        <a:off x="2796923" y="995614"/>
        <a:ext cx="1188525" cy="450141"/>
      </dsp:txXfrm>
    </dsp:sp>
    <dsp:sp modelId="{490E70F0-46CA-4938-96D7-55194F0ED2DD}">
      <dsp:nvSpPr>
        <dsp:cNvPr id="0" name=""/>
        <dsp:cNvSpPr/>
      </dsp:nvSpPr>
      <dsp:spPr>
        <a:xfrm>
          <a:off x="2796923" y="1507900"/>
          <a:ext cx="1188525" cy="2045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a:t>9 hours by flight (Direct)</a:t>
          </a:r>
          <a:endParaRPr lang="en-IN" sz="1100" kern="1200"/>
        </a:p>
      </dsp:txBody>
      <dsp:txXfrm>
        <a:off x="2796923" y="1507900"/>
        <a:ext cx="1188525" cy="2045395"/>
      </dsp:txXfrm>
    </dsp:sp>
    <dsp:sp modelId="{FA6F1582-CAD5-4560-BB41-BEBB4F135ACC}">
      <dsp:nvSpPr>
        <dsp:cNvPr id="0" name=""/>
        <dsp:cNvSpPr/>
      </dsp:nvSpPr>
      <dsp:spPr>
        <a:xfrm>
          <a:off x="4193441" y="446017"/>
          <a:ext cx="415983" cy="41598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4FA2C5C-26B2-41E3-9BD6-49B00AFA62AB}">
      <dsp:nvSpPr>
        <dsp:cNvPr id="0" name=""/>
        <dsp:cNvSpPr/>
      </dsp:nvSpPr>
      <dsp:spPr>
        <a:xfrm>
          <a:off x="4193441" y="995614"/>
          <a:ext cx="1188525" cy="450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100000"/>
            </a:lnSpc>
            <a:spcBef>
              <a:spcPct val="0"/>
            </a:spcBef>
            <a:spcAft>
              <a:spcPct val="35000"/>
            </a:spcAft>
            <a:buNone/>
            <a:defRPr b="1"/>
          </a:pPr>
          <a:r>
            <a:rPr lang="en-US" sz="1400" b="1" kern="1200"/>
            <a:t>Currency</a:t>
          </a:r>
          <a:endParaRPr lang="en-IN" sz="1400" kern="1200"/>
        </a:p>
      </dsp:txBody>
      <dsp:txXfrm>
        <a:off x="4193441" y="995614"/>
        <a:ext cx="1188525" cy="450141"/>
      </dsp:txXfrm>
    </dsp:sp>
    <dsp:sp modelId="{F0456B28-57DA-4795-A024-78C57B8A9BF7}">
      <dsp:nvSpPr>
        <dsp:cNvPr id="0" name=""/>
        <dsp:cNvSpPr/>
      </dsp:nvSpPr>
      <dsp:spPr>
        <a:xfrm>
          <a:off x="4193441" y="1507900"/>
          <a:ext cx="1188525" cy="2045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100000"/>
            </a:lnSpc>
            <a:spcBef>
              <a:spcPct val="0"/>
            </a:spcBef>
            <a:spcAft>
              <a:spcPct val="35000"/>
            </a:spcAft>
            <a:buNone/>
          </a:pPr>
          <a:r>
            <a:rPr lang="en-US" sz="1100" kern="1200"/>
            <a:t>Pound Sterling ‘£’, GBP (Great Britain Pound)</a:t>
          </a:r>
          <a:endParaRPr lang="en-IN" sz="1100" kern="1200"/>
        </a:p>
      </dsp:txBody>
      <dsp:txXfrm>
        <a:off x="4193441" y="1507900"/>
        <a:ext cx="1188525" cy="204539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D87FE5-A7B7-404B-9EE9-6C235A4FCBCA}">
      <dsp:nvSpPr>
        <dsp:cNvPr id="0" name=""/>
        <dsp:cNvSpPr/>
      </dsp:nvSpPr>
      <dsp:spPr>
        <a:xfrm>
          <a:off x="-285802" y="453668"/>
          <a:ext cx="4662304" cy="82757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73450D-DF18-40D5-9E8B-3F887D88BA08}">
      <dsp:nvSpPr>
        <dsp:cNvPr id="0" name=""/>
        <dsp:cNvSpPr/>
      </dsp:nvSpPr>
      <dsp:spPr>
        <a:xfrm>
          <a:off x="-35463" y="639871"/>
          <a:ext cx="455163" cy="4551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A57F71-10FB-45E6-8C33-0804065573FD}">
      <dsp:nvSpPr>
        <dsp:cNvPr id="0" name=""/>
        <dsp:cNvSpPr/>
      </dsp:nvSpPr>
      <dsp:spPr>
        <a:xfrm>
          <a:off x="670040" y="453668"/>
          <a:ext cx="2098036" cy="827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585" tIns="87585" rIns="87585" bIns="87585" numCol="1" spcCol="1270" anchor="ctr" anchorCtr="0">
          <a:noAutofit/>
        </a:bodyPr>
        <a:lstStyle/>
        <a:p>
          <a:pPr marL="0" lvl="0" indent="0" algn="l" defTabSz="755650">
            <a:lnSpc>
              <a:spcPct val="100000"/>
            </a:lnSpc>
            <a:spcBef>
              <a:spcPct val="0"/>
            </a:spcBef>
            <a:spcAft>
              <a:spcPct val="35000"/>
            </a:spcAft>
            <a:buNone/>
          </a:pPr>
          <a:r>
            <a:rPr lang="en-US" sz="1700" kern="1200" spc="-10">
              <a:solidFill>
                <a:srgbClr val="585858"/>
              </a:solidFill>
              <a:latin typeface="Carlito"/>
              <a:ea typeface="+mn-ea"/>
              <a:cs typeface="+mn-cs"/>
            </a:rPr>
            <a:t>Inside</a:t>
          </a:r>
        </a:p>
        <a:p>
          <a:pPr marL="0" lvl="0" indent="0" algn="l" defTabSz="755650">
            <a:lnSpc>
              <a:spcPct val="100000"/>
            </a:lnSpc>
            <a:spcBef>
              <a:spcPct val="0"/>
            </a:spcBef>
            <a:spcAft>
              <a:spcPct val="35000"/>
            </a:spcAft>
            <a:buNone/>
          </a:pPr>
          <a:r>
            <a:rPr lang="en-US" sz="1700" kern="1200" spc="-10" noProof="0">
              <a:solidFill>
                <a:srgbClr val="585858"/>
              </a:solidFill>
              <a:latin typeface="Carlito"/>
              <a:ea typeface="+mn-ea"/>
              <a:cs typeface="+mn-cs"/>
            </a:rPr>
            <a:t>London</a:t>
          </a:r>
          <a:endParaRPr lang="en-US" sz="1700" kern="1200" spc="-10">
            <a:solidFill>
              <a:srgbClr val="585858"/>
            </a:solidFill>
            <a:latin typeface="Carlito"/>
            <a:ea typeface="+mn-ea"/>
            <a:cs typeface="+mn-cs"/>
          </a:endParaRPr>
        </a:p>
      </dsp:txBody>
      <dsp:txXfrm>
        <a:off x="670040" y="453668"/>
        <a:ext cx="2098036" cy="827570"/>
      </dsp:txXfrm>
    </dsp:sp>
    <dsp:sp modelId="{EFFB1228-59C6-4F4D-AE4A-FBFF01014977}">
      <dsp:nvSpPr>
        <dsp:cNvPr id="0" name=""/>
        <dsp:cNvSpPr/>
      </dsp:nvSpPr>
      <dsp:spPr>
        <a:xfrm>
          <a:off x="1859201" y="475971"/>
          <a:ext cx="2753505" cy="827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585" tIns="87585" rIns="87585" bIns="87585" numCol="1" spcCol="1270" anchor="ctr" anchorCtr="0">
          <a:noAutofit/>
        </a:bodyPr>
        <a:lstStyle/>
        <a:p>
          <a:pPr marL="0" lvl="0" indent="0" algn="l" defTabSz="711200">
            <a:lnSpc>
              <a:spcPct val="100000"/>
            </a:lnSpc>
            <a:spcBef>
              <a:spcPct val="0"/>
            </a:spcBef>
            <a:spcAft>
              <a:spcPct val="35000"/>
            </a:spcAft>
            <a:buNone/>
          </a:pPr>
          <a:r>
            <a:rPr lang="en-US" sz="1600" kern="1200" spc="-10" dirty="0">
              <a:solidFill>
                <a:srgbClr val="585858"/>
              </a:solidFill>
              <a:latin typeface="Carlito"/>
              <a:ea typeface="+mn-ea"/>
              <a:cs typeface="+mn-cs"/>
            </a:rPr>
            <a:t>Starting from November 11, 2025</a:t>
          </a:r>
        </a:p>
        <a:p>
          <a:pPr marL="0" lvl="0" indent="0" algn="l" defTabSz="711200">
            <a:lnSpc>
              <a:spcPct val="100000"/>
            </a:lnSpc>
            <a:spcBef>
              <a:spcPct val="0"/>
            </a:spcBef>
            <a:spcAft>
              <a:spcPct val="35000"/>
            </a:spcAft>
            <a:buNone/>
          </a:pPr>
          <a:r>
            <a:rPr lang="en-US" sz="1600" kern="1200" spc="-10" dirty="0">
              <a:solidFill>
                <a:srgbClr val="585858"/>
              </a:solidFill>
              <a:latin typeface="Carlito"/>
              <a:ea typeface="+mn-ea"/>
              <a:cs typeface="+mn-cs"/>
            </a:rPr>
            <a:t>£13,761  (£1529 x 9 months)</a:t>
          </a:r>
        </a:p>
      </dsp:txBody>
      <dsp:txXfrm>
        <a:off x="1859201" y="475971"/>
        <a:ext cx="2753505" cy="827570"/>
      </dsp:txXfrm>
    </dsp:sp>
    <dsp:sp modelId="{A7480C2B-0393-4B72-A912-A34147EB8B11}">
      <dsp:nvSpPr>
        <dsp:cNvPr id="0" name=""/>
        <dsp:cNvSpPr/>
      </dsp:nvSpPr>
      <dsp:spPr>
        <a:xfrm>
          <a:off x="-285802" y="1488130"/>
          <a:ext cx="4662304" cy="82757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BEDF70-C8B1-4066-9F3F-13C8196DE0EA}">
      <dsp:nvSpPr>
        <dsp:cNvPr id="0" name=""/>
        <dsp:cNvSpPr/>
      </dsp:nvSpPr>
      <dsp:spPr>
        <a:xfrm>
          <a:off x="-35463" y="1674334"/>
          <a:ext cx="455163" cy="45516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172C9B-4154-4613-9CA9-37BFE7A8BE5D}">
      <dsp:nvSpPr>
        <dsp:cNvPr id="0" name=""/>
        <dsp:cNvSpPr/>
      </dsp:nvSpPr>
      <dsp:spPr>
        <a:xfrm>
          <a:off x="670040" y="1488130"/>
          <a:ext cx="2098036" cy="827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585" tIns="87585" rIns="87585" bIns="87585" numCol="1" spcCol="1270" anchor="ctr" anchorCtr="0">
          <a:noAutofit/>
        </a:bodyPr>
        <a:lstStyle/>
        <a:p>
          <a:pPr marL="0" lvl="0" indent="0" algn="l" defTabSz="755650">
            <a:lnSpc>
              <a:spcPct val="100000"/>
            </a:lnSpc>
            <a:spcBef>
              <a:spcPct val="0"/>
            </a:spcBef>
            <a:spcAft>
              <a:spcPct val="35000"/>
            </a:spcAft>
            <a:buNone/>
          </a:pPr>
          <a:r>
            <a:rPr lang="en-US" sz="1700" kern="1200" spc="-10">
              <a:solidFill>
                <a:srgbClr val="585858"/>
              </a:solidFill>
              <a:latin typeface="Carlito"/>
              <a:ea typeface="+mn-ea"/>
              <a:cs typeface="+mn-cs"/>
            </a:rPr>
            <a:t>Outside </a:t>
          </a:r>
        </a:p>
        <a:p>
          <a:pPr marL="0" lvl="0" indent="0" algn="l" defTabSz="755650">
            <a:lnSpc>
              <a:spcPct val="100000"/>
            </a:lnSpc>
            <a:spcBef>
              <a:spcPct val="0"/>
            </a:spcBef>
            <a:spcAft>
              <a:spcPct val="35000"/>
            </a:spcAft>
            <a:buNone/>
          </a:pPr>
          <a:r>
            <a:rPr lang="en-US" sz="1700" kern="1200" spc="-10">
              <a:solidFill>
                <a:srgbClr val="585858"/>
              </a:solidFill>
              <a:latin typeface="Carlito"/>
              <a:ea typeface="+mn-ea"/>
              <a:cs typeface="+mn-cs"/>
            </a:rPr>
            <a:t>London</a:t>
          </a:r>
        </a:p>
      </dsp:txBody>
      <dsp:txXfrm>
        <a:off x="670040" y="1488130"/>
        <a:ext cx="2098036" cy="827570"/>
      </dsp:txXfrm>
    </dsp:sp>
    <dsp:sp modelId="{0046D992-B9B6-4C7E-8844-78CD73BE0C1F}">
      <dsp:nvSpPr>
        <dsp:cNvPr id="0" name=""/>
        <dsp:cNvSpPr/>
      </dsp:nvSpPr>
      <dsp:spPr>
        <a:xfrm>
          <a:off x="1824580" y="1479399"/>
          <a:ext cx="2677129" cy="827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585" tIns="87585" rIns="87585" bIns="87585" numCol="1" spcCol="1270" anchor="ctr" anchorCtr="0">
          <a:noAutofit/>
        </a:bodyPr>
        <a:lstStyle/>
        <a:p>
          <a:pPr marL="0" lvl="0" indent="0" algn="l" defTabSz="755650">
            <a:lnSpc>
              <a:spcPct val="100000"/>
            </a:lnSpc>
            <a:spcBef>
              <a:spcPct val="0"/>
            </a:spcBef>
            <a:spcAft>
              <a:spcPct val="35000"/>
            </a:spcAft>
            <a:buNone/>
          </a:pPr>
          <a:r>
            <a:rPr lang="en-US" sz="1700" kern="1200" spc="-10" dirty="0">
              <a:solidFill>
                <a:srgbClr val="585858"/>
              </a:solidFill>
              <a:latin typeface="Carlito"/>
              <a:ea typeface="+mn-ea"/>
              <a:cs typeface="+mn-cs"/>
            </a:rPr>
            <a:t>Starting from November 11, 2025</a:t>
          </a:r>
        </a:p>
        <a:p>
          <a:pPr marL="0" lvl="0" indent="0" algn="l" defTabSz="711200">
            <a:lnSpc>
              <a:spcPct val="100000"/>
            </a:lnSpc>
            <a:spcBef>
              <a:spcPct val="0"/>
            </a:spcBef>
            <a:spcAft>
              <a:spcPct val="35000"/>
            </a:spcAft>
            <a:buNone/>
          </a:pPr>
          <a:r>
            <a:rPr lang="en-US" sz="1600" kern="1200" spc="-10">
              <a:solidFill>
                <a:srgbClr val="585858"/>
              </a:solidFill>
              <a:latin typeface="Carlito"/>
              <a:ea typeface="+mn-ea"/>
              <a:cs typeface="+mn-cs"/>
            </a:rPr>
            <a:t>£ 10,539 (£1171 x 9 months)</a:t>
          </a:r>
        </a:p>
      </dsp:txBody>
      <dsp:txXfrm>
        <a:off x="1824580" y="1479399"/>
        <a:ext cx="2677129" cy="82757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9F4587-E047-4A76-B2FA-3D2F11C1240E}">
      <dsp:nvSpPr>
        <dsp:cNvPr id="0" name=""/>
        <dsp:cNvSpPr/>
      </dsp:nvSpPr>
      <dsp:spPr>
        <a:xfrm>
          <a:off x="820289" y="1566"/>
          <a:ext cx="3897447" cy="233846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Self Funded &amp; Parents</a:t>
          </a:r>
        </a:p>
        <a:p>
          <a:pPr marL="0" lvl="0" indent="0" algn="l" defTabSz="622300">
            <a:lnSpc>
              <a:spcPct val="90000"/>
            </a:lnSpc>
            <a:spcBef>
              <a:spcPct val="0"/>
            </a:spcBef>
            <a:spcAft>
              <a:spcPct val="35000"/>
            </a:spcAft>
            <a:buNone/>
          </a:pPr>
          <a:r>
            <a:rPr lang="en-US" sz="1400" kern="1200" dirty="0"/>
            <a:t>Fixed Deposits and Funds in Savings Bank accounts are the only acceptable modes.</a:t>
          </a:r>
        </a:p>
        <a:p>
          <a:pPr marL="114300" lvl="1" indent="-114300" algn="l" defTabSz="622300">
            <a:lnSpc>
              <a:spcPct val="90000"/>
            </a:lnSpc>
            <a:spcBef>
              <a:spcPct val="0"/>
            </a:spcBef>
            <a:spcAft>
              <a:spcPct val="15000"/>
            </a:spcAft>
            <a:buChar char="•"/>
          </a:pPr>
          <a:r>
            <a:rPr lang="en-US" sz="1400" kern="1200"/>
            <a:t>28 days of maturity are required</a:t>
          </a:r>
        </a:p>
        <a:p>
          <a:pPr marL="114300" lvl="1" indent="-114300" algn="l" defTabSz="622300">
            <a:lnSpc>
              <a:spcPct val="90000"/>
            </a:lnSpc>
            <a:spcBef>
              <a:spcPct val="0"/>
            </a:spcBef>
            <a:spcAft>
              <a:spcPct val="15000"/>
            </a:spcAft>
            <a:buChar char="•"/>
          </a:pPr>
          <a:r>
            <a:rPr lang="en-US" sz="1400" kern="1200"/>
            <a:t>Avoid showing recent large deposits</a:t>
          </a:r>
        </a:p>
      </dsp:txBody>
      <dsp:txXfrm>
        <a:off x="888780" y="70057"/>
        <a:ext cx="3760465" cy="2201486"/>
      </dsp:txXfrm>
    </dsp:sp>
    <dsp:sp modelId="{751E50D5-8E9C-4204-BDE8-FE690939826C}">
      <dsp:nvSpPr>
        <dsp:cNvPr id="0" name=""/>
        <dsp:cNvSpPr/>
      </dsp:nvSpPr>
      <dsp:spPr>
        <a:xfrm rot="21598964">
          <a:off x="5063605" y="671748"/>
          <a:ext cx="688769" cy="96656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822450">
            <a:lnSpc>
              <a:spcPct val="90000"/>
            </a:lnSpc>
            <a:spcBef>
              <a:spcPct val="0"/>
            </a:spcBef>
            <a:spcAft>
              <a:spcPct val="35000"/>
            </a:spcAft>
            <a:buNone/>
          </a:pPr>
          <a:endParaRPr lang="en-US" sz="4100" kern="1200"/>
        </a:p>
      </dsp:txBody>
      <dsp:txXfrm>
        <a:off x="5063605" y="865092"/>
        <a:ext cx="482138" cy="579941"/>
      </dsp:txXfrm>
    </dsp:sp>
    <dsp:sp modelId="{EAD88B87-DB08-4655-B3DF-0C398B34FB53}">
      <dsp:nvSpPr>
        <dsp:cNvPr id="0" name=""/>
        <dsp:cNvSpPr/>
      </dsp:nvSpPr>
      <dsp:spPr>
        <a:xfrm>
          <a:off x="6017301" y="0"/>
          <a:ext cx="3897447" cy="233846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Education Loans</a:t>
          </a:r>
        </a:p>
        <a:p>
          <a:pPr marL="0" lvl="0" indent="0" algn="l" defTabSz="622300">
            <a:lnSpc>
              <a:spcPct val="90000"/>
            </a:lnSpc>
            <a:spcBef>
              <a:spcPct val="0"/>
            </a:spcBef>
            <a:spcAft>
              <a:spcPct val="35000"/>
            </a:spcAft>
            <a:buNone/>
          </a:pPr>
          <a:r>
            <a:rPr lang="en-US" sz="1400" kern="1200" dirty="0"/>
            <a:t>Loans from nationalized or private sector banks. </a:t>
          </a:r>
        </a:p>
        <a:p>
          <a:pPr marL="0" lvl="0" indent="0" algn="l" defTabSz="622300">
            <a:lnSpc>
              <a:spcPct val="90000"/>
            </a:lnSpc>
            <a:spcBef>
              <a:spcPct val="0"/>
            </a:spcBef>
            <a:spcAft>
              <a:spcPct val="35000"/>
            </a:spcAft>
            <a:buNone/>
          </a:pPr>
          <a:r>
            <a:rPr lang="en-US" sz="1400" kern="1200" dirty="0"/>
            <a:t>A guarantor or Collateral Security is required.</a:t>
          </a:r>
        </a:p>
        <a:p>
          <a:pPr marL="114300" lvl="1" indent="-114300" algn="l" defTabSz="622300">
            <a:lnSpc>
              <a:spcPct val="90000"/>
            </a:lnSpc>
            <a:spcBef>
              <a:spcPct val="0"/>
            </a:spcBef>
            <a:spcAft>
              <a:spcPct val="15000"/>
            </a:spcAft>
            <a:buChar char="•"/>
          </a:pPr>
          <a:r>
            <a:rPr lang="en-US" sz="1400" kern="1200"/>
            <a:t>Education loan sanction letter on bank’s letterhead with bank’s contact details mentioned </a:t>
          </a:r>
        </a:p>
        <a:p>
          <a:pPr marL="114300" lvl="1" indent="-114300" algn="l" defTabSz="622300">
            <a:lnSpc>
              <a:spcPct val="90000"/>
            </a:lnSpc>
            <a:spcBef>
              <a:spcPct val="0"/>
            </a:spcBef>
            <a:spcAft>
              <a:spcPct val="15000"/>
            </a:spcAft>
            <a:buChar char="•"/>
          </a:pPr>
          <a:r>
            <a:rPr lang="en-US" sz="1400" kern="1200"/>
            <a:t>Loan should be a part of the “Education Loan Scheme”.</a:t>
          </a:r>
        </a:p>
      </dsp:txBody>
      <dsp:txXfrm>
        <a:off x="6085792" y="68491"/>
        <a:ext cx="3760465" cy="22014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D2AA52-05E2-4A0A-BE83-BD3CE72E8FA3}">
      <dsp:nvSpPr>
        <dsp:cNvPr id="0" name=""/>
        <dsp:cNvSpPr/>
      </dsp:nvSpPr>
      <dsp:spPr>
        <a:xfrm>
          <a:off x="306472" y="731347"/>
          <a:ext cx="923527" cy="923527"/>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E08EAD-B3B6-43C5-910D-3DE55D7119CD}">
      <dsp:nvSpPr>
        <dsp:cNvPr id="0" name=""/>
        <dsp:cNvSpPr/>
      </dsp:nvSpPr>
      <dsp:spPr>
        <a:xfrm>
          <a:off x="500413" y="925288"/>
          <a:ext cx="535645" cy="53564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55CAD4-F2C9-4DD0-9193-0EE82C104A37}">
      <dsp:nvSpPr>
        <dsp:cNvPr id="0" name=""/>
        <dsp:cNvSpPr/>
      </dsp:nvSpPr>
      <dsp:spPr>
        <a:xfrm>
          <a:off x="1427898" y="731347"/>
          <a:ext cx="2176885" cy="923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IN" sz="1100" b="0" kern="1200" baseline="0"/>
            <a:t>If applicant is taking loan, please confirm the collateral (Recent FD or Property) used for this loan.</a:t>
          </a:r>
          <a:endParaRPr lang="en-US" sz="1100" kern="1200"/>
        </a:p>
      </dsp:txBody>
      <dsp:txXfrm>
        <a:off x="1427898" y="731347"/>
        <a:ext cx="2176885" cy="923527"/>
      </dsp:txXfrm>
    </dsp:sp>
    <dsp:sp modelId="{6AAAB6F7-D9E8-43F2-A383-0F77AF32FF22}">
      <dsp:nvSpPr>
        <dsp:cNvPr id="0" name=""/>
        <dsp:cNvSpPr/>
      </dsp:nvSpPr>
      <dsp:spPr>
        <a:xfrm>
          <a:off x="3984090" y="731347"/>
          <a:ext cx="923527" cy="923527"/>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B06818-3C4B-4CED-8552-4A29FA3A2D55}">
      <dsp:nvSpPr>
        <dsp:cNvPr id="0" name=""/>
        <dsp:cNvSpPr/>
      </dsp:nvSpPr>
      <dsp:spPr>
        <a:xfrm>
          <a:off x="4178030" y="925288"/>
          <a:ext cx="535645" cy="53564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B90EE5-5778-450E-A110-4439A8C1C086}">
      <dsp:nvSpPr>
        <dsp:cNvPr id="0" name=""/>
        <dsp:cNvSpPr/>
      </dsp:nvSpPr>
      <dsp:spPr>
        <a:xfrm>
          <a:off x="5105516" y="731347"/>
          <a:ext cx="2176885" cy="923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IN" sz="1100" kern="1200"/>
            <a:t>If the student or student’s sponsors have Fixed Deposits that were prepared recently, then the student may have to submit source of funds for these FDs.</a:t>
          </a:r>
          <a:endParaRPr lang="en-US" sz="1100" kern="1200"/>
        </a:p>
      </dsp:txBody>
      <dsp:txXfrm>
        <a:off x="5105516" y="731347"/>
        <a:ext cx="2176885" cy="923527"/>
      </dsp:txXfrm>
    </dsp:sp>
    <dsp:sp modelId="{888C7386-5428-4C47-8CCC-F347B89260FC}">
      <dsp:nvSpPr>
        <dsp:cNvPr id="0" name=""/>
        <dsp:cNvSpPr/>
      </dsp:nvSpPr>
      <dsp:spPr>
        <a:xfrm>
          <a:off x="7661707" y="731347"/>
          <a:ext cx="923527" cy="923527"/>
        </a:xfrm>
        <a:prstGeom prst="ellipse">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97C940-046B-44F8-BC34-9F57B2B3B5FB}">
      <dsp:nvSpPr>
        <dsp:cNvPr id="0" name=""/>
        <dsp:cNvSpPr/>
      </dsp:nvSpPr>
      <dsp:spPr>
        <a:xfrm>
          <a:off x="7855648" y="925288"/>
          <a:ext cx="535645" cy="53564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4B0663-AA19-44D0-8F26-940D82C7E286}">
      <dsp:nvSpPr>
        <dsp:cNvPr id="0" name=""/>
        <dsp:cNvSpPr/>
      </dsp:nvSpPr>
      <dsp:spPr>
        <a:xfrm>
          <a:off x="8783133" y="731347"/>
          <a:ext cx="2176885" cy="923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IN" sz="1100" kern="1200"/>
            <a:t>If there have been any major recent deposits in the sponsors’ savings accounts in the last 28 days, then they may require to submit sources of these deposits. </a:t>
          </a:r>
          <a:endParaRPr lang="en-US" sz="1100" kern="1200"/>
        </a:p>
      </dsp:txBody>
      <dsp:txXfrm>
        <a:off x="8783133" y="731347"/>
        <a:ext cx="2176885" cy="92352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6E862B-4B4D-4391-9F14-F1D331A93AAB}">
      <dsp:nvSpPr>
        <dsp:cNvPr id="0" name=""/>
        <dsp:cNvSpPr/>
      </dsp:nvSpPr>
      <dsp:spPr>
        <a:xfrm>
          <a:off x="0" y="0"/>
          <a:ext cx="779722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1F8ADB-4DAF-4358-84BC-CD06DC3EE371}">
      <dsp:nvSpPr>
        <dsp:cNvPr id="0" name=""/>
        <dsp:cNvSpPr/>
      </dsp:nvSpPr>
      <dsp:spPr>
        <a:xfrm>
          <a:off x="0" y="0"/>
          <a:ext cx="7797229" cy="4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b="1" kern="1200">
              <a:solidFill>
                <a:schemeClr val="accent4">
                  <a:lumMod val="75000"/>
                </a:schemeClr>
              </a:solidFill>
            </a:rPr>
            <a:t>Self Funded &amp; Parents </a:t>
          </a:r>
          <a:r>
            <a:rPr lang="en-US" sz="1200" kern="1200"/>
            <a:t>(Fixed Deposits and Funds in Savings Bank Account are the only acceptable modes).</a:t>
          </a:r>
          <a:endParaRPr lang="en-IN" sz="1200" kern="1200"/>
        </a:p>
      </dsp:txBody>
      <dsp:txXfrm>
        <a:off x="0" y="0"/>
        <a:ext cx="7797229" cy="455043"/>
      </dsp:txXfrm>
    </dsp:sp>
    <dsp:sp modelId="{474EE02F-806B-49E6-AF67-271914AD100D}">
      <dsp:nvSpPr>
        <dsp:cNvPr id="0" name=""/>
        <dsp:cNvSpPr/>
      </dsp:nvSpPr>
      <dsp:spPr>
        <a:xfrm>
          <a:off x="0" y="455043"/>
          <a:ext cx="779722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56AF12-3D6F-42B4-9892-457CCEE83795}">
      <dsp:nvSpPr>
        <dsp:cNvPr id="0" name=""/>
        <dsp:cNvSpPr/>
      </dsp:nvSpPr>
      <dsp:spPr>
        <a:xfrm>
          <a:off x="0" y="455043"/>
          <a:ext cx="7797229" cy="4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b="1" kern="1200">
              <a:solidFill>
                <a:schemeClr val="accent4">
                  <a:lumMod val="75000"/>
                </a:schemeClr>
              </a:solidFill>
            </a:rPr>
            <a:t>Education Loans</a:t>
          </a:r>
          <a:r>
            <a:rPr lang="en-US" sz="1200" b="1" kern="1200"/>
            <a:t>: </a:t>
          </a:r>
          <a:r>
            <a:rPr lang="en-US" sz="1200" kern="1200"/>
            <a:t>Loan from nationalized or private sector banks. A guarantor or Collateral Security is required. Interest rates are low, and repayment begins after completion of program. </a:t>
          </a:r>
          <a:endParaRPr lang="en-IN" sz="1200" kern="1200"/>
        </a:p>
      </dsp:txBody>
      <dsp:txXfrm>
        <a:off x="0" y="455043"/>
        <a:ext cx="7797229" cy="455043"/>
      </dsp:txXfrm>
    </dsp:sp>
    <dsp:sp modelId="{BCB53808-2F2A-4A84-9A18-11FBFF622A3D}">
      <dsp:nvSpPr>
        <dsp:cNvPr id="0" name=""/>
        <dsp:cNvSpPr/>
      </dsp:nvSpPr>
      <dsp:spPr>
        <a:xfrm>
          <a:off x="0" y="910086"/>
          <a:ext cx="779722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2C6976-AB45-4AF0-B950-13387DD881E3}">
      <dsp:nvSpPr>
        <dsp:cNvPr id="0" name=""/>
        <dsp:cNvSpPr/>
      </dsp:nvSpPr>
      <dsp:spPr>
        <a:xfrm>
          <a:off x="0" y="910086"/>
          <a:ext cx="7797229" cy="4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b="1" kern="1200">
              <a:solidFill>
                <a:schemeClr val="accent4">
                  <a:lumMod val="75000"/>
                </a:schemeClr>
              </a:solidFill>
            </a:rPr>
            <a:t>Employment: </a:t>
          </a:r>
          <a:r>
            <a:rPr lang="en-US" sz="1200" kern="1200"/>
            <a:t>Current immigration regulations permit students to work part-time 20 hours a week during study time and 40 hours a week during vacation. </a:t>
          </a:r>
          <a:endParaRPr lang="en-IN" sz="1200" kern="1200"/>
        </a:p>
      </dsp:txBody>
      <dsp:txXfrm>
        <a:off x="0" y="910086"/>
        <a:ext cx="7797229" cy="455043"/>
      </dsp:txXfrm>
    </dsp:sp>
    <dsp:sp modelId="{C861D32D-23C1-4866-9D50-FBBE2E5EC746}">
      <dsp:nvSpPr>
        <dsp:cNvPr id="0" name=""/>
        <dsp:cNvSpPr/>
      </dsp:nvSpPr>
      <dsp:spPr>
        <a:xfrm>
          <a:off x="0" y="1365129"/>
          <a:ext cx="779722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848E1F-2188-41E6-BF1C-E86B28723870}">
      <dsp:nvSpPr>
        <dsp:cNvPr id="0" name=""/>
        <dsp:cNvSpPr/>
      </dsp:nvSpPr>
      <dsp:spPr>
        <a:xfrm>
          <a:off x="0" y="1365129"/>
          <a:ext cx="7797229" cy="4550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b="1" kern="1200">
              <a:solidFill>
                <a:schemeClr val="accent4">
                  <a:lumMod val="75000"/>
                </a:schemeClr>
              </a:solidFill>
            </a:rPr>
            <a:t>Scholarships:  </a:t>
          </a:r>
          <a:r>
            <a:rPr lang="en-US" sz="1200" kern="1200"/>
            <a:t>Students also receive scholarships depending on academic achievements and the overall profile.</a:t>
          </a:r>
          <a:endParaRPr lang="en-IN" sz="1200" kern="1200"/>
        </a:p>
      </dsp:txBody>
      <dsp:txXfrm>
        <a:off x="0" y="1365129"/>
        <a:ext cx="7797229" cy="455043"/>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9CB34F-EFA6-4B7D-B472-3A13D9319007}">
      <dsp:nvSpPr>
        <dsp:cNvPr id="0" name=""/>
        <dsp:cNvSpPr/>
      </dsp:nvSpPr>
      <dsp:spPr>
        <a:xfrm>
          <a:off x="0" y="303914"/>
          <a:ext cx="9601200" cy="66906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IN" sz="1600" kern="1200" dirty="0"/>
            <a:t>UK has re-introduced a Post Study Work Visa of 2 years after completing a Bachelors or Masters course.</a:t>
          </a:r>
        </a:p>
      </dsp:txBody>
      <dsp:txXfrm>
        <a:off x="32661" y="336575"/>
        <a:ext cx="9535878" cy="603739"/>
      </dsp:txXfrm>
    </dsp:sp>
    <dsp:sp modelId="{D0C70F6D-E268-431A-B645-726B1C327438}">
      <dsp:nvSpPr>
        <dsp:cNvPr id="0" name=""/>
        <dsp:cNvSpPr/>
      </dsp:nvSpPr>
      <dsp:spPr>
        <a:xfrm>
          <a:off x="0" y="1108207"/>
          <a:ext cx="9601200" cy="785802"/>
        </a:xfrm>
        <a:prstGeom prst="roundRect">
          <a:avLst/>
        </a:prstGeom>
        <a:solidFill>
          <a:schemeClr val="accent4">
            <a:hueOff val="-682995"/>
            <a:satOff val="-59431"/>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IN" sz="1600" kern="1200"/>
            <a:t>Students who will complete their degrees after June 2021 will be eligible for the Post Study Work Visa.</a:t>
          </a:r>
        </a:p>
      </dsp:txBody>
      <dsp:txXfrm>
        <a:off x="38360" y="1146567"/>
        <a:ext cx="9524480" cy="70908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851A51-D540-4BFD-ACE7-CCF5D25C37DF}">
      <dsp:nvSpPr>
        <dsp:cNvPr id="0" name=""/>
        <dsp:cNvSpPr/>
      </dsp:nvSpPr>
      <dsp:spPr>
        <a:xfrm>
          <a:off x="0" y="120559"/>
          <a:ext cx="10919604" cy="68956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IN" sz="1100" b="0" i="0" kern="1200" dirty="0"/>
            <a:t>A Graduate visa gives a permission to stay in the UK for at least 2 years after successfully completing a course in the UK.</a:t>
          </a:r>
          <a:endParaRPr lang="en-US" sz="1100" kern="1200" dirty="0"/>
        </a:p>
      </dsp:txBody>
      <dsp:txXfrm>
        <a:off x="33662" y="154221"/>
        <a:ext cx="10852280" cy="622244"/>
      </dsp:txXfrm>
    </dsp:sp>
    <dsp:sp modelId="{A840D464-BF16-425D-A3E8-79971E8AE702}">
      <dsp:nvSpPr>
        <dsp:cNvPr id="0" name=""/>
        <dsp:cNvSpPr/>
      </dsp:nvSpPr>
      <dsp:spPr>
        <a:xfrm>
          <a:off x="0" y="838928"/>
          <a:ext cx="10919604" cy="689568"/>
        </a:xfrm>
        <a:prstGeom prst="roundRect">
          <a:avLst/>
        </a:prstGeom>
        <a:solidFill>
          <a:schemeClr val="accent4">
            <a:hueOff val="-113833"/>
            <a:satOff val="-9905"/>
            <a:lumOff val="-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IN" sz="1000" b="0" i="0" kern="1200"/>
            <a:t>Student must be in the UK when they apply.</a:t>
          </a:r>
        </a:p>
      </dsp:txBody>
      <dsp:txXfrm>
        <a:off x="33662" y="872590"/>
        <a:ext cx="10852280" cy="622244"/>
      </dsp:txXfrm>
    </dsp:sp>
    <dsp:sp modelId="{186615F7-4466-49B2-B241-46BBCFC542E3}">
      <dsp:nvSpPr>
        <dsp:cNvPr id="0" name=""/>
        <dsp:cNvSpPr/>
      </dsp:nvSpPr>
      <dsp:spPr>
        <a:xfrm>
          <a:off x="0" y="1557296"/>
          <a:ext cx="10919604" cy="689568"/>
        </a:xfrm>
        <a:prstGeom prst="roundRect">
          <a:avLst/>
        </a:prstGeom>
        <a:solidFill>
          <a:schemeClr val="accent4">
            <a:hueOff val="-227665"/>
            <a:satOff val="-19810"/>
            <a:lumOff val="-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IN" sz="1000" kern="1200"/>
            <a:t>To apply for UK Graduate Immigration Route, international students must meet the following criteria:</a:t>
          </a:r>
          <a:endParaRPr lang="en-US" sz="1000" kern="1200"/>
        </a:p>
      </dsp:txBody>
      <dsp:txXfrm>
        <a:off x="33662" y="1590958"/>
        <a:ext cx="10852280" cy="622244"/>
      </dsp:txXfrm>
    </dsp:sp>
    <dsp:sp modelId="{52CF874F-C616-4BCE-8788-2C6E9F9B876D}">
      <dsp:nvSpPr>
        <dsp:cNvPr id="0" name=""/>
        <dsp:cNvSpPr/>
      </dsp:nvSpPr>
      <dsp:spPr>
        <a:xfrm>
          <a:off x="0" y="2275665"/>
          <a:ext cx="10919604" cy="689568"/>
        </a:xfrm>
        <a:prstGeom prst="roundRect">
          <a:avLst/>
        </a:prstGeom>
        <a:solidFill>
          <a:schemeClr val="accent4">
            <a:hueOff val="-341498"/>
            <a:satOff val="-29716"/>
            <a:lumOff val="-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IN" sz="1000" kern="1200"/>
            <a:t>One must have completed the qualification mentioned on one’s Confirmation of Acceptance for Studies (CAS) at Bachelor, Master's, or Doctorate level.</a:t>
          </a:r>
          <a:endParaRPr lang="en-US" sz="1000" kern="1200"/>
        </a:p>
      </dsp:txBody>
      <dsp:txXfrm>
        <a:off x="33662" y="2309327"/>
        <a:ext cx="10852280" cy="622244"/>
      </dsp:txXfrm>
    </dsp:sp>
    <dsp:sp modelId="{3AC49AA9-29CC-4060-873A-2F6013FD0422}">
      <dsp:nvSpPr>
        <dsp:cNvPr id="0" name=""/>
        <dsp:cNvSpPr/>
      </dsp:nvSpPr>
      <dsp:spPr>
        <a:xfrm>
          <a:off x="0" y="2994034"/>
          <a:ext cx="10919604" cy="689568"/>
        </a:xfrm>
        <a:prstGeom prst="roundRect">
          <a:avLst/>
        </a:prstGeom>
        <a:solidFill>
          <a:schemeClr val="accent4">
            <a:hueOff val="-455330"/>
            <a:satOff val="-39621"/>
            <a:lumOff val="-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IN" sz="1000" kern="1200"/>
            <a:t>One must have a valid Tier 4 or student visa required to study at UK at the time of lodging the graduate route application.</a:t>
          </a:r>
          <a:endParaRPr lang="en-US" sz="1000" kern="1200"/>
        </a:p>
      </dsp:txBody>
      <dsp:txXfrm>
        <a:off x="33662" y="3027696"/>
        <a:ext cx="10852280" cy="622244"/>
      </dsp:txXfrm>
    </dsp:sp>
    <dsp:sp modelId="{0659AC7C-A9A7-4717-9927-F10B9FA5C808}">
      <dsp:nvSpPr>
        <dsp:cNvPr id="0" name=""/>
        <dsp:cNvSpPr/>
      </dsp:nvSpPr>
      <dsp:spPr>
        <a:xfrm>
          <a:off x="0" y="3712403"/>
          <a:ext cx="10919604" cy="689568"/>
        </a:xfrm>
        <a:prstGeom prst="roundRect">
          <a:avLst/>
        </a:prstGeom>
        <a:solidFill>
          <a:schemeClr val="accent4">
            <a:hueOff val="-569163"/>
            <a:satOff val="-49526"/>
            <a:lumOff val="-4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IN" sz="1000" b="1" i="0" kern="1200" dirty="0"/>
            <a:t>How long you can stay? </a:t>
          </a:r>
          <a:r>
            <a:rPr lang="en-IN" sz="1000" b="0" i="0" kern="1200" dirty="0"/>
            <a:t>A Graduate visa lasts for 2 years. If you have a PhD or other doctoral qualification, it will last for 3 years</a:t>
          </a:r>
          <a:endParaRPr lang="en-US" sz="1000" kern="1200" dirty="0"/>
        </a:p>
      </dsp:txBody>
      <dsp:txXfrm>
        <a:off x="33662" y="3746065"/>
        <a:ext cx="10852280" cy="622244"/>
      </dsp:txXfrm>
    </dsp:sp>
    <dsp:sp modelId="{6A9E5E46-4FB3-41C1-A149-31E9EB7BEFF4}">
      <dsp:nvSpPr>
        <dsp:cNvPr id="0" name=""/>
        <dsp:cNvSpPr/>
      </dsp:nvSpPr>
      <dsp:spPr>
        <a:xfrm>
          <a:off x="0" y="4401971"/>
          <a:ext cx="10919604" cy="16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697" tIns="12700" rIns="71120" bIns="12700" numCol="1" spcCol="1270" anchor="t" anchorCtr="0">
          <a:noAutofit/>
        </a:bodyPr>
        <a:lstStyle/>
        <a:p>
          <a:pPr marL="57150" lvl="1" indent="-57150" algn="l" defTabSz="355600">
            <a:lnSpc>
              <a:spcPct val="90000"/>
            </a:lnSpc>
            <a:spcBef>
              <a:spcPct val="0"/>
            </a:spcBef>
            <a:spcAft>
              <a:spcPct val="20000"/>
            </a:spcAft>
            <a:buChar char="•"/>
          </a:pPr>
          <a:endParaRPr lang="en-US" sz="800" kern="1200"/>
        </a:p>
      </dsp:txBody>
      <dsp:txXfrm>
        <a:off x="0" y="4401971"/>
        <a:ext cx="10919604" cy="165600"/>
      </dsp:txXfrm>
    </dsp:sp>
    <dsp:sp modelId="{83E9430D-F7DC-4C76-B5F4-E55565CB8950}">
      <dsp:nvSpPr>
        <dsp:cNvPr id="0" name=""/>
        <dsp:cNvSpPr/>
      </dsp:nvSpPr>
      <dsp:spPr>
        <a:xfrm>
          <a:off x="0" y="4444743"/>
          <a:ext cx="10919604" cy="689568"/>
        </a:xfrm>
        <a:prstGeom prst="roundRect">
          <a:avLst/>
        </a:prstGeom>
        <a:solidFill>
          <a:schemeClr val="accent4">
            <a:hueOff val="-682995"/>
            <a:satOff val="-59431"/>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IN" sz="1000" kern="1200" dirty="0"/>
            <a:t>If Visa application is submitted </a:t>
          </a:r>
          <a:r>
            <a:rPr lang="en-IN" sz="1000" b="1" kern="1200" dirty="0"/>
            <a:t>on or after January 1, 2027</a:t>
          </a:r>
          <a:r>
            <a:rPr lang="en-IN" sz="1000" kern="1200" dirty="0"/>
            <a:t>, the validity periods are:</a:t>
          </a:r>
        </a:p>
        <a:p>
          <a:pPr marL="0" lvl="0" indent="0" algn="l" defTabSz="444500">
            <a:lnSpc>
              <a:spcPct val="90000"/>
            </a:lnSpc>
            <a:spcBef>
              <a:spcPct val="0"/>
            </a:spcBef>
            <a:spcAft>
              <a:spcPct val="35000"/>
            </a:spcAft>
            <a:buNone/>
          </a:pPr>
          <a:r>
            <a:rPr lang="en-IN" sz="1000" b="1" kern="1200" dirty="0"/>
            <a:t>Bachelor’s or Master’s graduates:</a:t>
          </a:r>
          <a:r>
            <a:rPr lang="en-IN" sz="1000" kern="1200" dirty="0"/>
            <a:t> Reduced to </a:t>
          </a:r>
          <a:r>
            <a:rPr lang="en-IN" sz="1000" b="1" kern="1200" dirty="0"/>
            <a:t>18 months</a:t>
          </a:r>
          <a:r>
            <a:rPr lang="en-IN" sz="1000" kern="1200" dirty="0"/>
            <a:t>.</a:t>
          </a:r>
        </a:p>
        <a:p>
          <a:pPr marL="0" lvl="0" indent="0" algn="l" defTabSz="444500">
            <a:lnSpc>
              <a:spcPct val="90000"/>
            </a:lnSpc>
            <a:spcBef>
              <a:spcPct val="0"/>
            </a:spcBef>
            <a:spcAft>
              <a:spcPct val="35000"/>
            </a:spcAft>
            <a:buSzPts val="1000"/>
            <a:buFont typeface="Symbol" panose="05050102010706020507" pitchFamily="18" charset="2"/>
            <a:buNone/>
          </a:pPr>
          <a:r>
            <a:rPr lang="en-IN" sz="1000" b="1" kern="1200" dirty="0"/>
            <a:t>PhD or other doctoral graduates:</a:t>
          </a:r>
          <a:r>
            <a:rPr lang="en-IN" sz="1000" kern="1200" dirty="0"/>
            <a:t> Remains </a:t>
          </a:r>
          <a:r>
            <a:rPr lang="en-IN" sz="1000" b="1" kern="1200" dirty="0"/>
            <a:t>3 years</a:t>
          </a:r>
          <a:r>
            <a:rPr lang="en-IN" sz="1000" kern="1200" dirty="0"/>
            <a:t>.</a:t>
          </a:r>
        </a:p>
      </dsp:txBody>
      <dsp:txXfrm>
        <a:off x="33662" y="4478405"/>
        <a:ext cx="10852280" cy="622244"/>
      </dsp:txXfrm>
    </dsp:sp>
    <dsp:sp modelId="{C522C0D4-1D73-46EB-8C40-8F14D0BDCD8D}">
      <dsp:nvSpPr>
        <dsp:cNvPr id="0" name=""/>
        <dsp:cNvSpPr/>
      </dsp:nvSpPr>
      <dsp:spPr>
        <a:xfrm>
          <a:off x="0" y="5257140"/>
          <a:ext cx="10919604" cy="165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697" tIns="12700" rIns="71120" bIns="12700" numCol="1" spcCol="1270" anchor="t" anchorCtr="0">
          <a:noAutofit/>
        </a:bodyPr>
        <a:lstStyle/>
        <a:p>
          <a:pPr marL="57150" lvl="1" indent="-57150" algn="l" defTabSz="355600">
            <a:lnSpc>
              <a:spcPct val="90000"/>
            </a:lnSpc>
            <a:spcBef>
              <a:spcPct val="0"/>
            </a:spcBef>
            <a:spcAft>
              <a:spcPct val="20000"/>
            </a:spcAft>
            <a:buSzPts val="1000"/>
            <a:buFont typeface="Symbol" panose="05050102010706020507" pitchFamily="18" charset="2"/>
            <a:buChar char=""/>
          </a:pPr>
          <a:endParaRPr lang="en-IN" sz="800" kern="1200" dirty="0"/>
        </a:p>
      </dsp:txBody>
      <dsp:txXfrm>
        <a:off x="0" y="5257140"/>
        <a:ext cx="10919604" cy="16560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B3D266-0603-476B-B634-221C163FF966}">
      <dsp:nvSpPr>
        <dsp:cNvPr id="0" name=""/>
        <dsp:cNvSpPr/>
      </dsp:nvSpPr>
      <dsp:spPr>
        <a:xfrm>
          <a:off x="51" y="266912"/>
          <a:ext cx="4913783" cy="1694179"/>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rtl="0">
            <a:lnSpc>
              <a:spcPct val="90000"/>
            </a:lnSpc>
            <a:spcBef>
              <a:spcPct val="0"/>
            </a:spcBef>
            <a:spcAft>
              <a:spcPct val="35000"/>
            </a:spcAft>
            <a:buNone/>
          </a:pPr>
          <a:r>
            <a:rPr lang="en-IN" sz="1800" kern="1200"/>
            <a:t>At the time of applying for the UK Graduate Route, graduates will be required to pay the Immigration Health Surcharge along with the fees for a graduate route as a part of the application process. Check out the fees below:</a:t>
          </a:r>
          <a:r>
            <a:rPr lang="en-IN" sz="1800" kern="1200">
              <a:latin typeface="Neue Haas Grotesk Text Pro"/>
            </a:rPr>
            <a:t> </a:t>
          </a:r>
          <a:endParaRPr lang="en-US" sz="1800" kern="1200"/>
        </a:p>
      </dsp:txBody>
      <dsp:txXfrm>
        <a:off x="51" y="266912"/>
        <a:ext cx="4913783" cy="1694179"/>
      </dsp:txXfrm>
    </dsp:sp>
    <dsp:sp modelId="{F4B41B66-7FE5-4C60-9BEA-DA532257214D}">
      <dsp:nvSpPr>
        <dsp:cNvPr id="0" name=""/>
        <dsp:cNvSpPr/>
      </dsp:nvSpPr>
      <dsp:spPr>
        <a:xfrm>
          <a:off x="51" y="1961092"/>
          <a:ext cx="4913783" cy="139120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IN" sz="1800" kern="1200" dirty="0"/>
            <a:t>Graduate Route: £937</a:t>
          </a:r>
          <a:r>
            <a:rPr lang="en-IN" sz="1800" b="0" i="0" kern="1200" dirty="0"/>
            <a:t> application fee</a:t>
          </a:r>
          <a:r>
            <a:rPr lang="en-IN" sz="1800" kern="1200" dirty="0">
              <a:latin typeface="Neue Haas Grotesk Text Pro"/>
            </a:rPr>
            <a:t> (from 8th Apr.2026)</a:t>
          </a:r>
          <a:endParaRPr lang="en-US" sz="1800" kern="1200" dirty="0"/>
        </a:p>
        <a:p>
          <a:pPr marL="171450" lvl="1" indent="-171450" algn="l" defTabSz="800100" rtl="0">
            <a:lnSpc>
              <a:spcPct val="90000"/>
            </a:lnSpc>
            <a:spcBef>
              <a:spcPct val="0"/>
            </a:spcBef>
            <a:spcAft>
              <a:spcPct val="15000"/>
            </a:spcAft>
            <a:buChar char="•"/>
          </a:pPr>
          <a:r>
            <a:rPr lang="en-IN" sz="1800" kern="1200"/>
            <a:t>Immigration Health Surcharge: </a:t>
          </a:r>
          <a:r>
            <a:rPr lang="en-IN" sz="1800" b="0" i="0" kern="1200"/>
            <a:t>£1,035 </a:t>
          </a:r>
          <a:r>
            <a:rPr lang="en-IN" sz="1800" kern="1200"/>
            <a:t>per year</a:t>
          </a:r>
          <a:r>
            <a:rPr lang="en-IN" sz="1800" kern="1200">
              <a:latin typeface="Neue Haas Grotesk Text Pro"/>
            </a:rPr>
            <a:t> </a:t>
          </a:r>
          <a:endParaRPr lang="en-US" sz="1800" kern="1200"/>
        </a:p>
      </dsp:txBody>
      <dsp:txXfrm>
        <a:off x="51" y="1961092"/>
        <a:ext cx="4913783" cy="1391200"/>
      </dsp:txXfrm>
    </dsp:sp>
    <dsp:sp modelId="{A44F1323-2871-494C-A0CE-0D1D33C73076}">
      <dsp:nvSpPr>
        <dsp:cNvPr id="0" name=""/>
        <dsp:cNvSpPr/>
      </dsp:nvSpPr>
      <dsp:spPr>
        <a:xfrm>
          <a:off x="5601764" y="266912"/>
          <a:ext cx="4913783" cy="1694179"/>
        </a:xfrm>
        <a:prstGeom prst="rect">
          <a:avLst/>
        </a:prstGeom>
        <a:solidFill>
          <a:schemeClr val="accent4">
            <a:hueOff val="-682995"/>
            <a:satOff val="-59431"/>
            <a:lumOff val="-588"/>
            <a:alphaOff val="0"/>
          </a:schemeClr>
        </a:solidFill>
        <a:ln w="12700" cap="flat" cmpd="sng" algn="ctr">
          <a:solidFill>
            <a:schemeClr val="accent4">
              <a:hueOff val="-682995"/>
              <a:satOff val="-59431"/>
              <a:lumOff val="-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IN" sz="1800" b="1" i="0" kern="1200"/>
            <a:t>Healthcare </a:t>
          </a:r>
          <a:r>
            <a:rPr lang="en-IN" sz="1800" b="1" i="0" kern="1200">
              <a:latin typeface="Neue Haas Grotesk Text Pro"/>
            </a:rPr>
            <a:t>Surcharge</a:t>
          </a:r>
          <a:endParaRPr lang="en-IN" sz="1800" b="1" i="0" kern="1200"/>
        </a:p>
        <a:p>
          <a:pPr marL="0" lvl="0" indent="0" algn="ctr" defTabSz="800100">
            <a:lnSpc>
              <a:spcPct val="90000"/>
            </a:lnSpc>
            <a:spcBef>
              <a:spcPct val="0"/>
            </a:spcBef>
            <a:spcAft>
              <a:spcPct val="35000"/>
            </a:spcAft>
            <a:buNone/>
          </a:pPr>
          <a:endParaRPr lang="en-US" sz="1800" kern="1200"/>
        </a:p>
      </dsp:txBody>
      <dsp:txXfrm>
        <a:off x="5601764" y="266912"/>
        <a:ext cx="4913783" cy="1694179"/>
      </dsp:txXfrm>
    </dsp:sp>
    <dsp:sp modelId="{E1AC135A-73CD-486F-8F6B-3070E1EDB570}">
      <dsp:nvSpPr>
        <dsp:cNvPr id="0" name=""/>
        <dsp:cNvSpPr/>
      </dsp:nvSpPr>
      <dsp:spPr>
        <a:xfrm>
          <a:off x="5601764" y="1961092"/>
          <a:ext cx="4913783" cy="1391200"/>
        </a:xfrm>
        <a:prstGeom prst="rect">
          <a:avLst/>
        </a:prstGeom>
        <a:solidFill>
          <a:schemeClr val="accent4">
            <a:tint val="40000"/>
            <a:alpha val="90000"/>
            <a:hueOff val="-250817"/>
            <a:satOff val="-54316"/>
            <a:lumOff val="-3060"/>
            <a:alphaOff val="0"/>
          </a:schemeClr>
        </a:solidFill>
        <a:ln w="12700" cap="flat" cmpd="sng" algn="ctr">
          <a:solidFill>
            <a:schemeClr val="accent4">
              <a:tint val="40000"/>
              <a:alpha val="90000"/>
              <a:hueOff val="-250817"/>
              <a:satOff val="-54316"/>
              <a:lumOff val="-306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IN" sz="1800" b="0" i="0" kern="1200" dirty="0"/>
            <a:t>If you’re eligible for a Graduate visa for:</a:t>
          </a:r>
          <a:endParaRPr lang="en-IN" sz="1800" kern="1200" dirty="0"/>
        </a:p>
        <a:p>
          <a:pPr marL="171450" lvl="1" indent="-171450" algn="l" defTabSz="800100">
            <a:lnSpc>
              <a:spcPct val="90000"/>
            </a:lnSpc>
            <a:spcBef>
              <a:spcPct val="0"/>
            </a:spcBef>
            <a:spcAft>
              <a:spcPct val="15000"/>
            </a:spcAft>
            <a:buChar char="•"/>
          </a:pPr>
          <a:r>
            <a:rPr lang="en-US" sz="1800" kern="1200" dirty="0"/>
            <a:t>18 Months- it will cost £1152.50</a:t>
          </a:r>
          <a:endParaRPr lang="en-IN" sz="1800" kern="1200" dirty="0"/>
        </a:p>
        <a:p>
          <a:pPr marL="171450" lvl="1" indent="-171450" algn="l" defTabSz="800100">
            <a:lnSpc>
              <a:spcPct val="90000"/>
            </a:lnSpc>
            <a:spcBef>
              <a:spcPct val="0"/>
            </a:spcBef>
            <a:spcAft>
              <a:spcPct val="15000"/>
            </a:spcAft>
            <a:buFont typeface="Arial" panose="020B0604020202020204" pitchFamily="34" charset="0"/>
            <a:buChar char="•"/>
          </a:pPr>
          <a:r>
            <a:rPr lang="en-IN" sz="1800" b="0" i="0" kern="1200"/>
            <a:t>2 years - it will cost </a:t>
          </a:r>
          <a:r>
            <a:rPr lang="en-IN" sz="1800" kern="1200" spc="-150">
              <a:latin typeface="Verdana"/>
              <a:cs typeface="Verdana"/>
            </a:rPr>
            <a:t>£2,070</a:t>
          </a:r>
          <a:endParaRPr lang="en-IN" sz="1800" b="0" i="0" kern="1200"/>
        </a:p>
        <a:p>
          <a:pPr marL="171450" lvl="1" indent="-171450" algn="l" defTabSz="800100">
            <a:lnSpc>
              <a:spcPct val="90000"/>
            </a:lnSpc>
            <a:spcBef>
              <a:spcPct val="0"/>
            </a:spcBef>
            <a:spcAft>
              <a:spcPct val="15000"/>
            </a:spcAft>
            <a:buFont typeface="Arial" panose="020B0604020202020204" pitchFamily="34" charset="0"/>
            <a:buChar char="•"/>
          </a:pPr>
          <a:r>
            <a:rPr lang="en-IN" sz="1800" b="0" i="0" kern="1200"/>
            <a:t>3 years - it will cost </a:t>
          </a:r>
          <a:r>
            <a:rPr lang="en-US" sz="1800" kern="1200" spc="-170">
              <a:latin typeface="Verdana"/>
              <a:cs typeface="Verdana"/>
            </a:rPr>
            <a:t>£3,105</a:t>
          </a:r>
          <a:endParaRPr lang="en-IN" sz="1800" b="0" i="0" kern="1200"/>
        </a:p>
      </dsp:txBody>
      <dsp:txXfrm>
        <a:off x="5601764" y="1961092"/>
        <a:ext cx="4913783" cy="139120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0BD640-CA94-4411-8DFA-634D57E5507E}">
      <dsp:nvSpPr>
        <dsp:cNvPr id="0" name=""/>
        <dsp:cNvSpPr/>
      </dsp:nvSpPr>
      <dsp:spPr>
        <a:xfrm>
          <a:off x="981593" y="934397"/>
          <a:ext cx="776165" cy="71"/>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BED000-A00B-448B-ABFD-390210B7C4D8}">
      <dsp:nvSpPr>
        <dsp:cNvPr id="0" name=""/>
        <dsp:cNvSpPr/>
      </dsp:nvSpPr>
      <dsp:spPr>
        <a:xfrm>
          <a:off x="1804329" y="869171"/>
          <a:ext cx="89259" cy="167815"/>
        </a:xfrm>
        <a:prstGeom prst="chevron">
          <a:avLst>
            <a:gd name="adj" fmla="val 90000"/>
          </a:avLst>
        </a:prstGeom>
        <a:solidFill>
          <a:schemeClr val="accent4">
            <a:tint val="40000"/>
            <a:alpha val="90000"/>
            <a:hueOff val="-14754"/>
            <a:satOff val="-3195"/>
            <a:lumOff val="-180"/>
            <a:alphaOff val="0"/>
          </a:schemeClr>
        </a:solidFill>
        <a:ln w="12700" cap="flat" cmpd="sng" algn="ctr">
          <a:solidFill>
            <a:schemeClr val="accent4">
              <a:tint val="40000"/>
              <a:alpha val="90000"/>
              <a:hueOff val="-14754"/>
              <a:satOff val="-3195"/>
              <a:lumOff val="-18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BD7BED-1141-4E6E-AF38-4895074A4DC3}">
      <dsp:nvSpPr>
        <dsp:cNvPr id="0" name=""/>
        <dsp:cNvSpPr/>
      </dsp:nvSpPr>
      <dsp:spPr>
        <a:xfrm>
          <a:off x="501218" y="551078"/>
          <a:ext cx="766709" cy="766709"/>
        </a:xfrm>
        <a:prstGeom prst="ellips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29753" tIns="29753" rIns="29753" bIns="29753" numCol="1" spcCol="1270" anchor="ctr" anchorCtr="0">
          <a:noAutofit/>
        </a:bodyPr>
        <a:lstStyle/>
        <a:p>
          <a:pPr marL="0" lvl="0" indent="0" algn="ctr" defTabSz="1511300">
            <a:lnSpc>
              <a:spcPct val="90000"/>
            </a:lnSpc>
            <a:spcBef>
              <a:spcPct val="0"/>
            </a:spcBef>
            <a:spcAft>
              <a:spcPct val="35000"/>
            </a:spcAft>
            <a:buNone/>
          </a:pPr>
          <a:r>
            <a:rPr lang="en-US" sz="3400" kern="1200"/>
            <a:t>1</a:t>
          </a:r>
        </a:p>
      </dsp:txBody>
      <dsp:txXfrm>
        <a:off x="613500" y="663360"/>
        <a:ext cx="542145" cy="542145"/>
      </dsp:txXfrm>
    </dsp:sp>
    <dsp:sp modelId="{FA59BF13-365B-466C-B557-D7B370F255E5}">
      <dsp:nvSpPr>
        <dsp:cNvPr id="0" name=""/>
        <dsp:cNvSpPr/>
      </dsp:nvSpPr>
      <dsp:spPr>
        <a:xfrm>
          <a:off x="11386" y="1483388"/>
          <a:ext cx="1746372" cy="2518425"/>
        </a:xfrm>
        <a:prstGeom prst="upArrowCallout">
          <a:avLst>
            <a:gd name="adj1" fmla="val 50000"/>
            <a:gd name="adj2" fmla="val 20000"/>
            <a:gd name="adj3" fmla="val 20000"/>
            <a:gd name="adj4" fmla="val 100000"/>
          </a:avLst>
        </a:prstGeom>
        <a:solidFill>
          <a:schemeClr val="accent4">
            <a:tint val="40000"/>
            <a:alpha val="90000"/>
            <a:hueOff val="-29508"/>
            <a:satOff val="-6390"/>
            <a:lumOff val="-360"/>
            <a:alphaOff val="0"/>
          </a:schemeClr>
        </a:solidFill>
        <a:ln w="12700" cap="flat" cmpd="sng" algn="ctr">
          <a:solidFill>
            <a:schemeClr val="accent4">
              <a:tint val="40000"/>
              <a:alpha val="90000"/>
              <a:hueOff val="-29508"/>
              <a:satOff val="-6390"/>
              <a:lumOff val="-36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756" tIns="165100" rIns="137756" bIns="165100" numCol="1" spcCol="1270" anchor="t" anchorCtr="0">
          <a:noAutofit/>
        </a:bodyPr>
        <a:lstStyle/>
        <a:p>
          <a:pPr marL="0" lvl="0" indent="0" algn="l" defTabSz="488950">
            <a:lnSpc>
              <a:spcPct val="90000"/>
            </a:lnSpc>
            <a:spcBef>
              <a:spcPct val="0"/>
            </a:spcBef>
            <a:spcAft>
              <a:spcPct val="35000"/>
            </a:spcAft>
            <a:buNone/>
          </a:pPr>
          <a:r>
            <a:rPr lang="en-IN" sz="1100" b="1" kern="1200"/>
            <a:t>Start Your Application</a:t>
          </a:r>
        </a:p>
        <a:p>
          <a:pPr marL="0" lvl="0" indent="0" algn="l" defTabSz="488950">
            <a:lnSpc>
              <a:spcPct val="90000"/>
            </a:lnSpc>
            <a:spcBef>
              <a:spcPct val="0"/>
            </a:spcBef>
            <a:spcAft>
              <a:spcPct val="35000"/>
            </a:spcAft>
            <a:buNone/>
          </a:pPr>
          <a:endParaRPr lang="en-IN" sz="1100" kern="1200"/>
        </a:p>
        <a:p>
          <a:pPr marL="0" lvl="0" indent="0" algn="l" defTabSz="488950">
            <a:lnSpc>
              <a:spcPct val="90000"/>
            </a:lnSpc>
            <a:spcBef>
              <a:spcPct val="0"/>
            </a:spcBef>
            <a:spcAft>
              <a:spcPct val="35000"/>
            </a:spcAft>
            <a:buNone/>
          </a:pPr>
          <a:r>
            <a:rPr lang="en-IN" sz="1100" kern="1200"/>
            <a:t>Visit https://www.gov.uk/graduate-visa/apply </a:t>
          </a:r>
        </a:p>
        <a:p>
          <a:pPr marL="0" lvl="0" indent="0" algn="l" defTabSz="488950">
            <a:lnSpc>
              <a:spcPct val="90000"/>
            </a:lnSpc>
            <a:spcBef>
              <a:spcPct val="0"/>
            </a:spcBef>
            <a:spcAft>
              <a:spcPct val="35000"/>
            </a:spcAft>
            <a:buNone/>
          </a:pPr>
          <a:endParaRPr lang="en-IN" sz="1100" kern="1200"/>
        </a:p>
        <a:p>
          <a:pPr marL="0" lvl="0" indent="0" algn="l" defTabSz="488950">
            <a:lnSpc>
              <a:spcPct val="90000"/>
            </a:lnSpc>
            <a:spcBef>
              <a:spcPct val="0"/>
            </a:spcBef>
            <a:spcAft>
              <a:spcPct val="35000"/>
            </a:spcAft>
            <a:buNone/>
          </a:pPr>
          <a:r>
            <a:rPr lang="en-IN" sz="1100" kern="1200"/>
            <a:t>and create a UK Visa and Immigration account. </a:t>
          </a:r>
          <a:endParaRPr lang="en-US" sz="1100" kern="1200"/>
        </a:p>
      </dsp:txBody>
      <dsp:txXfrm>
        <a:off x="11386" y="1832662"/>
        <a:ext cx="1746372" cy="2169151"/>
      </dsp:txXfrm>
    </dsp:sp>
    <dsp:sp modelId="{4B97E73B-1B6F-454F-8D47-4720BC43EDE6}">
      <dsp:nvSpPr>
        <dsp:cNvPr id="0" name=""/>
        <dsp:cNvSpPr/>
      </dsp:nvSpPr>
      <dsp:spPr>
        <a:xfrm>
          <a:off x="1951800" y="934397"/>
          <a:ext cx="1746372" cy="72"/>
        </a:xfrm>
        <a:prstGeom prst="rect">
          <a:avLst/>
        </a:prstGeom>
        <a:solidFill>
          <a:schemeClr val="accent4">
            <a:tint val="40000"/>
            <a:alpha val="90000"/>
            <a:hueOff val="-44262"/>
            <a:satOff val="-9585"/>
            <a:lumOff val="-540"/>
            <a:alphaOff val="0"/>
          </a:schemeClr>
        </a:solidFill>
        <a:ln w="12700" cap="flat" cmpd="sng" algn="ctr">
          <a:solidFill>
            <a:schemeClr val="accent4">
              <a:tint val="40000"/>
              <a:alpha val="90000"/>
              <a:hueOff val="-44262"/>
              <a:satOff val="-9585"/>
              <a:lumOff val="-54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6E3861D-24EB-45FF-BBB0-3123C96A2684}">
      <dsp:nvSpPr>
        <dsp:cNvPr id="0" name=""/>
        <dsp:cNvSpPr/>
      </dsp:nvSpPr>
      <dsp:spPr>
        <a:xfrm>
          <a:off x="3744743" y="869171"/>
          <a:ext cx="89259" cy="167815"/>
        </a:xfrm>
        <a:prstGeom prst="chevron">
          <a:avLst>
            <a:gd name="adj" fmla="val 90000"/>
          </a:avLst>
        </a:prstGeom>
        <a:solidFill>
          <a:schemeClr val="accent4">
            <a:tint val="40000"/>
            <a:alpha val="90000"/>
            <a:hueOff val="-59016"/>
            <a:satOff val="-12780"/>
            <a:lumOff val="-720"/>
            <a:alphaOff val="0"/>
          </a:schemeClr>
        </a:solidFill>
        <a:ln w="12700" cap="flat" cmpd="sng" algn="ctr">
          <a:solidFill>
            <a:schemeClr val="accent4">
              <a:tint val="40000"/>
              <a:alpha val="90000"/>
              <a:hueOff val="-59016"/>
              <a:satOff val="-12780"/>
              <a:lumOff val="-72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126A729-5F93-4179-88F6-D2CFA520DCF5}">
      <dsp:nvSpPr>
        <dsp:cNvPr id="0" name=""/>
        <dsp:cNvSpPr/>
      </dsp:nvSpPr>
      <dsp:spPr>
        <a:xfrm>
          <a:off x="2441632" y="551078"/>
          <a:ext cx="766709" cy="766709"/>
        </a:xfrm>
        <a:prstGeom prst="ellipse">
          <a:avLst/>
        </a:prstGeom>
        <a:solidFill>
          <a:schemeClr val="accent4">
            <a:hueOff val="-136599"/>
            <a:satOff val="-11886"/>
            <a:lumOff val="-118"/>
            <a:alphaOff val="0"/>
          </a:schemeClr>
        </a:solidFill>
        <a:ln w="12700" cap="flat" cmpd="sng" algn="ctr">
          <a:solidFill>
            <a:schemeClr val="accent4">
              <a:hueOff val="-136599"/>
              <a:satOff val="-11886"/>
              <a:lumOff val="-11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29753" tIns="29753" rIns="29753" bIns="29753" numCol="1" spcCol="1270" anchor="ctr" anchorCtr="0">
          <a:noAutofit/>
        </a:bodyPr>
        <a:lstStyle/>
        <a:p>
          <a:pPr marL="0" lvl="0" indent="0" algn="ctr" defTabSz="1511300">
            <a:lnSpc>
              <a:spcPct val="90000"/>
            </a:lnSpc>
            <a:spcBef>
              <a:spcPct val="0"/>
            </a:spcBef>
            <a:spcAft>
              <a:spcPct val="35000"/>
            </a:spcAft>
            <a:buNone/>
          </a:pPr>
          <a:r>
            <a:rPr lang="en-US" sz="3400" kern="1200"/>
            <a:t>2</a:t>
          </a:r>
        </a:p>
      </dsp:txBody>
      <dsp:txXfrm>
        <a:off x="2553914" y="663360"/>
        <a:ext cx="542145" cy="542145"/>
      </dsp:txXfrm>
    </dsp:sp>
    <dsp:sp modelId="{FCB442C5-3059-462D-B4DF-64AC33D1D093}">
      <dsp:nvSpPr>
        <dsp:cNvPr id="0" name=""/>
        <dsp:cNvSpPr/>
      </dsp:nvSpPr>
      <dsp:spPr>
        <a:xfrm>
          <a:off x="1951800" y="1483388"/>
          <a:ext cx="1746372" cy="2518425"/>
        </a:xfrm>
        <a:prstGeom prst="upArrowCallout">
          <a:avLst>
            <a:gd name="adj1" fmla="val 50000"/>
            <a:gd name="adj2" fmla="val 20000"/>
            <a:gd name="adj3" fmla="val 20000"/>
            <a:gd name="adj4" fmla="val 100000"/>
          </a:avLst>
        </a:prstGeom>
        <a:solidFill>
          <a:schemeClr val="accent4">
            <a:tint val="40000"/>
            <a:alpha val="90000"/>
            <a:hueOff val="-73770"/>
            <a:satOff val="-15975"/>
            <a:lumOff val="-900"/>
            <a:alphaOff val="0"/>
          </a:schemeClr>
        </a:solidFill>
        <a:ln w="12700" cap="flat" cmpd="sng" algn="ctr">
          <a:solidFill>
            <a:schemeClr val="accent4">
              <a:tint val="40000"/>
              <a:alpha val="90000"/>
              <a:hueOff val="-73770"/>
              <a:satOff val="-15975"/>
              <a:lumOff val="-90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756" tIns="165100" rIns="137756" bIns="165100" numCol="1" spcCol="1270" anchor="t" anchorCtr="0">
          <a:noAutofit/>
        </a:bodyPr>
        <a:lstStyle/>
        <a:p>
          <a:pPr marL="0" lvl="0" indent="0" algn="l" defTabSz="488950">
            <a:lnSpc>
              <a:spcPct val="90000"/>
            </a:lnSpc>
            <a:spcBef>
              <a:spcPct val="0"/>
            </a:spcBef>
            <a:spcAft>
              <a:spcPct val="35000"/>
            </a:spcAft>
            <a:buNone/>
          </a:pPr>
          <a:r>
            <a:rPr lang="en-IN" sz="1100" b="1" kern="1200"/>
            <a:t>Verify Your Identity </a:t>
          </a:r>
          <a:r>
            <a:rPr lang="en-IN" sz="1100" kern="1200"/>
            <a:t>: </a:t>
          </a:r>
        </a:p>
        <a:p>
          <a:pPr marL="0" lvl="0" indent="0" algn="l" defTabSz="488950">
            <a:lnSpc>
              <a:spcPct val="90000"/>
            </a:lnSpc>
            <a:spcBef>
              <a:spcPct val="0"/>
            </a:spcBef>
            <a:spcAft>
              <a:spcPct val="35000"/>
            </a:spcAft>
            <a:buNone/>
          </a:pPr>
          <a:endParaRPr lang="en-IN" sz="1100" kern="1200"/>
        </a:p>
        <a:p>
          <a:pPr marL="0" lvl="0" indent="0" algn="l" defTabSz="488950">
            <a:lnSpc>
              <a:spcPct val="90000"/>
            </a:lnSpc>
            <a:spcBef>
              <a:spcPct val="0"/>
            </a:spcBef>
            <a:spcAft>
              <a:spcPct val="35000"/>
            </a:spcAft>
            <a:buNone/>
          </a:pPr>
          <a:r>
            <a:rPr lang="en-IN" sz="1100" kern="1200"/>
            <a:t>Verify the identity using ‘The UK Immigration ID Check App’ on your phone or laptop.</a:t>
          </a:r>
          <a:endParaRPr lang="en-US" sz="1100" kern="1200"/>
        </a:p>
      </dsp:txBody>
      <dsp:txXfrm>
        <a:off x="1951800" y="1832662"/>
        <a:ext cx="1746372" cy="2169151"/>
      </dsp:txXfrm>
    </dsp:sp>
    <dsp:sp modelId="{3C0E522B-DBA6-429C-AB2C-BC1F6EAC2CDB}">
      <dsp:nvSpPr>
        <dsp:cNvPr id="0" name=""/>
        <dsp:cNvSpPr/>
      </dsp:nvSpPr>
      <dsp:spPr>
        <a:xfrm>
          <a:off x="3892214" y="934397"/>
          <a:ext cx="1746372" cy="72"/>
        </a:xfrm>
        <a:prstGeom prst="rect">
          <a:avLst/>
        </a:prstGeom>
        <a:solidFill>
          <a:schemeClr val="accent4">
            <a:tint val="40000"/>
            <a:alpha val="90000"/>
            <a:hueOff val="-88524"/>
            <a:satOff val="-19170"/>
            <a:lumOff val="-1080"/>
            <a:alphaOff val="0"/>
          </a:schemeClr>
        </a:solidFill>
        <a:ln w="12700" cap="flat" cmpd="sng" algn="ctr">
          <a:solidFill>
            <a:schemeClr val="accent4">
              <a:tint val="40000"/>
              <a:alpha val="90000"/>
              <a:hueOff val="-88524"/>
              <a:satOff val="-19170"/>
              <a:lumOff val="-108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88459E2-1B8D-44F3-9005-EB70BD464720}">
      <dsp:nvSpPr>
        <dsp:cNvPr id="0" name=""/>
        <dsp:cNvSpPr/>
      </dsp:nvSpPr>
      <dsp:spPr>
        <a:xfrm>
          <a:off x="5685157" y="869171"/>
          <a:ext cx="89259" cy="167815"/>
        </a:xfrm>
        <a:prstGeom prst="chevron">
          <a:avLst>
            <a:gd name="adj" fmla="val 90000"/>
          </a:avLst>
        </a:prstGeom>
        <a:solidFill>
          <a:schemeClr val="accent4">
            <a:tint val="40000"/>
            <a:alpha val="90000"/>
            <a:hueOff val="-103278"/>
            <a:satOff val="-22365"/>
            <a:lumOff val="-1260"/>
            <a:alphaOff val="0"/>
          </a:schemeClr>
        </a:solidFill>
        <a:ln w="12700" cap="flat" cmpd="sng" algn="ctr">
          <a:solidFill>
            <a:schemeClr val="accent4">
              <a:tint val="40000"/>
              <a:alpha val="90000"/>
              <a:hueOff val="-103278"/>
              <a:satOff val="-22365"/>
              <a:lumOff val="-126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16F09E-4F20-4CDD-B15E-AAE34BFBD276}">
      <dsp:nvSpPr>
        <dsp:cNvPr id="0" name=""/>
        <dsp:cNvSpPr/>
      </dsp:nvSpPr>
      <dsp:spPr>
        <a:xfrm>
          <a:off x="4382046" y="551078"/>
          <a:ext cx="766709" cy="766709"/>
        </a:xfrm>
        <a:prstGeom prst="ellipse">
          <a:avLst/>
        </a:prstGeom>
        <a:solidFill>
          <a:schemeClr val="accent4">
            <a:hueOff val="-273198"/>
            <a:satOff val="-23772"/>
            <a:lumOff val="-235"/>
            <a:alphaOff val="0"/>
          </a:schemeClr>
        </a:solidFill>
        <a:ln w="12700" cap="flat" cmpd="sng" algn="ctr">
          <a:solidFill>
            <a:schemeClr val="accent4">
              <a:hueOff val="-273198"/>
              <a:satOff val="-23772"/>
              <a:lumOff val="-235"/>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29753" tIns="29753" rIns="29753" bIns="29753" numCol="1" spcCol="1270" anchor="ctr" anchorCtr="0">
          <a:noAutofit/>
        </a:bodyPr>
        <a:lstStyle/>
        <a:p>
          <a:pPr marL="0" lvl="0" indent="0" algn="ctr" defTabSz="1511300">
            <a:lnSpc>
              <a:spcPct val="90000"/>
            </a:lnSpc>
            <a:spcBef>
              <a:spcPct val="0"/>
            </a:spcBef>
            <a:spcAft>
              <a:spcPct val="35000"/>
            </a:spcAft>
            <a:buNone/>
          </a:pPr>
          <a:r>
            <a:rPr lang="en-US" sz="3400" kern="1200"/>
            <a:t>3</a:t>
          </a:r>
        </a:p>
      </dsp:txBody>
      <dsp:txXfrm>
        <a:off x="4494328" y="663360"/>
        <a:ext cx="542145" cy="542145"/>
      </dsp:txXfrm>
    </dsp:sp>
    <dsp:sp modelId="{010EBCBB-DB08-48E3-A778-75D7D568FDCD}">
      <dsp:nvSpPr>
        <dsp:cNvPr id="0" name=""/>
        <dsp:cNvSpPr/>
      </dsp:nvSpPr>
      <dsp:spPr>
        <a:xfrm>
          <a:off x="3892214" y="1483388"/>
          <a:ext cx="1746372" cy="2518425"/>
        </a:xfrm>
        <a:prstGeom prst="upArrowCallout">
          <a:avLst>
            <a:gd name="adj1" fmla="val 50000"/>
            <a:gd name="adj2" fmla="val 20000"/>
            <a:gd name="adj3" fmla="val 20000"/>
            <a:gd name="adj4" fmla="val 100000"/>
          </a:avLst>
        </a:prstGeom>
        <a:solidFill>
          <a:schemeClr val="accent4">
            <a:tint val="40000"/>
            <a:alpha val="90000"/>
            <a:hueOff val="-118032"/>
            <a:satOff val="-25560"/>
            <a:lumOff val="-1440"/>
            <a:alphaOff val="0"/>
          </a:schemeClr>
        </a:solidFill>
        <a:ln w="12700" cap="flat" cmpd="sng" algn="ctr">
          <a:solidFill>
            <a:schemeClr val="accent4">
              <a:tint val="40000"/>
              <a:alpha val="90000"/>
              <a:hueOff val="-118032"/>
              <a:satOff val="-25560"/>
              <a:lumOff val="-144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756" tIns="165100" rIns="137756" bIns="165100" numCol="1" spcCol="1270" anchor="t" anchorCtr="0">
          <a:noAutofit/>
        </a:bodyPr>
        <a:lstStyle/>
        <a:p>
          <a:pPr marL="0" lvl="0" indent="0" algn="l" defTabSz="488950">
            <a:lnSpc>
              <a:spcPct val="90000"/>
            </a:lnSpc>
            <a:spcBef>
              <a:spcPct val="0"/>
            </a:spcBef>
            <a:spcAft>
              <a:spcPct val="35000"/>
            </a:spcAft>
            <a:buNone/>
          </a:pPr>
          <a:r>
            <a:rPr lang="en-IN" sz="1100" b="1" kern="1200"/>
            <a:t>Fill in all the Asked Details in the Application</a:t>
          </a:r>
        </a:p>
        <a:p>
          <a:pPr marL="0" lvl="0" indent="0" algn="l" defTabSz="488950">
            <a:lnSpc>
              <a:spcPct val="90000"/>
            </a:lnSpc>
            <a:spcBef>
              <a:spcPct val="0"/>
            </a:spcBef>
            <a:spcAft>
              <a:spcPct val="35000"/>
            </a:spcAft>
            <a:buNone/>
          </a:pPr>
          <a:endParaRPr lang="en-IN" sz="1100" b="1" kern="1200"/>
        </a:p>
        <a:p>
          <a:pPr marL="0" lvl="0" indent="0" algn="l" defTabSz="488950">
            <a:lnSpc>
              <a:spcPct val="90000"/>
            </a:lnSpc>
            <a:spcBef>
              <a:spcPct val="0"/>
            </a:spcBef>
            <a:spcAft>
              <a:spcPct val="35000"/>
            </a:spcAft>
            <a:buNone/>
          </a:pPr>
          <a:r>
            <a:rPr lang="en-IN" sz="1100" kern="1200"/>
            <a:t>Fill the form by inserting all the details about one’s educational qualification, family, travel history, and other required details. </a:t>
          </a:r>
          <a:endParaRPr lang="en-US" sz="1100" kern="1200"/>
        </a:p>
      </dsp:txBody>
      <dsp:txXfrm>
        <a:off x="3892214" y="1832662"/>
        <a:ext cx="1746372" cy="2169151"/>
      </dsp:txXfrm>
    </dsp:sp>
    <dsp:sp modelId="{F90C49B9-434D-4EE7-8B74-8A9D3C2B44A5}">
      <dsp:nvSpPr>
        <dsp:cNvPr id="0" name=""/>
        <dsp:cNvSpPr/>
      </dsp:nvSpPr>
      <dsp:spPr>
        <a:xfrm>
          <a:off x="5832628" y="934397"/>
          <a:ext cx="1746372" cy="72"/>
        </a:xfrm>
        <a:prstGeom prst="rect">
          <a:avLst/>
        </a:prstGeom>
        <a:solidFill>
          <a:schemeClr val="accent4">
            <a:tint val="40000"/>
            <a:alpha val="90000"/>
            <a:hueOff val="-132785"/>
            <a:satOff val="-28756"/>
            <a:lumOff val="-1620"/>
            <a:alphaOff val="0"/>
          </a:schemeClr>
        </a:solidFill>
        <a:ln w="12700" cap="flat" cmpd="sng" algn="ctr">
          <a:solidFill>
            <a:schemeClr val="accent4">
              <a:tint val="40000"/>
              <a:alpha val="90000"/>
              <a:hueOff val="-132785"/>
              <a:satOff val="-28756"/>
              <a:lumOff val="-162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D9E549-9C82-4288-A47A-C148D7F53E25}">
      <dsp:nvSpPr>
        <dsp:cNvPr id="0" name=""/>
        <dsp:cNvSpPr/>
      </dsp:nvSpPr>
      <dsp:spPr>
        <a:xfrm>
          <a:off x="7625571" y="869171"/>
          <a:ext cx="89259" cy="167815"/>
        </a:xfrm>
        <a:prstGeom prst="chevron">
          <a:avLst>
            <a:gd name="adj" fmla="val 90000"/>
          </a:avLst>
        </a:prstGeom>
        <a:solidFill>
          <a:schemeClr val="accent4">
            <a:tint val="40000"/>
            <a:alpha val="90000"/>
            <a:hueOff val="-147539"/>
            <a:satOff val="-31951"/>
            <a:lumOff val="-1800"/>
            <a:alphaOff val="0"/>
          </a:schemeClr>
        </a:solidFill>
        <a:ln w="12700" cap="flat" cmpd="sng" algn="ctr">
          <a:solidFill>
            <a:schemeClr val="accent4">
              <a:tint val="40000"/>
              <a:alpha val="90000"/>
              <a:hueOff val="-147539"/>
              <a:satOff val="-31951"/>
              <a:lumOff val="-180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4175DD-ED12-47A7-B4D6-7A585F533876}">
      <dsp:nvSpPr>
        <dsp:cNvPr id="0" name=""/>
        <dsp:cNvSpPr/>
      </dsp:nvSpPr>
      <dsp:spPr>
        <a:xfrm>
          <a:off x="6322460" y="551078"/>
          <a:ext cx="766709" cy="766709"/>
        </a:xfrm>
        <a:prstGeom prst="ellipse">
          <a:avLst/>
        </a:prstGeom>
        <a:solidFill>
          <a:schemeClr val="accent4">
            <a:hueOff val="-409797"/>
            <a:satOff val="-35659"/>
            <a:lumOff val="-353"/>
            <a:alphaOff val="0"/>
          </a:schemeClr>
        </a:solidFill>
        <a:ln w="12700" cap="flat" cmpd="sng" algn="ctr">
          <a:solidFill>
            <a:schemeClr val="accent4">
              <a:hueOff val="-409797"/>
              <a:satOff val="-35659"/>
              <a:lumOff val="-353"/>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29753" tIns="29753" rIns="29753" bIns="29753" numCol="1" spcCol="1270" anchor="ctr" anchorCtr="0">
          <a:noAutofit/>
        </a:bodyPr>
        <a:lstStyle/>
        <a:p>
          <a:pPr marL="0" lvl="0" indent="0" algn="ctr" defTabSz="1511300">
            <a:lnSpc>
              <a:spcPct val="90000"/>
            </a:lnSpc>
            <a:spcBef>
              <a:spcPct val="0"/>
            </a:spcBef>
            <a:spcAft>
              <a:spcPct val="35000"/>
            </a:spcAft>
            <a:buNone/>
          </a:pPr>
          <a:r>
            <a:rPr lang="en-US" sz="3400" kern="1200"/>
            <a:t>4</a:t>
          </a:r>
        </a:p>
      </dsp:txBody>
      <dsp:txXfrm>
        <a:off x="6434742" y="663360"/>
        <a:ext cx="542145" cy="542145"/>
      </dsp:txXfrm>
    </dsp:sp>
    <dsp:sp modelId="{9A1FB8E9-DD83-4437-982E-6402A9729733}">
      <dsp:nvSpPr>
        <dsp:cNvPr id="0" name=""/>
        <dsp:cNvSpPr/>
      </dsp:nvSpPr>
      <dsp:spPr>
        <a:xfrm>
          <a:off x="5832628" y="1483388"/>
          <a:ext cx="1746372" cy="2518425"/>
        </a:xfrm>
        <a:prstGeom prst="upArrowCallout">
          <a:avLst>
            <a:gd name="adj1" fmla="val 50000"/>
            <a:gd name="adj2" fmla="val 20000"/>
            <a:gd name="adj3" fmla="val 20000"/>
            <a:gd name="adj4" fmla="val 100000"/>
          </a:avLst>
        </a:prstGeom>
        <a:solidFill>
          <a:schemeClr val="accent4">
            <a:tint val="40000"/>
            <a:alpha val="90000"/>
            <a:hueOff val="-162293"/>
            <a:satOff val="-35146"/>
            <a:lumOff val="-1980"/>
            <a:alphaOff val="0"/>
          </a:schemeClr>
        </a:solidFill>
        <a:ln w="12700" cap="flat" cmpd="sng" algn="ctr">
          <a:solidFill>
            <a:schemeClr val="accent4">
              <a:tint val="40000"/>
              <a:alpha val="90000"/>
              <a:hueOff val="-162293"/>
              <a:satOff val="-35146"/>
              <a:lumOff val="-198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756" tIns="165100" rIns="137756" bIns="165100" numCol="1" spcCol="1270" anchor="t" anchorCtr="0">
          <a:noAutofit/>
        </a:bodyPr>
        <a:lstStyle/>
        <a:p>
          <a:pPr marL="0" lvl="0" indent="0" algn="l" defTabSz="488950">
            <a:lnSpc>
              <a:spcPct val="90000"/>
            </a:lnSpc>
            <a:spcBef>
              <a:spcPct val="0"/>
            </a:spcBef>
            <a:spcAft>
              <a:spcPct val="35000"/>
            </a:spcAft>
            <a:buNone/>
          </a:pPr>
          <a:r>
            <a:rPr lang="en-IN" sz="1100" b="1" kern="1200"/>
            <a:t>Attach Documents</a:t>
          </a:r>
          <a:r>
            <a:rPr lang="en-IN" sz="1100" kern="1200"/>
            <a:t> </a:t>
          </a:r>
        </a:p>
        <a:p>
          <a:pPr marL="0" lvl="0" indent="0" algn="l" defTabSz="488950">
            <a:lnSpc>
              <a:spcPct val="90000"/>
            </a:lnSpc>
            <a:spcBef>
              <a:spcPct val="0"/>
            </a:spcBef>
            <a:spcAft>
              <a:spcPct val="35000"/>
            </a:spcAft>
            <a:buNone/>
          </a:pPr>
          <a:endParaRPr lang="en-IN" sz="1100" kern="1200"/>
        </a:p>
        <a:p>
          <a:pPr marL="0" lvl="0" indent="0" algn="l" defTabSz="488950">
            <a:lnSpc>
              <a:spcPct val="90000"/>
            </a:lnSpc>
            <a:spcBef>
              <a:spcPct val="0"/>
            </a:spcBef>
            <a:spcAft>
              <a:spcPct val="35000"/>
            </a:spcAft>
            <a:buNone/>
          </a:pPr>
          <a:r>
            <a:rPr lang="en-IN" sz="1100" kern="1200"/>
            <a:t>Attach the required documents and tick the checklist boxes. </a:t>
          </a:r>
          <a:endParaRPr lang="en-US" sz="1100" kern="1200"/>
        </a:p>
      </dsp:txBody>
      <dsp:txXfrm>
        <a:off x="5832628" y="1832662"/>
        <a:ext cx="1746372" cy="2169151"/>
      </dsp:txXfrm>
    </dsp:sp>
    <dsp:sp modelId="{C91FBFB6-4C64-4BBC-8F62-BA273E24A0B9}">
      <dsp:nvSpPr>
        <dsp:cNvPr id="0" name=""/>
        <dsp:cNvSpPr/>
      </dsp:nvSpPr>
      <dsp:spPr>
        <a:xfrm>
          <a:off x="7773043" y="934397"/>
          <a:ext cx="1746372" cy="72"/>
        </a:xfrm>
        <a:prstGeom prst="rect">
          <a:avLst/>
        </a:prstGeom>
        <a:solidFill>
          <a:schemeClr val="accent4">
            <a:tint val="40000"/>
            <a:alpha val="90000"/>
            <a:hueOff val="-177047"/>
            <a:satOff val="-38341"/>
            <a:lumOff val="-2160"/>
            <a:alphaOff val="0"/>
          </a:schemeClr>
        </a:solidFill>
        <a:ln w="12700" cap="flat" cmpd="sng" algn="ctr">
          <a:solidFill>
            <a:schemeClr val="accent4">
              <a:tint val="40000"/>
              <a:alpha val="90000"/>
              <a:hueOff val="-177047"/>
              <a:satOff val="-38341"/>
              <a:lumOff val="-216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A73EEC7-4888-43F5-B03F-DF27DB3C702F}">
      <dsp:nvSpPr>
        <dsp:cNvPr id="0" name=""/>
        <dsp:cNvSpPr/>
      </dsp:nvSpPr>
      <dsp:spPr>
        <a:xfrm>
          <a:off x="9565985" y="869171"/>
          <a:ext cx="89259" cy="167815"/>
        </a:xfrm>
        <a:prstGeom prst="chevron">
          <a:avLst>
            <a:gd name="adj" fmla="val 90000"/>
          </a:avLst>
        </a:prstGeom>
        <a:solidFill>
          <a:schemeClr val="accent4">
            <a:tint val="40000"/>
            <a:alpha val="90000"/>
            <a:hueOff val="-191801"/>
            <a:satOff val="-41536"/>
            <a:lumOff val="-2340"/>
            <a:alphaOff val="0"/>
          </a:schemeClr>
        </a:solidFill>
        <a:ln w="12700" cap="flat" cmpd="sng" algn="ctr">
          <a:solidFill>
            <a:schemeClr val="accent4">
              <a:tint val="40000"/>
              <a:alpha val="90000"/>
              <a:hueOff val="-191801"/>
              <a:satOff val="-41536"/>
              <a:lumOff val="-234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373ADF-E99A-44EC-B04C-12A32F300E79}">
      <dsp:nvSpPr>
        <dsp:cNvPr id="0" name=""/>
        <dsp:cNvSpPr/>
      </dsp:nvSpPr>
      <dsp:spPr>
        <a:xfrm>
          <a:off x="8262874" y="551078"/>
          <a:ext cx="766709" cy="766709"/>
        </a:xfrm>
        <a:prstGeom prst="ellipse">
          <a:avLst/>
        </a:prstGeom>
        <a:solidFill>
          <a:schemeClr val="accent4">
            <a:hueOff val="-546396"/>
            <a:satOff val="-47545"/>
            <a:lumOff val="-470"/>
            <a:alphaOff val="0"/>
          </a:schemeClr>
        </a:solidFill>
        <a:ln w="12700" cap="flat" cmpd="sng" algn="ctr">
          <a:solidFill>
            <a:schemeClr val="accent4">
              <a:hueOff val="-546396"/>
              <a:satOff val="-47545"/>
              <a:lumOff val="-47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29753" tIns="29753" rIns="29753" bIns="29753" numCol="1" spcCol="1270" anchor="ctr" anchorCtr="0">
          <a:noAutofit/>
        </a:bodyPr>
        <a:lstStyle/>
        <a:p>
          <a:pPr marL="0" lvl="0" indent="0" algn="ctr" defTabSz="1511300">
            <a:lnSpc>
              <a:spcPct val="90000"/>
            </a:lnSpc>
            <a:spcBef>
              <a:spcPct val="0"/>
            </a:spcBef>
            <a:spcAft>
              <a:spcPct val="35000"/>
            </a:spcAft>
            <a:buNone/>
          </a:pPr>
          <a:r>
            <a:rPr lang="en-US" sz="3400" kern="1200"/>
            <a:t>5</a:t>
          </a:r>
        </a:p>
      </dsp:txBody>
      <dsp:txXfrm>
        <a:off x="8375156" y="663360"/>
        <a:ext cx="542145" cy="542145"/>
      </dsp:txXfrm>
    </dsp:sp>
    <dsp:sp modelId="{817DBE27-8D5D-45C9-AC1A-B6324F38285A}">
      <dsp:nvSpPr>
        <dsp:cNvPr id="0" name=""/>
        <dsp:cNvSpPr/>
      </dsp:nvSpPr>
      <dsp:spPr>
        <a:xfrm>
          <a:off x="7773043" y="1483388"/>
          <a:ext cx="1746372" cy="2518425"/>
        </a:xfrm>
        <a:prstGeom prst="upArrowCallout">
          <a:avLst>
            <a:gd name="adj1" fmla="val 50000"/>
            <a:gd name="adj2" fmla="val 20000"/>
            <a:gd name="adj3" fmla="val 20000"/>
            <a:gd name="adj4" fmla="val 100000"/>
          </a:avLst>
        </a:prstGeom>
        <a:solidFill>
          <a:schemeClr val="accent4">
            <a:tint val="40000"/>
            <a:alpha val="90000"/>
            <a:hueOff val="-206555"/>
            <a:satOff val="-44731"/>
            <a:lumOff val="-2520"/>
            <a:alphaOff val="0"/>
          </a:schemeClr>
        </a:solidFill>
        <a:ln w="12700" cap="flat" cmpd="sng" algn="ctr">
          <a:solidFill>
            <a:schemeClr val="accent4">
              <a:tint val="40000"/>
              <a:alpha val="90000"/>
              <a:hueOff val="-206555"/>
              <a:satOff val="-44731"/>
              <a:lumOff val="-252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756" tIns="165100" rIns="137756" bIns="165100" numCol="1" spcCol="1270" anchor="t" anchorCtr="0">
          <a:noAutofit/>
        </a:bodyPr>
        <a:lstStyle/>
        <a:p>
          <a:pPr marL="0" lvl="0" indent="0" algn="l" defTabSz="488950">
            <a:lnSpc>
              <a:spcPct val="90000"/>
            </a:lnSpc>
            <a:spcBef>
              <a:spcPct val="0"/>
            </a:spcBef>
            <a:spcAft>
              <a:spcPct val="35000"/>
            </a:spcAft>
            <a:buNone/>
          </a:pPr>
          <a:r>
            <a:rPr lang="en-IN" sz="1100" b="1" kern="1200"/>
            <a:t>Declaration</a:t>
          </a:r>
        </a:p>
        <a:p>
          <a:pPr marL="0" lvl="0" indent="0" algn="l" defTabSz="488950">
            <a:lnSpc>
              <a:spcPct val="90000"/>
            </a:lnSpc>
            <a:spcBef>
              <a:spcPct val="0"/>
            </a:spcBef>
            <a:spcAft>
              <a:spcPct val="35000"/>
            </a:spcAft>
            <a:buNone/>
          </a:pPr>
          <a:endParaRPr lang="en-IN" sz="1100" b="1" kern="1200"/>
        </a:p>
        <a:p>
          <a:pPr marL="0" lvl="0" indent="0" algn="l" defTabSz="488950">
            <a:lnSpc>
              <a:spcPct val="90000"/>
            </a:lnSpc>
            <a:spcBef>
              <a:spcPct val="0"/>
            </a:spcBef>
            <a:spcAft>
              <a:spcPct val="35000"/>
            </a:spcAft>
            <a:buNone/>
          </a:pPr>
          <a:r>
            <a:rPr lang="en-IN" sz="1100" kern="1200"/>
            <a:t>Tick on the declaration box and proceed further with the payment. </a:t>
          </a:r>
          <a:endParaRPr lang="en-US" sz="1100" kern="1200"/>
        </a:p>
      </dsp:txBody>
      <dsp:txXfrm>
        <a:off x="7773043" y="1832662"/>
        <a:ext cx="1746372" cy="2169151"/>
      </dsp:txXfrm>
    </dsp:sp>
    <dsp:sp modelId="{058077CC-4B3D-486C-9732-68A117B303DA}">
      <dsp:nvSpPr>
        <dsp:cNvPr id="0" name=""/>
        <dsp:cNvSpPr/>
      </dsp:nvSpPr>
      <dsp:spPr>
        <a:xfrm>
          <a:off x="9713457" y="934397"/>
          <a:ext cx="873186" cy="72"/>
        </a:xfrm>
        <a:prstGeom prst="rect">
          <a:avLst/>
        </a:prstGeom>
        <a:solidFill>
          <a:schemeClr val="accent4">
            <a:tint val="40000"/>
            <a:alpha val="90000"/>
            <a:hueOff val="-221309"/>
            <a:satOff val="-47926"/>
            <a:lumOff val="-2700"/>
            <a:alphaOff val="0"/>
          </a:schemeClr>
        </a:solidFill>
        <a:ln w="12700" cap="flat" cmpd="sng" algn="ctr">
          <a:solidFill>
            <a:schemeClr val="accent4">
              <a:tint val="40000"/>
              <a:alpha val="90000"/>
              <a:hueOff val="-221309"/>
              <a:satOff val="-47926"/>
              <a:lumOff val="-270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326C53-6E1C-4462-A61A-CAACA468ECE1}">
      <dsp:nvSpPr>
        <dsp:cNvPr id="0" name=""/>
        <dsp:cNvSpPr/>
      </dsp:nvSpPr>
      <dsp:spPr>
        <a:xfrm>
          <a:off x="10203289" y="551078"/>
          <a:ext cx="766709" cy="766709"/>
        </a:xfrm>
        <a:prstGeom prst="ellipse">
          <a:avLst/>
        </a:prstGeom>
        <a:solidFill>
          <a:schemeClr val="accent4">
            <a:hueOff val="-682995"/>
            <a:satOff val="-59431"/>
            <a:lumOff val="-588"/>
            <a:alphaOff val="0"/>
          </a:schemeClr>
        </a:solidFill>
        <a:ln w="12700" cap="flat" cmpd="sng" algn="ctr">
          <a:solidFill>
            <a:schemeClr val="accent4">
              <a:hueOff val="-682995"/>
              <a:satOff val="-59431"/>
              <a:lumOff val="-588"/>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29753" tIns="29753" rIns="29753" bIns="29753" numCol="1" spcCol="1270" anchor="ctr" anchorCtr="0">
          <a:noAutofit/>
        </a:bodyPr>
        <a:lstStyle/>
        <a:p>
          <a:pPr marL="0" lvl="0" indent="0" algn="ctr" defTabSz="1511300">
            <a:lnSpc>
              <a:spcPct val="90000"/>
            </a:lnSpc>
            <a:spcBef>
              <a:spcPct val="0"/>
            </a:spcBef>
            <a:spcAft>
              <a:spcPct val="35000"/>
            </a:spcAft>
            <a:buNone/>
          </a:pPr>
          <a:r>
            <a:rPr lang="en-US" sz="3400" kern="1200"/>
            <a:t>6</a:t>
          </a:r>
        </a:p>
      </dsp:txBody>
      <dsp:txXfrm>
        <a:off x="10315571" y="663360"/>
        <a:ext cx="542145" cy="542145"/>
      </dsp:txXfrm>
    </dsp:sp>
    <dsp:sp modelId="{4817B42D-95C0-4CFD-8532-9B794AD0CA66}">
      <dsp:nvSpPr>
        <dsp:cNvPr id="0" name=""/>
        <dsp:cNvSpPr/>
      </dsp:nvSpPr>
      <dsp:spPr>
        <a:xfrm>
          <a:off x="9713457" y="1483388"/>
          <a:ext cx="1746372" cy="2518425"/>
        </a:xfrm>
        <a:prstGeom prst="upArrowCallout">
          <a:avLst>
            <a:gd name="adj1" fmla="val 50000"/>
            <a:gd name="adj2" fmla="val 20000"/>
            <a:gd name="adj3" fmla="val 20000"/>
            <a:gd name="adj4" fmla="val 100000"/>
          </a:avLst>
        </a:prstGeom>
        <a:solidFill>
          <a:schemeClr val="accent4">
            <a:tint val="40000"/>
            <a:alpha val="90000"/>
            <a:hueOff val="-250817"/>
            <a:satOff val="-54316"/>
            <a:lumOff val="-3060"/>
            <a:alphaOff val="0"/>
          </a:schemeClr>
        </a:solidFill>
        <a:ln w="12700" cap="flat" cmpd="sng" algn="ctr">
          <a:solidFill>
            <a:schemeClr val="accent4">
              <a:tint val="40000"/>
              <a:alpha val="90000"/>
              <a:hueOff val="-250817"/>
              <a:satOff val="-54316"/>
              <a:lumOff val="-306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756" tIns="165100" rIns="137756" bIns="165100" numCol="1" spcCol="1270" anchor="t" anchorCtr="0">
          <a:noAutofit/>
        </a:bodyPr>
        <a:lstStyle/>
        <a:p>
          <a:pPr marL="0" lvl="0" indent="0" algn="l" defTabSz="488950">
            <a:lnSpc>
              <a:spcPct val="90000"/>
            </a:lnSpc>
            <a:spcBef>
              <a:spcPct val="0"/>
            </a:spcBef>
            <a:spcAft>
              <a:spcPct val="35000"/>
            </a:spcAft>
            <a:buNone/>
          </a:pPr>
          <a:r>
            <a:rPr lang="en-IN" sz="1100" b="1" kern="1200"/>
            <a:t>Do the Payment</a:t>
          </a:r>
        </a:p>
        <a:p>
          <a:pPr marL="0" lvl="0" indent="0" algn="l" defTabSz="488950">
            <a:lnSpc>
              <a:spcPct val="90000"/>
            </a:lnSpc>
            <a:spcBef>
              <a:spcPct val="0"/>
            </a:spcBef>
            <a:spcAft>
              <a:spcPct val="35000"/>
            </a:spcAft>
            <a:buNone/>
          </a:pPr>
          <a:endParaRPr lang="en-IN" sz="1100" b="1" kern="1200"/>
        </a:p>
        <a:p>
          <a:pPr marL="0" lvl="0" indent="0" algn="l" defTabSz="488950">
            <a:lnSpc>
              <a:spcPct val="90000"/>
            </a:lnSpc>
            <a:spcBef>
              <a:spcPct val="0"/>
            </a:spcBef>
            <a:spcAft>
              <a:spcPct val="35000"/>
            </a:spcAft>
            <a:buNone/>
          </a:pPr>
          <a:r>
            <a:rPr lang="en-IN" sz="1100" kern="1200"/>
            <a:t>Time to pay the graduate route fee of £</a:t>
          </a:r>
          <a:r>
            <a:rPr lang="en-IN" sz="1100" kern="1200">
              <a:latin typeface="Neue Haas Grotesk Text Pro"/>
            </a:rPr>
            <a:t>880</a:t>
          </a:r>
          <a:r>
            <a:rPr lang="en-IN" sz="1100" kern="1200"/>
            <a:t> and health surcharge of £1035.</a:t>
          </a:r>
          <a:endParaRPr lang="en-US" sz="1100" kern="1200"/>
        </a:p>
      </dsp:txBody>
      <dsp:txXfrm>
        <a:off x="9713457" y="1832662"/>
        <a:ext cx="1746372" cy="2169151"/>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40049D-C490-4E04-901C-0093A589E566}">
      <dsp:nvSpPr>
        <dsp:cNvPr id="0" name=""/>
        <dsp:cNvSpPr/>
      </dsp:nvSpPr>
      <dsp:spPr>
        <a:xfrm>
          <a:off x="0" y="4509315"/>
          <a:ext cx="10631899" cy="98652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a:t>Times Good Rankings</a:t>
          </a:r>
          <a:endParaRPr lang="en-IN" sz="1800" kern="1200"/>
        </a:p>
      </dsp:txBody>
      <dsp:txXfrm>
        <a:off x="0" y="4509315"/>
        <a:ext cx="10631899" cy="532725"/>
      </dsp:txXfrm>
    </dsp:sp>
    <dsp:sp modelId="{5CDBE3F5-D344-4801-86A0-3B8A07A6EFE6}">
      <dsp:nvSpPr>
        <dsp:cNvPr id="0" name=""/>
        <dsp:cNvSpPr/>
      </dsp:nvSpPr>
      <dsp:spPr>
        <a:xfrm>
          <a:off x="0" y="5022310"/>
          <a:ext cx="10631899" cy="453802"/>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IN" sz="1400" kern="1200">
              <a:hlinkClick xmlns:r="http://schemas.openxmlformats.org/officeDocument/2006/relationships" r:id="rId1"/>
            </a:rPr>
            <a:t>https://www.timeshighereducation.com/world-university-rankings/latest/world-ranking</a:t>
          </a:r>
          <a:endParaRPr lang="en-IN" sz="1200" kern="1200"/>
        </a:p>
      </dsp:txBody>
      <dsp:txXfrm>
        <a:off x="0" y="5022310"/>
        <a:ext cx="10631899" cy="453802"/>
      </dsp:txXfrm>
    </dsp:sp>
    <dsp:sp modelId="{EF454276-D356-42AD-8BDA-AED99A340CE1}">
      <dsp:nvSpPr>
        <dsp:cNvPr id="0" name=""/>
        <dsp:cNvSpPr/>
      </dsp:nvSpPr>
      <dsp:spPr>
        <a:xfrm rot="10800000">
          <a:off x="0" y="3006833"/>
          <a:ext cx="10631899" cy="1517280"/>
        </a:xfrm>
        <a:prstGeom prst="upArrowCallout">
          <a:avLst/>
        </a:prstGeom>
        <a:solidFill>
          <a:schemeClr val="accent4">
            <a:hueOff val="-227665"/>
            <a:satOff val="-19810"/>
            <a:lumOff val="-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a:t>Guardian League Table</a:t>
          </a:r>
          <a:endParaRPr lang="en-IN" sz="1800" kern="1200"/>
        </a:p>
      </dsp:txBody>
      <dsp:txXfrm rot="-10800000">
        <a:off x="0" y="3006833"/>
        <a:ext cx="10631899" cy="532565"/>
      </dsp:txXfrm>
    </dsp:sp>
    <dsp:sp modelId="{CDD12B69-55FF-41ED-A70C-CD2398E314AA}">
      <dsp:nvSpPr>
        <dsp:cNvPr id="0" name=""/>
        <dsp:cNvSpPr/>
      </dsp:nvSpPr>
      <dsp:spPr>
        <a:xfrm>
          <a:off x="0" y="3523357"/>
          <a:ext cx="10631899" cy="453666"/>
        </a:xfrm>
        <a:prstGeom prst="rect">
          <a:avLst/>
        </a:prstGeom>
        <a:solidFill>
          <a:schemeClr val="accent4">
            <a:tint val="40000"/>
            <a:alpha val="90000"/>
            <a:hueOff val="-125409"/>
            <a:satOff val="-27158"/>
            <a:lumOff val="-1530"/>
            <a:alphaOff val="0"/>
          </a:schemeClr>
        </a:solidFill>
        <a:ln w="12700" cap="flat" cmpd="sng" algn="ctr">
          <a:solidFill>
            <a:schemeClr val="accent4">
              <a:tint val="40000"/>
              <a:alpha val="90000"/>
              <a:hueOff val="-125409"/>
              <a:satOff val="-27158"/>
              <a:lumOff val="-15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IN" sz="1200" kern="1200" dirty="0">
              <a:hlinkClick xmlns:r="http://schemas.openxmlformats.org/officeDocument/2006/relationships" r:id="" action="ppaction://hlinksldjump"/>
            </a:rPr>
            <a:t>https://www.theguardian.com/education/ng-interactive/2025/sep/13/the-guardian-university-guide-2026-the-rankings</a:t>
          </a:r>
          <a:endParaRPr lang="en-IN" sz="1200" kern="1200" dirty="0"/>
        </a:p>
      </dsp:txBody>
      <dsp:txXfrm>
        <a:off x="0" y="3523357"/>
        <a:ext cx="10631899" cy="453666"/>
      </dsp:txXfrm>
    </dsp:sp>
    <dsp:sp modelId="{A25579A6-5A3D-44BE-82C1-B3202467B60A}">
      <dsp:nvSpPr>
        <dsp:cNvPr id="0" name=""/>
        <dsp:cNvSpPr/>
      </dsp:nvSpPr>
      <dsp:spPr>
        <a:xfrm rot="10800000">
          <a:off x="0" y="1504351"/>
          <a:ext cx="10631899" cy="1517280"/>
        </a:xfrm>
        <a:prstGeom prst="upArrowCallout">
          <a:avLst/>
        </a:prstGeom>
        <a:solidFill>
          <a:schemeClr val="accent4">
            <a:hueOff val="-455330"/>
            <a:satOff val="-39621"/>
            <a:lumOff val="-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a:t>QS World Ranking</a:t>
          </a:r>
          <a:endParaRPr lang="en-IN" sz="1800" kern="1200"/>
        </a:p>
      </dsp:txBody>
      <dsp:txXfrm rot="-10800000">
        <a:off x="0" y="1504351"/>
        <a:ext cx="10631899" cy="532565"/>
      </dsp:txXfrm>
    </dsp:sp>
    <dsp:sp modelId="{35C372BB-DC57-4A92-A6FE-4EFDB7D79106}">
      <dsp:nvSpPr>
        <dsp:cNvPr id="0" name=""/>
        <dsp:cNvSpPr/>
      </dsp:nvSpPr>
      <dsp:spPr>
        <a:xfrm>
          <a:off x="0" y="2071227"/>
          <a:ext cx="10631899" cy="453666"/>
        </a:xfrm>
        <a:prstGeom prst="rect">
          <a:avLst/>
        </a:prstGeom>
        <a:solidFill>
          <a:schemeClr val="accent4">
            <a:tint val="40000"/>
            <a:alpha val="90000"/>
            <a:hueOff val="-250817"/>
            <a:satOff val="-54316"/>
            <a:lumOff val="-3060"/>
            <a:alphaOff val="0"/>
          </a:schemeClr>
        </a:solidFill>
        <a:ln w="12700" cap="flat" cmpd="sng" algn="ctr">
          <a:solidFill>
            <a:schemeClr val="accent4">
              <a:tint val="40000"/>
              <a:alpha val="90000"/>
              <a:hueOff val="-250817"/>
              <a:satOff val="-54316"/>
              <a:lumOff val="-306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endParaRPr lang="en-IN" sz="1600" kern="1200" dirty="0">
            <a:hlinkClick xmlns:r="http://schemas.openxmlformats.org/officeDocument/2006/relationships" r:id="rId2"/>
          </a:endParaRPr>
        </a:p>
        <a:p>
          <a:pPr marL="0" lvl="0" indent="0" algn="ctr" defTabSz="711200">
            <a:lnSpc>
              <a:spcPct val="90000"/>
            </a:lnSpc>
            <a:spcBef>
              <a:spcPct val="0"/>
            </a:spcBef>
            <a:spcAft>
              <a:spcPct val="35000"/>
            </a:spcAft>
            <a:buNone/>
          </a:pPr>
          <a:r>
            <a:rPr lang="en-IN" sz="1400" kern="1200" dirty="0">
              <a:hlinkClick xmlns:r="http://schemas.openxmlformats.org/officeDocument/2006/relationships" r:id="rId2"/>
            </a:rPr>
            <a:t>https://www.topuniversities.com/world-university-rankings</a:t>
          </a:r>
          <a:endParaRPr lang="en-IN" sz="1400" kern="1200" dirty="0"/>
        </a:p>
        <a:p>
          <a:pPr marL="0" lvl="0" indent="0" algn="ctr" defTabSz="711200">
            <a:lnSpc>
              <a:spcPct val="90000"/>
            </a:lnSpc>
            <a:spcBef>
              <a:spcPct val="0"/>
            </a:spcBef>
            <a:spcAft>
              <a:spcPct val="35000"/>
            </a:spcAft>
            <a:buNone/>
          </a:pPr>
          <a:endParaRPr lang="en-IN" sz="1200" kern="1200" dirty="0"/>
        </a:p>
      </dsp:txBody>
      <dsp:txXfrm>
        <a:off x="0" y="2071227"/>
        <a:ext cx="10631899" cy="453666"/>
      </dsp:txXfrm>
    </dsp:sp>
    <dsp:sp modelId="{8A484725-B30D-46B0-BF44-EA2E2294AB45}">
      <dsp:nvSpPr>
        <dsp:cNvPr id="0" name=""/>
        <dsp:cNvSpPr/>
      </dsp:nvSpPr>
      <dsp:spPr>
        <a:xfrm rot="10800000">
          <a:off x="0" y="1869"/>
          <a:ext cx="10631899" cy="1517280"/>
        </a:xfrm>
        <a:prstGeom prst="upArrowCallout">
          <a:avLst/>
        </a:prstGeom>
        <a:solidFill>
          <a:schemeClr val="accent4">
            <a:hueOff val="-682995"/>
            <a:satOff val="-59431"/>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a:t>Ranking of UK universities can be determined by referring to the following</a:t>
          </a:r>
          <a:endParaRPr lang="en-IN" sz="2000" b="1" kern="1200"/>
        </a:p>
      </dsp:txBody>
      <dsp:txXfrm rot="10800000">
        <a:off x="0" y="1869"/>
        <a:ext cx="10631899" cy="9858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0277E0-8301-4BB7-B7F5-724FCC786F45}">
      <dsp:nvSpPr>
        <dsp:cNvPr id="0" name=""/>
        <dsp:cNvSpPr/>
      </dsp:nvSpPr>
      <dsp:spPr>
        <a:xfrm>
          <a:off x="-6279868" y="-961350"/>
          <a:ext cx="7480551" cy="7480551"/>
        </a:xfrm>
        <a:prstGeom prst="blockArc">
          <a:avLst>
            <a:gd name="adj1" fmla="val 18900000"/>
            <a:gd name="adj2" fmla="val 2700000"/>
            <a:gd name="adj3" fmla="val 289"/>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115D0E-19D2-4E51-B5AC-243294EEF632}">
      <dsp:nvSpPr>
        <dsp:cNvPr id="0" name=""/>
        <dsp:cNvSpPr/>
      </dsp:nvSpPr>
      <dsp:spPr>
        <a:xfrm>
          <a:off x="389883" y="252659"/>
          <a:ext cx="8758994" cy="50509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921"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a:t>World-Class education and academic facilities. </a:t>
          </a:r>
          <a:endParaRPr lang="en-IN" sz="2100" kern="1200"/>
        </a:p>
      </dsp:txBody>
      <dsp:txXfrm>
        <a:off x="389883" y="252659"/>
        <a:ext cx="8758994" cy="505097"/>
      </dsp:txXfrm>
    </dsp:sp>
    <dsp:sp modelId="{324E3F8E-975E-49E1-ADAF-AAED9C6E8D1C}">
      <dsp:nvSpPr>
        <dsp:cNvPr id="0" name=""/>
        <dsp:cNvSpPr/>
      </dsp:nvSpPr>
      <dsp:spPr>
        <a:xfrm>
          <a:off x="74197" y="189522"/>
          <a:ext cx="631371" cy="631371"/>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87E41C-6C8D-4084-B261-63C24FD1F841}">
      <dsp:nvSpPr>
        <dsp:cNvPr id="0" name=""/>
        <dsp:cNvSpPr/>
      </dsp:nvSpPr>
      <dsp:spPr>
        <a:xfrm>
          <a:off x="847294" y="1010750"/>
          <a:ext cx="8301583" cy="505097"/>
        </a:xfrm>
        <a:prstGeom prst="rect">
          <a:avLst/>
        </a:prstGeom>
        <a:solidFill>
          <a:schemeClr val="accent4">
            <a:hueOff val="-113833"/>
            <a:satOff val="-9905"/>
            <a:lumOff val="-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921"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a:t>Institutions consistently ranked amongst the best in the world.</a:t>
          </a:r>
          <a:endParaRPr lang="en-IN" sz="2100" kern="1200"/>
        </a:p>
      </dsp:txBody>
      <dsp:txXfrm>
        <a:off x="847294" y="1010750"/>
        <a:ext cx="8301583" cy="505097"/>
      </dsp:txXfrm>
    </dsp:sp>
    <dsp:sp modelId="{4FB33FB7-DD30-4FF8-9E74-2C9FBC81777C}">
      <dsp:nvSpPr>
        <dsp:cNvPr id="0" name=""/>
        <dsp:cNvSpPr/>
      </dsp:nvSpPr>
      <dsp:spPr>
        <a:xfrm>
          <a:off x="531608" y="947613"/>
          <a:ext cx="631371" cy="631371"/>
        </a:xfrm>
        <a:prstGeom prst="ellipse">
          <a:avLst/>
        </a:prstGeom>
        <a:solidFill>
          <a:schemeClr val="lt1">
            <a:hueOff val="0"/>
            <a:satOff val="0"/>
            <a:lumOff val="0"/>
            <a:alphaOff val="0"/>
          </a:schemeClr>
        </a:solidFill>
        <a:ln w="12700" cap="flat" cmpd="sng" algn="ctr">
          <a:solidFill>
            <a:schemeClr val="accent4">
              <a:hueOff val="-113833"/>
              <a:satOff val="-9905"/>
              <a:lumOff val="-98"/>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FAF5FD-ABAA-4A3F-B12E-2FD91409A351}">
      <dsp:nvSpPr>
        <dsp:cNvPr id="0" name=""/>
        <dsp:cNvSpPr/>
      </dsp:nvSpPr>
      <dsp:spPr>
        <a:xfrm>
          <a:off x="1097953" y="1768285"/>
          <a:ext cx="8050924" cy="505097"/>
        </a:xfrm>
        <a:prstGeom prst="rect">
          <a:avLst/>
        </a:prstGeom>
        <a:solidFill>
          <a:schemeClr val="accent4">
            <a:hueOff val="-227665"/>
            <a:satOff val="-19810"/>
            <a:lumOff val="-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921"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a:t>Numerous options of specializations to study.</a:t>
          </a:r>
          <a:endParaRPr lang="en-IN" sz="2100" kern="1200"/>
        </a:p>
      </dsp:txBody>
      <dsp:txXfrm>
        <a:off x="1097953" y="1768285"/>
        <a:ext cx="8050924" cy="505097"/>
      </dsp:txXfrm>
    </dsp:sp>
    <dsp:sp modelId="{BF1A93F8-A94E-44FF-BEF6-0154462C3B7A}">
      <dsp:nvSpPr>
        <dsp:cNvPr id="0" name=""/>
        <dsp:cNvSpPr/>
      </dsp:nvSpPr>
      <dsp:spPr>
        <a:xfrm>
          <a:off x="782267" y="1705148"/>
          <a:ext cx="631371" cy="631371"/>
        </a:xfrm>
        <a:prstGeom prst="ellipse">
          <a:avLst/>
        </a:prstGeom>
        <a:solidFill>
          <a:schemeClr val="lt1">
            <a:hueOff val="0"/>
            <a:satOff val="0"/>
            <a:lumOff val="0"/>
            <a:alphaOff val="0"/>
          </a:schemeClr>
        </a:solidFill>
        <a:ln w="12700" cap="flat" cmpd="sng" algn="ctr">
          <a:solidFill>
            <a:schemeClr val="accent4">
              <a:hueOff val="-227665"/>
              <a:satOff val="-19810"/>
              <a:lumOff val="-196"/>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A091E1-6D57-49D4-8C85-3F0AA404F5DA}">
      <dsp:nvSpPr>
        <dsp:cNvPr id="0" name=""/>
        <dsp:cNvSpPr/>
      </dsp:nvSpPr>
      <dsp:spPr>
        <a:xfrm>
          <a:off x="1177986" y="2526376"/>
          <a:ext cx="7970891" cy="505097"/>
        </a:xfrm>
        <a:prstGeom prst="rect">
          <a:avLst/>
        </a:prstGeom>
        <a:solidFill>
          <a:schemeClr val="accent4">
            <a:hueOff val="-341498"/>
            <a:satOff val="-29716"/>
            <a:lumOff val="-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921"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a:t>Admission possible without IELTS.</a:t>
          </a:r>
          <a:endParaRPr lang="en-IN" sz="2100" kern="1200"/>
        </a:p>
      </dsp:txBody>
      <dsp:txXfrm>
        <a:off x="1177986" y="2526376"/>
        <a:ext cx="7970891" cy="505097"/>
      </dsp:txXfrm>
    </dsp:sp>
    <dsp:sp modelId="{D1291C5A-2DC4-490C-B315-67284ABF1C27}">
      <dsp:nvSpPr>
        <dsp:cNvPr id="0" name=""/>
        <dsp:cNvSpPr/>
      </dsp:nvSpPr>
      <dsp:spPr>
        <a:xfrm>
          <a:off x="862300" y="2463239"/>
          <a:ext cx="631371" cy="631371"/>
        </a:xfrm>
        <a:prstGeom prst="ellipse">
          <a:avLst/>
        </a:prstGeom>
        <a:solidFill>
          <a:schemeClr val="lt1">
            <a:hueOff val="0"/>
            <a:satOff val="0"/>
            <a:lumOff val="0"/>
            <a:alphaOff val="0"/>
          </a:schemeClr>
        </a:solidFill>
        <a:ln w="12700" cap="flat" cmpd="sng" algn="ctr">
          <a:solidFill>
            <a:schemeClr val="accent4">
              <a:hueOff val="-341498"/>
              <a:satOff val="-29716"/>
              <a:lumOff val="-294"/>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5501B9-DD01-496D-BA26-905C0CC45FF6}">
      <dsp:nvSpPr>
        <dsp:cNvPr id="0" name=""/>
        <dsp:cNvSpPr/>
      </dsp:nvSpPr>
      <dsp:spPr>
        <a:xfrm>
          <a:off x="1097953" y="3284467"/>
          <a:ext cx="8050924" cy="505097"/>
        </a:xfrm>
        <a:prstGeom prst="rect">
          <a:avLst/>
        </a:prstGeom>
        <a:solidFill>
          <a:schemeClr val="accent4">
            <a:hueOff val="-455330"/>
            <a:satOff val="-39621"/>
            <a:lumOff val="-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921"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a:t>Affordable and value for money as course duration are short.</a:t>
          </a:r>
          <a:endParaRPr lang="en-IN" sz="2100" kern="1200"/>
        </a:p>
      </dsp:txBody>
      <dsp:txXfrm>
        <a:off x="1097953" y="3284467"/>
        <a:ext cx="8050924" cy="505097"/>
      </dsp:txXfrm>
    </dsp:sp>
    <dsp:sp modelId="{13FFA4A0-26E2-406A-8435-E3059CFE9F4A}">
      <dsp:nvSpPr>
        <dsp:cNvPr id="0" name=""/>
        <dsp:cNvSpPr/>
      </dsp:nvSpPr>
      <dsp:spPr>
        <a:xfrm>
          <a:off x="782267" y="3221330"/>
          <a:ext cx="631371" cy="631371"/>
        </a:xfrm>
        <a:prstGeom prst="ellipse">
          <a:avLst/>
        </a:prstGeom>
        <a:solidFill>
          <a:schemeClr val="lt1">
            <a:hueOff val="0"/>
            <a:satOff val="0"/>
            <a:lumOff val="0"/>
            <a:alphaOff val="0"/>
          </a:schemeClr>
        </a:solidFill>
        <a:ln w="12700" cap="flat" cmpd="sng" algn="ctr">
          <a:solidFill>
            <a:schemeClr val="accent4">
              <a:hueOff val="-455330"/>
              <a:satOff val="-39621"/>
              <a:lumOff val="-392"/>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C1F73D-347F-4FB8-9A3A-7D993368E10B}">
      <dsp:nvSpPr>
        <dsp:cNvPr id="0" name=""/>
        <dsp:cNvSpPr/>
      </dsp:nvSpPr>
      <dsp:spPr>
        <a:xfrm>
          <a:off x="847294" y="4042002"/>
          <a:ext cx="8301583" cy="505097"/>
        </a:xfrm>
        <a:prstGeom prst="rect">
          <a:avLst/>
        </a:prstGeom>
        <a:solidFill>
          <a:schemeClr val="accent4">
            <a:hueOff val="-569163"/>
            <a:satOff val="-49526"/>
            <a:lumOff val="-4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921"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a:t>Scholarships and Bursaries available.</a:t>
          </a:r>
          <a:endParaRPr lang="en-IN" sz="2100" kern="1200"/>
        </a:p>
      </dsp:txBody>
      <dsp:txXfrm>
        <a:off x="847294" y="4042002"/>
        <a:ext cx="8301583" cy="505097"/>
      </dsp:txXfrm>
    </dsp:sp>
    <dsp:sp modelId="{948AF654-4D76-4CD6-80BB-4B2F6FFC0CBC}">
      <dsp:nvSpPr>
        <dsp:cNvPr id="0" name=""/>
        <dsp:cNvSpPr/>
      </dsp:nvSpPr>
      <dsp:spPr>
        <a:xfrm>
          <a:off x="531608" y="3978865"/>
          <a:ext cx="631371" cy="631371"/>
        </a:xfrm>
        <a:prstGeom prst="ellipse">
          <a:avLst/>
        </a:prstGeom>
        <a:solidFill>
          <a:schemeClr val="lt1">
            <a:hueOff val="0"/>
            <a:satOff val="0"/>
            <a:lumOff val="0"/>
            <a:alphaOff val="0"/>
          </a:schemeClr>
        </a:solidFill>
        <a:ln w="12700" cap="flat" cmpd="sng" algn="ctr">
          <a:solidFill>
            <a:schemeClr val="accent4">
              <a:hueOff val="-569163"/>
              <a:satOff val="-49526"/>
              <a:lumOff val="-49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DF2DBC-72A0-4CF5-98B7-9BDF3159C105}">
      <dsp:nvSpPr>
        <dsp:cNvPr id="0" name=""/>
        <dsp:cNvSpPr/>
      </dsp:nvSpPr>
      <dsp:spPr>
        <a:xfrm>
          <a:off x="389883" y="4800093"/>
          <a:ext cx="8758994" cy="505097"/>
        </a:xfrm>
        <a:prstGeom prst="rect">
          <a:avLst/>
        </a:prstGeom>
        <a:solidFill>
          <a:schemeClr val="accent4">
            <a:hueOff val="-682995"/>
            <a:satOff val="-59431"/>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921"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a:t>Master's courses with paid placements or internships.</a:t>
          </a:r>
          <a:endParaRPr lang="en-IN" sz="2100" kern="1200"/>
        </a:p>
      </dsp:txBody>
      <dsp:txXfrm>
        <a:off x="389883" y="4800093"/>
        <a:ext cx="8758994" cy="505097"/>
      </dsp:txXfrm>
    </dsp:sp>
    <dsp:sp modelId="{352CAC22-B78B-492A-AD06-784EEBF17079}">
      <dsp:nvSpPr>
        <dsp:cNvPr id="0" name=""/>
        <dsp:cNvSpPr/>
      </dsp:nvSpPr>
      <dsp:spPr>
        <a:xfrm>
          <a:off x="74197" y="4736956"/>
          <a:ext cx="631371" cy="631371"/>
        </a:xfrm>
        <a:prstGeom prst="ellipse">
          <a:avLst/>
        </a:prstGeom>
        <a:solidFill>
          <a:schemeClr val="lt1">
            <a:hueOff val="0"/>
            <a:satOff val="0"/>
            <a:lumOff val="0"/>
            <a:alphaOff val="0"/>
          </a:schemeClr>
        </a:solidFill>
        <a:ln w="12700" cap="flat" cmpd="sng" algn="ctr">
          <a:solidFill>
            <a:schemeClr val="accent4">
              <a:hueOff val="-682995"/>
              <a:satOff val="-59431"/>
              <a:lumOff val="-58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E44D9E-F1B4-4C83-9834-280A3C437DAA}">
      <dsp:nvSpPr>
        <dsp:cNvPr id="0" name=""/>
        <dsp:cNvSpPr/>
      </dsp:nvSpPr>
      <dsp:spPr>
        <a:xfrm>
          <a:off x="5618" y="0"/>
          <a:ext cx="5404291" cy="471218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a:t>Traditional Universities </a:t>
          </a:r>
          <a:endParaRPr lang="en-IN" sz="3800" kern="1200"/>
        </a:p>
      </dsp:txBody>
      <dsp:txXfrm>
        <a:off x="5618" y="0"/>
        <a:ext cx="5404291" cy="1413654"/>
      </dsp:txXfrm>
    </dsp:sp>
    <dsp:sp modelId="{686B73E0-EA42-4DB4-82C3-505BA690D946}">
      <dsp:nvSpPr>
        <dsp:cNvPr id="0" name=""/>
        <dsp:cNvSpPr/>
      </dsp:nvSpPr>
      <dsp:spPr>
        <a:xfrm>
          <a:off x="546047" y="1414546"/>
          <a:ext cx="4323433" cy="54513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a:t>Old and ancient universities also known as </a:t>
          </a:r>
          <a:r>
            <a:rPr lang="en-US" sz="1100" b="1" kern="1200"/>
            <a:t>Red Brick Universities</a:t>
          </a:r>
          <a:endParaRPr lang="en-IN" sz="1100" kern="1200"/>
        </a:p>
      </dsp:txBody>
      <dsp:txXfrm>
        <a:off x="562013" y="1430512"/>
        <a:ext cx="4291501" cy="513201"/>
      </dsp:txXfrm>
    </dsp:sp>
    <dsp:sp modelId="{01DFD7C8-E2BF-46DE-A579-AA2F34FF5893}">
      <dsp:nvSpPr>
        <dsp:cNvPr id="0" name=""/>
        <dsp:cNvSpPr/>
      </dsp:nvSpPr>
      <dsp:spPr>
        <a:xfrm>
          <a:off x="546047" y="2043546"/>
          <a:ext cx="4323433" cy="545133"/>
        </a:xfrm>
        <a:prstGeom prst="roundRect">
          <a:avLst>
            <a:gd name="adj" fmla="val 10000"/>
          </a:avLst>
        </a:prstGeom>
        <a:solidFill>
          <a:schemeClr val="accent4">
            <a:hueOff val="-97571"/>
            <a:satOff val="-8490"/>
            <a:lumOff val="-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a:t>Prestigious and High Ranked</a:t>
          </a:r>
          <a:endParaRPr lang="en-IN" sz="1100" kern="1200"/>
        </a:p>
      </dsp:txBody>
      <dsp:txXfrm>
        <a:off x="562013" y="2059512"/>
        <a:ext cx="4291501" cy="513201"/>
      </dsp:txXfrm>
    </dsp:sp>
    <dsp:sp modelId="{A2D54BCA-E218-47F3-B179-4DD91D54F017}">
      <dsp:nvSpPr>
        <dsp:cNvPr id="0" name=""/>
        <dsp:cNvSpPr/>
      </dsp:nvSpPr>
      <dsp:spPr>
        <a:xfrm>
          <a:off x="546047" y="2672546"/>
          <a:ext cx="4323433" cy="545133"/>
        </a:xfrm>
        <a:prstGeom prst="roundRect">
          <a:avLst>
            <a:gd name="adj" fmla="val 10000"/>
          </a:avLst>
        </a:prstGeom>
        <a:solidFill>
          <a:schemeClr val="accent4">
            <a:hueOff val="-195141"/>
            <a:satOff val="-16980"/>
            <a:lumOff val="-1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a:t>Research Focused</a:t>
          </a:r>
          <a:endParaRPr lang="en-IN" sz="1100" kern="1200"/>
        </a:p>
      </dsp:txBody>
      <dsp:txXfrm>
        <a:off x="562013" y="2688512"/>
        <a:ext cx="4291501" cy="513201"/>
      </dsp:txXfrm>
    </dsp:sp>
    <dsp:sp modelId="{876FEA6E-53BA-4426-8C2E-78BF24F81169}">
      <dsp:nvSpPr>
        <dsp:cNvPr id="0" name=""/>
        <dsp:cNvSpPr/>
      </dsp:nvSpPr>
      <dsp:spPr>
        <a:xfrm>
          <a:off x="546047" y="3301547"/>
          <a:ext cx="4323433" cy="545133"/>
        </a:xfrm>
        <a:prstGeom prst="roundRect">
          <a:avLst>
            <a:gd name="adj" fmla="val 10000"/>
          </a:avLst>
        </a:prstGeom>
        <a:solidFill>
          <a:schemeClr val="accent4">
            <a:hueOff val="-292712"/>
            <a:satOff val="-25470"/>
            <a:lumOff val="-2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a:t>Offering a wide variety of subjects and specializations</a:t>
          </a:r>
          <a:endParaRPr lang="en-IN" sz="1100" kern="1200"/>
        </a:p>
      </dsp:txBody>
      <dsp:txXfrm>
        <a:off x="562013" y="3317513"/>
        <a:ext cx="4291501" cy="513201"/>
      </dsp:txXfrm>
    </dsp:sp>
    <dsp:sp modelId="{FFA1101F-BCD9-486E-9986-B5F8576C19CB}">
      <dsp:nvSpPr>
        <dsp:cNvPr id="0" name=""/>
        <dsp:cNvSpPr/>
      </dsp:nvSpPr>
      <dsp:spPr>
        <a:xfrm>
          <a:off x="546047" y="3930547"/>
          <a:ext cx="4323433" cy="545133"/>
        </a:xfrm>
        <a:prstGeom prst="roundRect">
          <a:avLst>
            <a:gd name="adj" fmla="val 10000"/>
          </a:avLst>
        </a:prstGeom>
        <a:solidFill>
          <a:schemeClr val="accent4">
            <a:hueOff val="-390283"/>
            <a:satOff val="-33961"/>
            <a:lumOff val="-3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a:t>Ex. Durham University, University of Sheffield, University of Bristol, University of Glasgow, </a:t>
          </a:r>
          <a:r>
            <a:rPr lang="en-IN" sz="1100" kern="1200"/>
            <a:t>University of Birmingham, University of Leicester</a:t>
          </a:r>
        </a:p>
      </dsp:txBody>
      <dsp:txXfrm>
        <a:off x="562013" y="3946513"/>
        <a:ext cx="4291501" cy="513201"/>
      </dsp:txXfrm>
    </dsp:sp>
    <dsp:sp modelId="{08CAA785-B1DF-4C46-80B9-CB184D1502E9}">
      <dsp:nvSpPr>
        <dsp:cNvPr id="0" name=""/>
        <dsp:cNvSpPr/>
      </dsp:nvSpPr>
      <dsp:spPr>
        <a:xfrm>
          <a:off x="5815231" y="0"/>
          <a:ext cx="5404291" cy="4712182"/>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b="1" kern="1200"/>
            <a:t>Modern Universities</a:t>
          </a:r>
          <a:endParaRPr lang="en-IN" sz="3800" kern="1200"/>
        </a:p>
      </dsp:txBody>
      <dsp:txXfrm>
        <a:off x="5815231" y="0"/>
        <a:ext cx="5404291" cy="1413654"/>
      </dsp:txXfrm>
    </dsp:sp>
    <dsp:sp modelId="{87F4CF80-320B-4284-B36E-9CB44D90761A}">
      <dsp:nvSpPr>
        <dsp:cNvPr id="0" name=""/>
        <dsp:cNvSpPr/>
      </dsp:nvSpPr>
      <dsp:spPr>
        <a:xfrm>
          <a:off x="6355661" y="1414057"/>
          <a:ext cx="4323433" cy="925755"/>
        </a:xfrm>
        <a:prstGeom prst="roundRect">
          <a:avLst>
            <a:gd name="adj" fmla="val 10000"/>
          </a:avLst>
        </a:prstGeom>
        <a:solidFill>
          <a:schemeClr val="accent4">
            <a:hueOff val="-487854"/>
            <a:satOff val="-42451"/>
            <a:lumOff val="-42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a:t>Polytechnics or other educational institutions which were given university status post 1992</a:t>
          </a:r>
          <a:endParaRPr lang="en-IN" sz="1100" kern="1200"/>
        </a:p>
      </dsp:txBody>
      <dsp:txXfrm>
        <a:off x="6382775" y="1441171"/>
        <a:ext cx="4269205" cy="871527"/>
      </dsp:txXfrm>
    </dsp:sp>
    <dsp:sp modelId="{3E34B1FC-F2BF-4C2B-9ECE-E9E771D22DED}">
      <dsp:nvSpPr>
        <dsp:cNvPr id="0" name=""/>
        <dsp:cNvSpPr/>
      </dsp:nvSpPr>
      <dsp:spPr>
        <a:xfrm>
          <a:off x="6355661" y="2512216"/>
          <a:ext cx="4323433" cy="925755"/>
        </a:xfrm>
        <a:prstGeom prst="roundRect">
          <a:avLst>
            <a:gd name="adj" fmla="val 10000"/>
          </a:avLst>
        </a:prstGeom>
        <a:solidFill>
          <a:schemeClr val="accent4">
            <a:hueOff val="-585424"/>
            <a:satOff val="-50941"/>
            <a:lumOff val="-5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a:t>Focused on applied learning rather than research with excellent industry tie-ups</a:t>
          </a:r>
          <a:endParaRPr lang="en-IN" sz="1100" kern="1200"/>
        </a:p>
      </dsp:txBody>
      <dsp:txXfrm>
        <a:off x="6382775" y="2539330"/>
        <a:ext cx="4269205" cy="871527"/>
      </dsp:txXfrm>
    </dsp:sp>
    <dsp:sp modelId="{63E40BE8-2910-49F3-82B2-C60454F998CF}">
      <dsp:nvSpPr>
        <dsp:cNvPr id="0" name=""/>
        <dsp:cNvSpPr/>
      </dsp:nvSpPr>
      <dsp:spPr>
        <a:xfrm>
          <a:off x="6355661" y="3550415"/>
          <a:ext cx="4323433" cy="925755"/>
        </a:xfrm>
        <a:prstGeom prst="roundRect">
          <a:avLst>
            <a:gd name="adj" fmla="val 10000"/>
          </a:avLst>
        </a:prstGeom>
        <a:solidFill>
          <a:schemeClr val="accent4">
            <a:hueOff val="-682995"/>
            <a:satOff val="-59431"/>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IN" sz="1100" kern="1200" dirty="0"/>
            <a:t>Ex. Anglia Ruskin University, Coventry University, University of East London, Northumbria University, Middlesex University)</a:t>
          </a:r>
        </a:p>
      </dsp:txBody>
      <dsp:txXfrm>
        <a:off x="6382775" y="3577529"/>
        <a:ext cx="4269205" cy="8715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0CEBE9-5950-4240-B9D8-7AD337DE555F}">
      <dsp:nvSpPr>
        <dsp:cNvPr id="0" name=""/>
        <dsp:cNvSpPr/>
      </dsp:nvSpPr>
      <dsp:spPr>
        <a:xfrm rot="16200000">
          <a:off x="-1669596" y="2679933"/>
          <a:ext cx="4376732" cy="9258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816546" bIns="0" numCol="1" spcCol="1270" anchor="t" anchorCtr="0">
          <a:noAutofit/>
        </a:bodyPr>
        <a:lstStyle/>
        <a:p>
          <a:pPr marL="0" lvl="0" indent="0" algn="r" defTabSz="1422400">
            <a:lnSpc>
              <a:spcPct val="90000"/>
            </a:lnSpc>
            <a:spcBef>
              <a:spcPct val="0"/>
            </a:spcBef>
            <a:spcAft>
              <a:spcPct val="35000"/>
            </a:spcAft>
            <a:buNone/>
          </a:pPr>
          <a:r>
            <a:rPr lang="en-US" sz="3200" b="1" kern="1200"/>
            <a:t>RUSSELL GROUP UNIVERSITIES</a:t>
          </a:r>
          <a:endParaRPr lang="en-IN" sz="3200" kern="1200"/>
        </a:p>
      </dsp:txBody>
      <dsp:txXfrm>
        <a:off x="-1669596" y="2679933"/>
        <a:ext cx="4376732" cy="925847"/>
      </dsp:txXfrm>
    </dsp:sp>
    <dsp:sp modelId="{7FA493F2-7110-45A2-9ACD-67546F4A1CB4}">
      <dsp:nvSpPr>
        <dsp:cNvPr id="0" name=""/>
        <dsp:cNvSpPr/>
      </dsp:nvSpPr>
      <dsp:spPr>
        <a:xfrm>
          <a:off x="996682" y="879518"/>
          <a:ext cx="6049273" cy="4376732"/>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9352" tIns="816546" rIns="149352" bIns="149352"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Calibri" panose="020F0502020204030204" pitchFamily="34" charset="0"/>
              <a:cs typeface="Calibri" panose="020F0502020204030204" pitchFamily="34" charset="0"/>
            </a:rPr>
            <a:t>The Russell Group is a self-selected association of 24 high ranked, public research universities in the UK, many of which are considered to be among the top universities in the country and the world.</a:t>
          </a:r>
          <a:endParaRPr lang="en-IN" sz="1600" kern="1200" dirty="0">
            <a:latin typeface="Calibri" panose="020F0502020204030204" pitchFamily="34" charset="0"/>
            <a:cs typeface="Calibri" panose="020F0502020204030204" pitchFamily="34" charset="0"/>
          </a:endParaRPr>
        </a:p>
        <a:p>
          <a:pPr marL="171450" lvl="1" indent="-171450" algn="l" defTabSz="711200">
            <a:lnSpc>
              <a:spcPct val="90000"/>
            </a:lnSpc>
            <a:spcBef>
              <a:spcPct val="0"/>
            </a:spcBef>
            <a:spcAft>
              <a:spcPct val="15000"/>
            </a:spcAft>
            <a:buChar char="•"/>
          </a:pPr>
          <a:r>
            <a:rPr lang="en-US" sz="1600" kern="1200">
              <a:latin typeface="Calibri" panose="020F0502020204030204" pitchFamily="34" charset="0"/>
              <a:cs typeface="Calibri" panose="020F0502020204030204" pitchFamily="34" charset="0"/>
            </a:rPr>
            <a:t>The group was formed in 1994 with it’s headquarter in London.</a:t>
          </a:r>
          <a:endParaRPr lang="en-IN" sz="1600" kern="1200">
            <a:latin typeface="Calibri" panose="020F0502020204030204" pitchFamily="34" charset="0"/>
            <a:cs typeface="Calibri" panose="020F0502020204030204" pitchFamily="34" charset="0"/>
          </a:endParaRPr>
        </a:p>
        <a:p>
          <a:pPr marL="171450" lvl="1" indent="-171450" algn="l" defTabSz="711200">
            <a:lnSpc>
              <a:spcPct val="90000"/>
            </a:lnSpc>
            <a:spcBef>
              <a:spcPct val="0"/>
            </a:spcBef>
            <a:spcAft>
              <a:spcPct val="15000"/>
            </a:spcAft>
            <a:buChar char="•"/>
          </a:pPr>
          <a:r>
            <a:rPr lang="en-US" sz="1600" kern="1200">
              <a:latin typeface="Calibri" panose="020F0502020204030204" pitchFamily="34" charset="0"/>
              <a:cs typeface="Calibri" panose="020F0502020204030204" pitchFamily="34" charset="0"/>
            </a:rPr>
            <a:t>It was established to represent its member university’s interests with the government and parliament. </a:t>
          </a:r>
          <a:endParaRPr lang="en-IN" sz="1600" kern="1200">
            <a:latin typeface="Calibri" panose="020F0502020204030204" pitchFamily="34" charset="0"/>
            <a:cs typeface="Calibri" panose="020F0502020204030204" pitchFamily="34" charset="0"/>
          </a:endParaRPr>
        </a:p>
        <a:p>
          <a:pPr marL="171450" lvl="1" indent="-171450" algn="l" defTabSz="711200">
            <a:lnSpc>
              <a:spcPct val="90000"/>
            </a:lnSpc>
            <a:spcBef>
              <a:spcPct val="0"/>
            </a:spcBef>
            <a:spcAft>
              <a:spcPct val="15000"/>
            </a:spcAft>
            <a:buChar char="•"/>
          </a:pPr>
          <a:r>
            <a:rPr lang="en-US" sz="1600" kern="1200">
              <a:latin typeface="Calibri" panose="020F0502020204030204" pitchFamily="34" charset="0"/>
              <a:cs typeface="Calibri" panose="020F0502020204030204" pitchFamily="34" charset="0"/>
            </a:rPr>
            <a:t>These Russell Group universities are also referred to as the “British Ivy League”, similar to the Ivy League of universities in the USA which includes prestigious institutions like Harvard and Yale.</a:t>
          </a:r>
          <a:endParaRPr lang="en-IN" sz="1600" kern="1200">
            <a:latin typeface="Calibri" panose="020F0502020204030204" pitchFamily="34" charset="0"/>
            <a:cs typeface="Calibri" panose="020F0502020204030204" pitchFamily="34" charset="0"/>
          </a:endParaRPr>
        </a:p>
        <a:p>
          <a:pPr marL="171450" lvl="1" indent="-171450" algn="l" defTabSz="711200">
            <a:lnSpc>
              <a:spcPct val="90000"/>
            </a:lnSpc>
            <a:spcBef>
              <a:spcPct val="0"/>
            </a:spcBef>
            <a:spcAft>
              <a:spcPct val="15000"/>
            </a:spcAft>
            <a:buChar char="•"/>
          </a:pPr>
          <a:r>
            <a:rPr lang="en-US" sz="1600" kern="1200">
              <a:latin typeface="Calibri" panose="020F0502020204030204" pitchFamily="34" charset="0"/>
              <a:cs typeface="Calibri" panose="020F0502020204030204" pitchFamily="34" charset="0"/>
            </a:rPr>
            <a:t>University of  Bristol, University of Birmingham and University of Glasgow are some of the Russel Group universities represented by KC</a:t>
          </a:r>
          <a:endParaRPr lang="en-IN" sz="1600" kern="1200">
            <a:latin typeface="Calibri" panose="020F0502020204030204" pitchFamily="34" charset="0"/>
            <a:cs typeface="Calibri" panose="020F0502020204030204" pitchFamily="34" charset="0"/>
          </a:endParaRPr>
        </a:p>
      </dsp:txBody>
      <dsp:txXfrm>
        <a:off x="996682" y="879518"/>
        <a:ext cx="6049273" cy="4376732"/>
      </dsp:txXfrm>
    </dsp:sp>
    <dsp:sp modelId="{CE0ED30D-7B46-4754-A7F5-6F8BF52AF079}">
      <dsp:nvSpPr>
        <dsp:cNvPr id="0" name=""/>
        <dsp:cNvSpPr/>
      </dsp:nvSpPr>
      <dsp:spPr>
        <a:xfrm>
          <a:off x="380383" y="89952"/>
          <a:ext cx="1615492" cy="1535906"/>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94584E-4459-4F51-8F26-08DD20808D92}">
      <dsp:nvSpPr>
        <dsp:cNvPr id="0" name=""/>
        <dsp:cNvSpPr/>
      </dsp:nvSpPr>
      <dsp:spPr>
        <a:xfrm rot="5400000">
          <a:off x="6870484" y="-2940660"/>
          <a:ext cx="745122" cy="6816984"/>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3 years (4 years in Scotland)</a:t>
          </a:r>
          <a:endParaRPr lang="en-IN" sz="2100" kern="1200"/>
        </a:p>
      </dsp:txBody>
      <dsp:txXfrm rot="-5400000">
        <a:off x="3834553" y="131645"/>
        <a:ext cx="6780610" cy="672374"/>
      </dsp:txXfrm>
    </dsp:sp>
    <dsp:sp modelId="{E3E76646-40B9-45AB-8A37-E89B169A0DFE}">
      <dsp:nvSpPr>
        <dsp:cNvPr id="0" name=""/>
        <dsp:cNvSpPr/>
      </dsp:nvSpPr>
      <dsp:spPr>
        <a:xfrm>
          <a:off x="0" y="2130"/>
          <a:ext cx="3834553" cy="931403"/>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1" kern="1200"/>
            <a:t>Bachelors</a:t>
          </a:r>
          <a:endParaRPr lang="en-IN" sz="2500" kern="1200"/>
        </a:p>
      </dsp:txBody>
      <dsp:txXfrm>
        <a:off x="45467" y="47597"/>
        <a:ext cx="3743619" cy="840469"/>
      </dsp:txXfrm>
    </dsp:sp>
    <dsp:sp modelId="{48B2F013-957D-4B44-95CD-D8A3D067F2F5}">
      <dsp:nvSpPr>
        <dsp:cNvPr id="0" name=""/>
        <dsp:cNvSpPr/>
      </dsp:nvSpPr>
      <dsp:spPr>
        <a:xfrm rot="5400000">
          <a:off x="6870484" y="-1962686"/>
          <a:ext cx="745122" cy="6816984"/>
        </a:xfrm>
        <a:prstGeom prst="round2SameRect">
          <a:avLst/>
        </a:prstGeom>
        <a:solidFill>
          <a:schemeClr val="accent4">
            <a:tint val="40000"/>
            <a:alpha val="90000"/>
            <a:hueOff val="-62704"/>
            <a:satOff val="-13579"/>
            <a:lumOff val="-765"/>
            <a:alphaOff val="0"/>
          </a:schemeClr>
        </a:solidFill>
        <a:ln w="12700" cap="flat" cmpd="sng" algn="ctr">
          <a:solidFill>
            <a:schemeClr val="accent4">
              <a:tint val="40000"/>
              <a:alpha val="90000"/>
              <a:hueOff val="-62704"/>
              <a:satOff val="-13579"/>
              <a:lumOff val="-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1 year ( 2 years with placement / internship also available)</a:t>
          </a:r>
          <a:endParaRPr lang="en-IN" sz="2100" kern="1200"/>
        </a:p>
      </dsp:txBody>
      <dsp:txXfrm rot="-5400000">
        <a:off x="3834553" y="1109619"/>
        <a:ext cx="6780610" cy="672374"/>
      </dsp:txXfrm>
    </dsp:sp>
    <dsp:sp modelId="{399530DF-C94F-439D-940A-77574C1C4A49}">
      <dsp:nvSpPr>
        <dsp:cNvPr id="0" name=""/>
        <dsp:cNvSpPr/>
      </dsp:nvSpPr>
      <dsp:spPr>
        <a:xfrm>
          <a:off x="0" y="980103"/>
          <a:ext cx="3834553" cy="931403"/>
        </a:xfrm>
        <a:prstGeom prst="roundRect">
          <a:avLst/>
        </a:prstGeom>
        <a:solidFill>
          <a:schemeClr val="accent4">
            <a:hueOff val="-170749"/>
            <a:satOff val="-14858"/>
            <a:lumOff val="-14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1" kern="1200"/>
            <a:t>Masters </a:t>
          </a:r>
          <a:endParaRPr lang="en-IN" sz="2500" kern="1200"/>
        </a:p>
      </dsp:txBody>
      <dsp:txXfrm>
        <a:off x="45467" y="1025570"/>
        <a:ext cx="3743619" cy="840469"/>
      </dsp:txXfrm>
    </dsp:sp>
    <dsp:sp modelId="{0B4BB64F-6043-4167-9E14-BDBA82A97F7C}">
      <dsp:nvSpPr>
        <dsp:cNvPr id="0" name=""/>
        <dsp:cNvSpPr/>
      </dsp:nvSpPr>
      <dsp:spPr>
        <a:xfrm rot="5400000">
          <a:off x="6870484" y="-984713"/>
          <a:ext cx="745122" cy="6816984"/>
        </a:xfrm>
        <a:prstGeom prst="round2SameRect">
          <a:avLst/>
        </a:prstGeom>
        <a:solidFill>
          <a:schemeClr val="accent4">
            <a:tint val="40000"/>
            <a:alpha val="90000"/>
            <a:hueOff val="-125409"/>
            <a:satOff val="-27158"/>
            <a:lumOff val="-1530"/>
            <a:alphaOff val="0"/>
          </a:schemeClr>
        </a:solidFill>
        <a:ln w="12700" cap="flat" cmpd="sng" algn="ctr">
          <a:solidFill>
            <a:schemeClr val="accent4">
              <a:tint val="40000"/>
              <a:alpha val="90000"/>
              <a:hueOff val="-125409"/>
              <a:satOff val="-27158"/>
              <a:lumOff val="-15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4 years ( 1 year of internship after completing the 2</a:t>
          </a:r>
          <a:r>
            <a:rPr lang="en-US" sz="2100" kern="1200" baseline="30000"/>
            <a:t>nd</a:t>
          </a:r>
          <a:r>
            <a:rPr lang="en-US" sz="2100" kern="1200"/>
            <a:t> year)</a:t>
          </a:r>
          <a:endParaRPr lang="en-IN" sz="2100" kern="1200"/>
        </a:p>
      </dsp:txBody>
      <dsp:txXfrm rot="-5400000">
        <a:off x="3834553" y="2087592"/>
        <a:ext cx="6780610" cy="672374"/>
      </dsp:txXfrm>
    </dsp:sp>
    <dsp:sp modelId="{2C589510-2D40-4DDE-AD91-95CAB08874E4}">
      <dsp:nvSpPr>
        <dsp:cNvPr id="0" name=""/>
        <dsp:cNvSpPr/>
      </dsp:nvSpPr>
      <dsp:spPr>
        <a:xfrm>
          <a:off x="0" y="1958076"/>
          <a:ext cx="3834553" cy="931403"/>
        </a:xfrm>
        <a:prstGeom prst="roundRect">
          <a:avLst/>
        </a:prstGeom>
        <a:solidFill>
          <a:schemeClr val="accent4">
            <a:hueOff val="-341498"/>
            <a:satOff val="-29716"/>
            <a:lumOff val="-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1" kern="1200"/>
            <a:t>Bachelors with Sandwich year</a:t>
          </a:r>
          <a:endParaRPr lang="en-IN" sz="2500" kern="1200"/>
        </a:p>
      </dsp:txBody>
      <dsp:txXfrm>
        <a:off x="45467" y="2003543"/>
        <a:ext cx="3743619" cy="840469"/>
      </dsp:txXfrm>
    </dsp:sp>
    <dsp:sp modelId="{0AC83551-5CDD-468F-9A86-3F70DA0950EB}">
      <dsp:nvSpPr>
        <dsp:cNvPr id="0" name=""/>
        <dsp:cNvSpPr/>
      </dsp:nvSpPr>
      <dsp:spPr>
        <a:xfrm rot="5400000">
          <a:off x="6870484" y="-6740"/>
          <a:ext cx="745122" cy="6816984"/>
        </a:xfrm>
        <a:prstGeom prst="round2SameRect">
          <a:avLst/>
        </a:prstGeom>
        <a:solidFill>
          <a:schemeClr val="accent4">
            <a:tint val="40000"/>
            <a:alpha val="90000"/>
            <a:hueOff val="-188113"/>
            <a:satOff val="-40737"/>
            <a:lumOff val="-2295"/>
            <a:alphaOff val="0"/>
          </a:schemeClr>
        </a:solidFill>
        <a:ln w="12700" cap="flat" cmpd="sng" algn="ctr">
          <a:solidFill>
            <a:schemeClr val="accent4">
              <a:tint val="40000"/>
              <a:alpha val="90000"/>
              <a:hueOff val="-188113"/>
              <a:satOff val="-40737"/>
              <a:lumOff val="-229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4 years (5 years in Scotland)</a:t>
          </a:r>
          <a:endParaRPr lang="en-IN" sz="2100" kern="1200"/>
        </a:p>
      </dsp:txBody>
      <dsp:txXfrm rot="-5400000">
        <a:off x="3834553" y="3065565"/>
        <a:ext cx="6780610" cy="672374"/>
      </dsp:txXfrm>
    </dsp:sp>
    <dsp:sp modelId="{7B8B3D60-4E9A-45A3-9274-F411E559ED02}">
      <dsp:nvSpPr>
        <dsp:cNvPr id="0" name=""/>
        <dsp:cNvSpPr/>
      </dsp:nvSpPr>
      <dsp:spPr>
        <a:xfrm>
          <a:off x="0" y="2954333"/>
          <a:ext cx="3834553" cy="931403"/>
        </a:xfrm>
        <a:prstGeom prst="roundRect">
          <a:avLst/>
        </a:prstGeom>
        <a:solidFill>
          <a:schemeClr val="accent4">
            <a:hueOff val="-512246"/>
            <a:satOff val="-44573"/>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1" kern="1200"/>
            <a:t>Integrated Masters</a:t>
          </a:r>
          <a:endParaRPr lang="en-IN" sz="2500" kern="1200"/>
        </a:p>
      </dsp:txBody>
      <dsp:txXfrm>
        <a:off x="45467" y="2999800"/>
        <a:ext cx="3743619" cy="840469"/>
      </dsp:txXfrm>
    </dsp:sp>
    <dsp:sp modelId="{477A9EAA-7541-4701-AB37-FDDA11F44F38}">
      <dsp:nvSpPr>
        <dsp:cNvPr id="0" name=""/>
        <dsp:cNvSpPr/>
      </dsp:nvSpPr>
      <dsp:spPr>
        <a:xfrm rot="5400000">
          <a:off x="6870484" y="971232"/>
          <a:ext cx="745122" cy="6816984"/>
        </a:xfrm>
        <a:prstGeom prst="round2SameRect">
          <a:avLst/>
        </a:prstGeom>
        <a:solidFill>
          <a:schemeClr val="accent4">
            <a:tint val="40000"/>
            <a:alpha val="90000"/>
            <a:hueOff val="-250817"/>
            <a:satOff val="-54316"/>
            <a:lumOff val="-3060"/>
            <a:alphaOff val="0"/>
          </a:schemeClr>
        </a:solidFill>
        <a:ln w="12700" cap="flat" cmpd="sng" algn="ctr">
          <a:solidFill>
            <a:schemeClr val="accent4">
              <a:tint val="40000"/>
              <a:alpha val="90000"/>
              <a:hueOff val="-250817"/>
              <a:satOff val="-54316"/>
              <a:lumOff val="-306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5 years (UG and PG Combined with 1 year of internship)</a:t>
          </a:r>
          <a:endParaRPr lang="en-IN" sz="2100" kern="1200"/>
        </a:p>
      </dsp:txBody>
      <dsp:txXfrm rot="-5400000">
        <a:off x="3834553" y="4043537"/>
        <a:ext cx="6780610" cy="672374"/>
      </dsp:txXfrm>
    </dsp:sp>
    <dsp:sp modelId="{68B2CD42-9C84-48C6-80D7-188BA00B244A}">
      <dsp:nvSpPr>
        <dsp:cNvPr id="0" name=""/>
        <dsp:cNvSpPr/>
      </dsp:nvSpPr>
      <dsp:spPr>
        <a:xfrm>
          <a:off x="0" y="3914023"/>
          <a:ext cx="3834553" cy="931403"/>
        </a:xfrm>
        <a:prstGeom prst="roundRect">
          <a:avLst/>
        </a:prstGeom>
        <a:solidFill>
          <a:schemeClr val="accent4">
            <a:hueOff val="-682995"/>
            <a:satOff val="-59431"/>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1" kern="1200"/>
            <a:t>Integrated Masters with a Sandwich Year</a:t>
          </a:r>
          <a:endParaRPr lang="en-IN" sz="2500" kern="1200"/>
        </a:p>
      </dsp:txBody>
      <dsp:txXfrm>
        <a:off x="45467" y="3959490"/>
        <a:ext cx="3743619" cy="84046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F8847-456C-4E8F-A9B3-749024E8A552}">
      <dsp:nvSpPr>
        <dsp:cNvPr id="0" name=""/>
        <dsp:cNvSpPr/>
      </dsp:nvSpPr>
      <dsp:spPr>
        <a:xfrm>
          <a:off x="0" y="579735"/>
          <a:ext cx="10955546" cy="121275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0272" tIns="291592" rIns="850272"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t>A Foundation course is a one-year preparation course for international students who need additional English language and academic preparation for entry into the first year of a Bachelor’s degree at a UK university . </a:t>
          </a:r>
          <a:endParaRPr lang="en-IN" sz="1400" kern="1200"/>
        </a:p>
        <a:p>
          <a:pPr marL="114300" lvl="1" indent="-114300" algn="l" defTabSz="622300">
            <a:lnSpc>
              <a:spcPct val="90000"/>
            </a:lnSpc>
            <a:spcBef>
              <a:spcPct val="0"/>
            </a:spcBef>
            <a:spcAft>
              <a:spcPct val="15000"/>
            </a:spcAft>
            <a:buChar char="•"/>
          </a:pPr>
          <a:r>
            <a:rPr lang="en-US" sz="1400" kern="1200"/>
            <a:t>A Foundation degree is a two-year combined academic and vocational qualification, equivalent to two years of a Bachelor's degree and is a stand-alone degree.</a:t>
          </a:r>
          <a:endParaRPr lang="en-IN" sz="1400" kern="1200"/>
        </a:p>
      </dsp:txBody>
      <dsp:txXfrm>
        <a:off x="0" y="579735"/>
        <a:ext cx="10955546" cy="1212750"/>
      </dsp:txXfrm>
    </dsp:sp>
    <dsp:sp modelId="{E3B042F3-C744-4E1E-AC82-B56A6E19FB5F}">
      <dsp:nvSpPr>
        <dsp:cNvPr id="0" name=""/>
        <dsp:cNvSpPr/>
      </dsp:nvSpPr>
      <dsp:spPr>
        <a:xfrm>
          <a:off x="547777" y="373095"/>
          <a:ext cx="7668882" cy="41328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89866" tIns="0" rIns="289866" bIns="0" numCol="1" spcCol="1270" anchor="ctr" anchorCtr="0">
          <a:noAutofit/>
        </a:bodyPr>
        <a:lstStyle/>
        <a:p>
          <a:pPr marL="0" lvl="0" indent="0" algn="l" defTabSz="622300">
            <a:lnSpc>
              <a:spcPct val="90000"/>
            </a:lnSpc>
            <a:spcBef>
              <a:spcPct val="0"/>
            </a:spcBef>
            <a:spcAft>
              <a:spcPct val="35000"/>
            </a:spcAft>
            <a:buNone/>
          </a:pPr>
          <a:r>
            <a:rPr lang="en-US" sz="1400" b="1" kern="1200"/>
            <a:t>Foundation Course and Foundation Degree</a:t>
          </a:r>
          <a:endParaRPr lang="en-IN" sz="1400" kern="1200"/>
        </a:p>
      </dsp:txBody>
      <dsp:txXfrm>
        <a:off x="567952" y="393270"/>
        <a:ext cx="7628532" cy="372930"/>
      </dsp:txXfrm>
    </dsp:sp>
    <dsp:sp modelId="{5947A6E6-B152-46FA-852E-D42C74A5E6C2}">
      <dsp:nvSpPr>
        <dsp:cNvPr id="0" name=""/>
        <dsp:cNvSpPr/>
      </dsp:nvSpPr>
      <dsp:spPr>
        <a:xfrm>
          <a:off x="0" y="2074725"/>
          <a:ext cx="10955546" cy="1631700"/>
        </a:xfrm>
        <a:prstGeom prst="rect">
          <a:avLst/>
        </a:prstGeom>
        <a:solidFill>
          <a:schemeClr val="lt1">
            <a:alpha val="90000"/>
            <a:hueOff val="0"/>
            <a:satOff val="0"/>
            <a:lumOff val="0"/>
            <a:alphaOff val="0"/>
          </a:schemeClr>
        </a:solidFill>
        <a:ln w="12700" cap="flat" cmpd="sng" algn="ctr">
          <a:solidFill>
            <a:schemeClr val="accent4">
              <a:hueOff val="-341498"/>
              <a:satOff val="-29716"/>
              <a:lumOff val="-29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0272" tIns="291592" rIns="850272"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t>International Year 1 (IY1 Diploma): IY1 is a one-year program for students who are not eligible for direct entry to a Bachelor’s program and it leads to 2</a:t>
          </a:r>
          <a:r>
            <a:rPr lang="en-US" sz="1400" kern="1200" baseline="30000"/>
            <a:t>nd</a:t>
          </a:r>
          <a:r>
            <a:rPr lang="en-US" sz="1400" kern="1200"/>
            <a:t> year of a Bachelor's degree. </a:t>
          </a:r>
          <a:endParaRPr lang="en-IN" sz="1400" kern="1200"/>
        </a:p>
        <a:p>
          <a:pPr marL="114300" lvl="1" indent="-114300" algn="l" defTabSz="622300">
            <a:lnSpc>
              <a:spcPct val="90000"/>
            </a:lnSpc>
            <a:spcBef>
              <a:spcPct val="0"/>
            </a:spcBef>
            <a:spcAft>
              <a:spcPct val="15000"/>
            </a:spcAft>
            <a:buChar char="•"/>
          </a:pPr>
          <a:r>
            <a:rPr lang="en-US" sz="1400" kern="1200"/>
            <a:t>HNC: An HNC (Higher National Certificate) is a one-year course, equivalent to the first year of a bachelor's degree. </a:t>
          </a:r>
          <a:endParaRPr lang="en-IN" sz="1400" kern="1200"/>
        </a:p>
        <a:p>
          <a:pPr marL="114300" lvl="1" indent="-114300" algn="l" defTabSz="622300">
            <a:lnSpc>
              <a:spcPct val="90000"/>
            </a:lnSpc>
            <a:spcBef>
              <a:spcPct val="0"/>
            </a:spcBef>
            <a:spcAft>
              <a:spcPct val="15000"/>
            </a:spcAft>
            <a:buChar char="•"/>
          </a:pPr>
          <a:r>
            <a:rPr lang="en-US" sz="1400" kern="1200"/>
            <a:t>HND: An HND (Higher National Diploma) is a two-year course, equivalent to the first two years of a bachelor’s degree. This qualification can be used to gain entry into universities in the final year of a Bachelor’s degree. </a:t>
          </a:r>
          <a:endParaRPr lang="en-IN" sz="1400" kern="1200"/>
        </a:p>
      </dsp:txBody>
      <dsp:txXfrm>
        <a:off x="0" y="2074725"/>
        <a:ext cx="10955546" cy="1631700"/>
      </dsp:txXfrm>
    </dsp:sp>
    <dsp:sp modelId="{7711D89C-0CE5-42B5-AF15-BC9D2D7DAC8A}">
      <dsp:nvSpPr>
        <dsp:cNvPr id="0" name=""/>
        <dsp:cNvSpPr/>
      </dsp:nvSpPr>
      <dsp:spPr>
        <a:xfrm>
          <a:off x="547777" y="1868085"/>
          <a:ext cx="7668882" cy="413280"/>
        </a:xfrm>
        <a:prstGeom prst="roundRect">
          <a:avLst/>
        </a:prstGeom>
        <a:solidFill>
          <a:schemeClr val="accent4">
            <a:hueOff val="-341498"/>
            <a:satOff val="-29716"/>
            <a:lumOff val="-29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89866" tIns="0" rIns="289866" bIns="0" numCol="1" spcCol="1270" anchor="ctr" anchorCtr="0">
          <a:noAutofit/>
        </a:bodyPr>
        <a:lstStyle/>
        <a:p>
          <a:pPr marL="0" lvl="0" indent="0" algn="l" defTabSz="622300">
            <a:lnSpc>
              <a:spcPct val="90000"/>
            </a:lnSpc>
            <a:spcBef>
              <a:spcPct val="0"/>
            </a:spcBef>
            <a:spcAft>
              <a:spcPct val="35000"/>
            </a:spcAft>
            <a:buNone/>
          </a:pPr>
          <a:r>
            <a:rPr lang="en-US" sz="1400" b="1" kern="1200"/>
            <a:t>Diploma </a:t>
          </a:r>
          <a:endParaRPr lang="en-IN" sz="1400" kern="1200"/>
        </a:p>
      </dsp:txBody>
      <dsp:txXfrm>
        <a:off x="567952" y="1888260"/>
        <a:ext cx="7628532" cy="372930"/>
      </dsp:txXfrm>
    </dsp:sp>
    <dsp:sp modelId="{60647F31-B533-4279-8384-9F538385ACD1}">
      <dsp:nvSpPr>
        <dsp:cNvPr id="0" name=""/>
        <dsp:cNvSpPr/>
      </dsp:nvSpPr>
      <dsp:spPr>
        <a:xfrm>
          <a:off x="0" y="3988665"/>
          <a:ext cx="10955546" cy="1455299"/>
        </a:xfrm>
        <a:prstGeom prst="rect">
          <a:avLst/>
        </a:prstGeom>
        <a:solidFill>
          <a:schemeClr val="lt1">
            <a:alpha val="90000"/>
            <a:hueOff val="0"/>
            <a:satOff val="0"/>
            <a:lumOff val="0"/>
            <a:alphaOff val="0"/>
          </a:schemeClr>
        </a:solidFill>
        <a:ln w="12700" cap="flat" cmpd="sng" algn="ctr">
          <a:solidFill>
            <a:schemeClr val="accent4">
              <a:hueOff val="-682995"/>
              <a:satOff val="-59431"/>
              <a:lumOff val="-58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0272" tIns="291592" rIns="850272" bIns="99568" numCol="1" spcCol="1270" anchor="t" anchorCtr="0">
          <a:noAutofit/>
        </a:bodyPr>
        <a:lstStyle/>
        <a:p>
          <a:pPr marL="114300" lvl="1" indent="-114300" algn="l" defTabSz="622300">
            <a:lnSpc>
              <a:spcPct val="90000"/>
            </a:lnSpc>
            <a:spcBef>
              <a:spcPct val="0"/>
            </a:spcBef>
            <a:spcAft>
              <a:spcPct val="15000"/>
            </a:spcAft>
            <a:buChar char="•"/>
          </a:pPr>
          <a:r>
            <a:rPr lang="en-US" sz="1400" kern="1200"/>
            <a:t> A Pre-Masters program is for international students who need to improve and develop their academics,   research and seminar skills ahead of a Master's degree. This course varies in length from ten weeks to twelve   weeks. It offers a route to a postgraduate degree in several disciplines and is suitable for students who:</a:t>
          </a:r>
          <a:endParaRPr lang="en-IN" sz="1400" kern="1200"/>
        </a:p>
        <a:p>
          <a:pPr marL="228600" lvl="2" indent="-114300" algn="l" defTabSz="622300">
            <a:lnSpc>
              <a:spcPct val="90000"/>
            </a:lnSpc>
            <a:spcBef>
              <a:spcPct val="0"/>
            </a:spcBef>
            <a:spcAft>
              <a:spcPct val="15000"/>
            </a:spcAft>
            <a:buChar char="•"/>
          </a:pPr>
          <a:r>
            <a:rPr lang="en-US" sz="1400" kern="1200"/>
            <a:t>Do not meet the academic requirements for admission into a postgraduate course.</a:t>
          </a:r>
          <a:endParaRPr lang="en-IN" sz="1400" kern="1200"/>
        </a:p>
        <a:p>
          <a:pPr marL="228600" lvl="2" indent="-114300" algn="l" defTabSz="622300">
            <a:lnSpc>
              <a:spcPct val="90000"/>
            </a:lnSpc>
            <a:spcBef>
              <a:spcPct val="0"/>
            </a:spcBef>
            <a:spcAft>
              <a:spcPct val="15000"/>
            </a:spcAft>
            <a:buChar char="•"/>
          </a:pPr>
          <a:r>
            <a:rPr lang="en-US" sz="1400" kern="1200"/>
            <a:t>Want to change the discipline from undergraduate degree to postgraduate degree.</a:t>
          </a:r>
          <a:endParaRPr lang="en-IN" sz="1400" kern="1200"/>
        </a:p>
      </dsp:txBody>
      <dsp:txXfrm>
        <a:off x="0" y="3988665"/>
        <a:ext cx="10955546" cy="1455299"/>
      </dsp:txXfrm>
    </dsp:sp>
    <dsp:sp modelId="{29C378C6-2F94-402C-9909-9B8DA04E3FFC}">
      <dsp:nvSpPr>
        <dsp:cNvPr id="0" name=""/>
        <dsp:cNvSpPr/>
      </dsp:nvSpPr>
      <dsp:spPr>
        <a:xfrm>
          <a:off x="547777" y="3782025"/>
          <a:ext cx="7668882" cy="413280"/>
        </a:xfrm>
        <a:prstGeom prst="roundRect">
          <a:avLst/>
        </a:prstGeom>
        <a:solidFill>
          <a:schemeClr val="accent4">
            <a:hueOff val="-682995"/>
            <a:satOff val="-59431"/>
            <a:lumOff val="-58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89866" tIns="0" rIns="289866" bIns="0" numCol="1" spcCol="1270" anchor="ctr" anchorCtr="0">
          <a:noAutofit/>
        </a:bodyPr>
        <a:lstStyle/>
        <a:p>
          <a:pPr marL="0" lvl="0" indent="0" algn="l" defTabSz="622300">
            <a:lnSpc>
              <a:spcPct val="90000"/>
            </a:lnSpc>
            <a:spcBef>
              <a:spcPct val="0"/>
            </a:spcBef>
            <a:spcAft>
              <a:spcPct val="35000"/>
            </a:spcAft>
            <a:buNone/>
          </a:pPr>
          <a:r>
            <a:rPr lang="en-US" sz="1400" b="1" kern="1200"/>
            <a:t>Pre-Masters </a:t>
          </a:r>
          <a:endParaRPr lang="en-IN" sz="1400" kern="1200"/>
        </a:p>
      </dsp:txBody>
      <dsp:txXfrm>
        <a:off x="567952" y="3802200"/>
        <a:ext cx="7628532" cy="3729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4291DE-FFB9-4E23-8488-63EB4B0A18A1}">
      <dsp:nvSpPr>
        <dsp:cNvPr id="0" name=""/>
        <dsp:cNvSpPr/>
      </dsp:nvSpPr>
      <dsp:spPr>
        <a:xfrm>
          <a:off x="0" y="412927"/>
          <a:ext cx="11043303" cy="8505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7083" tIns="416560" rIns="857083"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t>Minimum 40-50% in standard 12th.</a:t>
          </a:r>
          <a:endParaRPr lang="en-IN" sz="2000" kern="1200"/>
        </a:p>
      </dsp:txBody>
      <dsp:txXfrm>
        <a:off x="0" y="412927"/>
        <a:ext cx="11043303" cy="850500"/>
      </dsp:txXfrm>
    </dsp:sp>
    <dsp:sp modelId="{34E8600C-DD63-4D2C-9232-20B1BBE629B4}">
      <dsp:nvSpPr>
        <dsp:cNvPr id="0" name=""/>
        <dsp:cNvSpPr/>
      </dsp:nvSpPr>
      <dsp:spPr>
        <a:xfrm>
          <a:off x="552165" y="117727"/>
          <a:ext cx="7730312" cy="5904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87" tIns="0" rIns="292187" bIns="0" numCol="1" spcCol="1270" anchor="ctr" anchorCtr="0">
          <a:noAutofit/>
        </a:bodyPr>
        <a:lstStyle/>
        <a:p>
          <a:pPr marL="0" lvl="0" indent="0" algn="l" defTabSz="889000">
            <a:lnSpc>
              <a:spcPct val="90000"/>
            </a:lnSpc>
            <a:spcBef>
              <a:spcPct val="0"/>
            </a:spcBef>
            <a:spcAft>
              <a:spcPct val="35000"/>
            </a:spcAft>
            <a:buNone/>
          </a:pPr>
          <a:r>
            <a:rPr lang="en-US" sz="2000" b="1" kern="1200"/>
            <a:t>Foundation Course and Foundation Degree </a:t>
          </a:r>
          <a:endParaRPr lang="en-IN" sz="2000" kern="1200"/>
        </a:p>
      </dsp:txBody>
      <dsp:txXfrm>
        <a:off x="580986" y="146548"/>
        <a:ext cx="7672670" cy="532758"/>
      </dsp:txXfrm>
    </dsp:sp>
    <dsp:sp modelId="{E74F2C43-92FC-4961-A99B-9706FB2F8BB2}">
      <dsp:nvSpPr>
        <dsp:cNvPr id="0" name=""/>
        <dsp:cNvSpPr/>
      </dsp:nvSpPr>
      <dsp:spPr>
        <a:xfrm>
          <a:off x="0" y="1666628"/>
          <a:ext cx="11043303" cy="850500"/>
        </a:xfrm>
        <a:prstGeom prst="rect">
          <a:avLst/>
        </a:prstGeom>
        <a:solidFill>
          <a:schemeClr val="lt1">
            <a:alpha val="90000"/>
            <a:hueOff val="0"/>
            <a:satOff val="0"/>
            <a:lumOff val="0"/>
            <a:alphaOff val="0"/>
          </a:schemeClr>
        </a:solidFill>
        <a:ln w="12700" cap="flat" cmpd="sng" algn="ctr">
          <a:solidFill>
            <a:schemeClr val="accent4">
              <a:hueOff val="-227665"/>
              <a:satOff val="-19810"/>
              <a:lumOff val="-19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7083" tIns="416560" rIns="857083"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t>Minimum 50-55% in standard 12th.</a:t>
          </a:r>
          <a:endParaRPr lang="en-IN" sz="2000" kern="1200"/>
        </a:p>
      </dsp:txBody>
      <dsp:txXfrm>
        <a:off x="0" y="1666628"/>
        <a:ext cx="11043303" cy="850500"/>
      </dsp:txXfrm>
    </dsp:sp>
    <dsp:sp modelId="{9207641C-5EF4-48F5-A6BF-52DF5F42D11D}">
      <dsp:nvSpPr>
        <dsp:cNvPr id="0" name=""/>
        <dsp:cNvSpPr/>
      </dsp:nvSpPr>
      <dsp:spPr>
        <a:xfrm>
          <a:off x="552165" y="1371427"/>
          <a:ext cx="7730312" cy="590400"/>
        </a:xfrm>
        <a:prstGeom prst="roundRect">
          <a:avLst/>
        </a:prstGeom>
        <a:solidFill>
          <a:schemeClr val="accent4">
            <a:hueOff val="-227665"/>
            <a:satOff val="-19810"/>
            <a:lumOff val="-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87" tIns="0" rIns="292187" bIns="0" numCol="1" spcCol="1270" anchor="ctr" anchorCtr="0">
          <a:noAutofit/>
        </a:bodyPr>
        <a:lstStyle/>
        <a:p>
          <a:pPr marL="0" lvl="0" indent="0" algn="l" defTabSz="889000">
            <a:lnSpc>
              <a:spcPct val="90000"/>
            </a:lnSpc>
            <a:spcBef>
              <a:spcPct val="0"/>
            </a:spcBef>
            <a:spcAft>
              <a:spcPct val="35000"/>
            </a:spcAft>
            <a:buNone/>
          </a:pPr>
          <a:r>
            <a:rPr lang="en-US" sz="2000" b="1" kern="1200"/>
            <a:t>IY 1 Diploma – (Leading to 2</a:t>
          </a:r>
          <a:r>
            <a:rPr lang="en-US" sz="2000" b="1" kern="1200" baseline="30000"/>
            <a:t>nd</a:t>
          </a:r>
          <a:r>
            <a:rPr lang="en-US" sz="2000" b="1" kern="1200"/>
            <a:t> year of Degree) </a:t>
          </a:r>
          <a:endParaRPr lang="en-IN" sz="2000" kern="1200"/>
        </a:p>
      </dsp:txBody>
      <dsp:txXfrm>
        <a:off x="580986" y="1400248"/>
        <a:ext cx="7672670" cy="532758"/>
      </dsp:txXfrm>
    </dsp:sp>
    <dsp:sp modelId="{4F7549E5-A605-4A4F-82E6-4022FE4FDD1E}">
      <dsp:nvSpPr>
        <dsp:cNvPr id="0" name=""/>
        <dsp:cNvSpPr/>
      </dsp:nvSpPr>
      <dsp:spPr>
        <a:xfrm>
          <a:off x="0" y="2920328"/>
          <a:ext cx="11043303" cy="850500"/>
        </a:xfrm>
        <a:prstGeom prst="rect">
          <a:avLst/>
        </a:prstGeom>
        <a:solidFill>
          <a:schemeClr val="lt1">
            <a:alpha val="90000"/>
            <a:hueOff val="0"/>
            <a:satOff val="0"/>
            <a:lumOff val="0"/>
            <a:alphaOff val="0"/>
          </a:schemeClr>
        </a:solidFill>
        <a:ln w="12700" cap="flat" cmpd="sng" algn="ctr">
          <a:solidFill>
            <a:schemeClr val="accent4">
              <a:hueOff val="-455330"/>
              <a:satOff val="-39621"/>
              <a:lumOff val="-3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7083" tIns="416560" rIns="857083"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t>Minimum 50% required in Bachelor’s degree.</a:t>
          </a:r>
          <a:endParaRPr lang="en-IN" sz="2000" kern="1200"/>
        </a:p>
      </dsp:txBody>
      <dsp:txXfrm>
        <a:off x="0" y="2920328"/>
        <a:ext cx="11043303" cy="850500"/>
      </dsp:txXfrm>
    </dsp:sp>
    <dsp:sp modelId="{28A5898C-B24A-44CA-AC3F-05E3D2109C37}">
      <dsp:nvSpPr>
        <dsp:cNvPr id="0" name=""/>
        <dsp:cNvSpPr/>
      </dsp:nvSpPr>
      <dsp:spPr>
        <a:xfrm>
          <a:off x="552165" y="2625128"/>
          <a:ext cx="7730312" cy="590400"/>
        </a:xfrm>
        <a:prstGeom prst="roundRect">
          <a:avLst/>
        </a:prstGeom>
        <a:solidFill>
          <a:schemeClr val="accent4">
            <a:hueOff val="-455330"/>
            <a:satOff val="-39621"/>
            <a:lumOff val="-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87" tIns="0" rIns="292187" bIns="0" numCol="1" spcCol="1270" anchor="ctr" anchorCtr="0">
          <a:noAutofit/>
        </a:bodyPr>
        <a:lstStyle/>
        <a:p>
          <a:pPr marL="0" lvl="0" indent="0" algn="l" defTabSz="889000">
            <a:lnSpc>
              <a:spcPct val="90000"/>
            </a:lnSpc>
            <a:spcBef>
              <a:spcPct val="0"/>
            </a:spcBef>
            <a:spcAft>
              <a:spcPct val="35000"/>
            </a:spcAft>
            <a:buNone/>
          </a:pPr>
          <a:r>
            <a:rPr lang="en-US" sz="2000" b="1" kern="1200"/>
            <a:t>Pre-Masters</a:t>
          </a:r>
          <a:endParaRPr lang="en-IN" sz="2000" kern="1200"/>
        </a:p>
      </dsp:txBody>
      <dsp:txXfrm>
        <a:off x="580986" y="2653949"/>
        <a:ext cx="7672670" cy="532758"/>
      </dsp:txXfrm>
    </dsp:sp>
    <dsp:sp modelId="{45B119F4-6DFF-4513-8825-E6EC3C844CBB}">
      <dsp:nvSpPr>
        <dsp:cNvPr id="0" name=""/>
        <dsp:cNvSpPr/>
      </dsp:nvSpPr>
      <dsp:spPr>
        <a:xfrm>
          <a:off x="0" y="4174028"/>
          <a:ext cx="11043303" cy="1417500"/>
        </a:xfrm>
        <a:prstGeom prst="rect">
          <a:avLst/>
        </a:prstGeom>
        <a:solidFill>
          <a:schemeClr val="lt1">
            <a:alpha val="90000"/>
            <a:hueOff val="0"/>
            <a:satOff val="0"/>
            <a:lumOff val="0"/>
            <a:alphaOff val="0"/>
          </a:schemeClr>
        </a:solidFill>
        <a:ln w="12700" cap="flat" cmpd="sng" algn="ctr">
          <a:solidFill>
            <a:schemeClr val="accent4">
              <a:hueOff val="-682995"/>
              <a:satOff val="-59431"/>
              <a:lumOff val="-58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7083" tIns="416560" rIns="857083"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t>Student needs to have a UKVI IELTS for all the above-mentioned courses. (Except for Navitas &amp; OIEG, which requires IELTS score of 5.5 with no band less than 5.5)</a:t>
          </a:r>
          <a:endParaRPr lang="en-IN" sz="2000" kern="1200"/>
        </a:p>
      </dsp:txBody>
      <dsp:txXfrm>
        <a:off x="0" y="4174028"/>
        <a:ext cx="11043303" cy="1417500"/>
      </dsp:txXfrm>
    </dsp:sp>
    <dsp:sp modelId="{205A4323-CB06-464F-91C0-8C97426402E1}">
      <dsp:nvSpPr>
        <dsp:cNvPr id="0" name=""/>
        <dsp:cNvSpPr/>
      </dsp:nvSpPr>
      <dsp:spPr>
        <a:xfrm>
          <a:off x="552165" y="3878828"/>
          <a:ext cx="7730312" cy="590400"/>
        </a:xfrm>
        <a:prstGeom prst="roundRect">
          <a:avLst/>
        </a:prstGeom>
        <a:solidFill>
          <a:schemeClr val="accent4">
            <a:hueOff val="-682995"/>
            <a:satOff val="-59431"/>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87" tIns="0" rIns="292187" bIns="0" numCol="1" spcCol="1270" anchor="ctr" anchorCtr="0">
          <a:noAutofit/>
        </a:bodyPr>
        <a:lstStyle/>
        <a:p>
          <a:pPr marL="0" lvl="0" indent="0" algn="l" defTabSz="889000">
            <a:lnSpc>
              <a:spcPct val="90000"/>
            </a:lnSpc>
            <a:spcBef>
              <a:spcPct val="0"/>
            </a:spcBef>
            <a:spcAft>
              <a:spcPct val="35000"/>
            </a:spcAft>
            <a:buNone/>
          </a:pPr>
          <a:r>
            <a:rPr lang="en-US" sz="2000" b="1" kern="1200"/>
            <a:t>IELTS Requirements</a:t>
          </a:r>
          <a:endParaRPr lang="en-IN" sz="2000" kern="1200"/>
        </a:p>
      </dsp:txBody>
      <dsp:txXfrm>
        <a:off x="580986" y="3907649"/>
        <a:ext cx="7672670" cy="53275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25AAF7-9D80-47FC-B6B2-6DF02C0DE8C0}">
      <dsp:nvSpPr>
        <dsp:cNvPr id="0" name=""/>
        <dsp:cNvSpPr/>
      </dsp:nvSpPr>
      <dsp:spPr>
        <a:xfrm>
          <a:off x="2335593" y="2151128"/>
          <a:ext cx="3558899" cy="2373786"/>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marL="0" lvl="0" indent="0" algn="l" defTabSz="666750">
            <a:lnSpc>
              <a:spcPct val="90000"/>
            </a:lnSpc>
            <a:spcBef>
              <a:spcPct val="0"/>
            </a:spcBef>
            <a:spcAft>
              <a:spcPct val="35000"/>
            </a:spcAft>
            <a:buNone/>
          </a:pPr>
          <a:r>
            <a:rPr lang="en-US" sz="1500" kern="1200"/>
            <a:t>A Top-up degree is equivalent to the final year of a Bachelor’s degree. These one-year courses are aimed at students who have previously completed a related foundation level degree or an HND and provide a route for students to directly enter the final year of a Bachelor’s degree.</a:t>
          </a:r>
          <a:endParaRPr lang="en-IN" sz="1500" kern="1200"/>
        </a:p>
      </dsp:txBody>
      <dsp:txXfrm>
        <a:off x="2905017" y="2151128"/>
        <a:ext cx="2989475" cy="2373786"/>
      </dsp:txXfrm>
    </dsp:sp>
    <dsp:sp modelId="{4944017B-1445-4CB1-A862-F1CC2D0FBE73}">
      <dsp:nvSpPr>
        <dsp:cNvPr id="0" name=""/>
        <dsp:cNvSpPr/>
      </dsp:nvSpPr>
      <dsp:spPr>
        <a:xfrm>
          <a:off x="2225" y="944627"/>
          <a:ext cx="2372599" cy="2372599"/>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en-US" sz="2700" b="1" kern="1200"/>
            <a:t>Top Up Programs</a:t>
          </a:r>
          <a:endParaRPr lang="en-IN" sz="2700" kern="1200"/>
        </a:p>
      </dsp:txBody>
      <dsp:txXfrm>
        <a:off x="349684" y="1292086"/>
        <a:ext cx="1677681" cy="1677681"/>
      </dsp:txXfrm>
    </dsp:sp>
    <dsp:sp modelId="{A07CBB21-9629-4710-84C1-54E9CDBE55F6}">
      <dsp:nvSpPr>
        <dsp:cNvPr id="0" name=""/>
        <dsp:cNvSpPr/>
      </dsp:nvSpPr>
      <dsp:spPr>
        <a:xfrm>
          <a:off x="7831804" y="1893667"/>
          <a:ext cx="3558899" cy="2373786"/>
        </a:xfrm>
        <a:prstGeom prst="rect">
          <a:avLst/>
        </a:prstGeom>
        <a:solidFill>
          <a:schemeClr val="accent4">
            <a:tint val="40000"/>
            <a:alpha val="90000"/>
            <a:hueOff val="-250817"/>
            <a:satOff val="-54316"/>
            <a:lumOff val="-3060"/>
            <a:alphaOff val="0"/>
          </a:schemeClr>
        </a:solidFill>
        <a:ln w="12700" cap="flat" cmpd="sng" algn="ctr">
          <a:solidFill>
            <a:schemeClr val="accent4">
              <a:tint val="40000"/>
              <a:alpha val="90000"/>
              <a:hueOff val="-250817"/>
              <a:satOff val="-54316"/>
              <a:lumOff val="-306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06680" rIns="106680" bIns="106680" numCol="1" spcCol="1270" anchor="ctr" anchorCtr="0">
          <a:noAutofit/>
        </a:bodyPr>
        <a:lstStyle/>
        <a:p>
          <a:pPr marL="0" lvl="0" indent="0" algn="l" defTabSz="666750">
            <a:lnSpc>
              <a:spcPct val="90000"/>
            </a:lnSpc>
            <a:spcBef>
              <a:spcPct val="0"/>
            </a:spcBef>
            <a:spcAft>
              <a:spcPct val="35000"/>
            </a:spcAft>
            <a:buNone/>
          </a:pPr>
          <a:r>
            <a:rPr lang="en-US" sz="1500" kern="1200" dirty="0"/>
            <a:t>Credit transfer or advanced standing are the terms used by colleges and universities for the procedure of granting credit to a student for courses already undertaken at another institution in the same or different country.</a:t>
          </a:r>
          <a:endParaRPr lang="en-IN" sz="1500" kern="1200" dirty="0"/>
        </a:p>
      </dsp:txBody>
      <dsp:txXfrm>
        <a:off x="8401228" y="1893667"/>
        <a:ext cx="2989475" cy="2373786"/>
      </dsp:txXfrm>
    </dsp:sp>
    <dsp:sp modelId="{EF5909BD-13FE-4E2B-B4DF-9D01FDBF148E}">
      <dsp:nvSpPr>
        <dsp:cNvPr id="0" name=""/>
        <dsp:cNvSpPr/>
      </dsp:nvSpPr>
      <dsp:spPr>
        <a:xfrm>
          <a:off x="5933724" y="944627"/>
          <a:ext cx="2372599" cy="2372599"/>
        </a:xfrm>
        <a:prstGeom prst="ellipse">
          <a:avLst/>
        </a:prstGeom>
        <a:solidFill>
          <a:schemeClr val="accent4">
            <a:hueOff val="-682995"/>
            <a:satOff val="-59431"/>
            <a:lumOff val="-58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a:lnSpc>
              <a:spcPct val="90000"/>
            </a:lnSpc>
            <a:spcBef>
              <a:spcPct val="0"/>
            </a:spcBef>
            <a:spcAft>
              <a:spcPct val="35000"/>
            </a:spcAft>
            <a:buNone/>
          </a:pPr>
          <a:r>
            <a:rPr lang="en-US" sz="2700" b="1" kern="1200"/>
            <a:t>Credit Transfer</a:t>
          </a:r>
          <a:endParaRPr lang="en-IN" sz="2700" kern="1200"/>
        </a:p>
      </dsp:txBody>
      <dsp:txXfrm>
        <a:off x="6281183" y="1292086"/>
        <a:ext cx="1677681" cy="1677681"/>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defRPr b="1"/>
        </a:lvl1pPr>
        <a:lvl2pPr>
          <a:lnSpc>
            <a:spcPct val="100000"/>
          </a:lnSpc>
        </a:lvl2pPr>
      </dgm1612:lstStyle>
    </a:ext>
  </dgm:extLst>
</dgm:layoutDef>
</file>

<file path=ppt/diagrams/layout2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2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 xmlns:dgm1612="http://schemas.microsoft.com/office/drawing/2016/12/diagram">
        <a:lvl1pPr>
          <a:lnSpc>
            <a:spcPct val="100000"/>
          </a:lnSpc>
        </a:lvl1pPr>
      </dgm1612:lstStyle>
    </a:ext>
  </dgm:extLst>
</dgm:layoutDef>
</file>

<file path=ppt/diagrams/layout2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List2#1">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7BA811-8917-4F1D-B22F-E96045BFA4E0}" type="datetimeFigureOut">
              <a:rPr lang="en-US" smtClean="0"/>
              <a:pPr/>
              <a:t>6/17/2026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0C6A29-4676-420C-BBE3-ACC2B80F64D4}" type="slidenum">
              <a:rPr lang="en-US" smtClean="0"/>
              <a:pPr/>
              <a:t>‹#›</a:t>
            </a:fld>
            <a:endParaRPr lang="en-US"/>
          </a:p>
        </p:txBody>
      </p:sp>
    </p:spTree>
    <p:extLst>
      <p:ext uri="{BB962C8B-B14F-4D97-AF65-F5344CB8AC3E}">
        <p14:creationId xmlns:p14="http://schemas.microsoft.com/office/powerpoint/2010/main" xmlns="" val="3804597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4061527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48102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478766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532498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5736474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801867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42732491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pPr/>
              <a:t>16</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pPr/>
              <a:t>17</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pPr/>
              <a:t>18</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pPr/>
              <a:t>19</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4808580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7873072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42811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889531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pPr/>
              <a:t>23</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pPr/>
              <a:t>24</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pPr/>
              <a:t>25</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7331511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42013586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5544533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567199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5289290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58871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42932712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40097940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8942000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3503346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40188998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0039170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6596326-9D1F-5EE0-7D3A-5A5EDBB3E4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93908954-CE1A-CD8C-002D-E23F72CD8CD5}"/>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xmlns="" id="{7A2525DE-5091-58C6-A3B2-ACAA908BB616}"/>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xmlns="" id="{E7732AA0-B413-DE07-4542-9AEB0A5386A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9148695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D40C6A29-4676-420C-BBE3-ACC2B80F64D4}" type="slidenum">
              <a:rPr lang="en-US" smtClean="0"/>
              <a:pPr/>
              <a:t>39</a:t>
            </a:fld>
            <a:endParaRPr lang="en-US"/>
          </a:p>
        </p:txBody>
      </p:sp>
    </p:spTree>
    <p:extLst>
      <p:ext uri="{BB962C8B-B14F-4D97-AF65-F5344CB8AC3E}">
        <p14:creationId xmlns:p14="http://schemas.microsoft.com/office/powerpoint/2010/main" xmlns="" val="5744573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pPr/>
              <a:t>43</a:t>
            </a:fld>
            <a:endParaRPr lang="en-US"/>
          </a:p>
        </p:txBody>
      </p:sp>
    </p:spTree>
    <p:extLst>
      <p:ext uri="{BB962C8B-B14F-4D97-AF65-F5344CB8AC3E}">
        <p14:creationId xmlns:p14="http://schemas.microsoft.com/office/powerpoint/2010/main" xmlns="" val="412732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B7400FA-DFB8-CBE5-F89F-DCA2635CB0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DA608362-2579-7CD3-ADF4-AB066EECAA7B}"/>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xmlns="" id="{00B7235A-3FD6-6FA2-3CEC-37F2F1084C42}"/>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xmlns="" id="{AADE7079-FB32-9BC0-7D6A-ACFF8358C6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9008557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72732433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9409035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1397643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9566819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4005687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FA94A40-041B-3723-59D5-556D6FA3F5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251C738D-CD72-F5D0-F491-1E58764D7453}"/>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xmlns="" id="{69DAF7C2-974E-C055-3F47-B9A2F12ECADF}"/>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xmlns="" id="{B9517997-A277-A3CF-822C-E6289EC8CF4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992801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769387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733457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ED402D-EF27-4D12-A9FE-B78A7FDD4C45}"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690492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a:t>Click to edit Master title style</a:t>
            </a:r>
          </a:p>
        </p:txBody>
      </p:sp>
      <p:sp>
        <p:nvSpPr>
          <p:cNvPr id="3" name="Subtitle 2">
            <a:extLst>
              <a:ext uri="{FF2B5EF4-FFF2-40B4-BE49-F238E27FC236}">
                <a16:creationId xmlns:a16="http://schemas.microsoft.com/office/drawing/2014/main" xmlns=""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pPr/>
              <a:t>6/17/2026</a:t>
            </a:fld>
            <a:endParaRPr lang="en-US"/>
          </a:p>
        </p:txBody>
      </p:sp>
      <p:sp>
        <p:nvSpPr>
          <p:cNvPr id="5" name="Footer Placeholder 4">
            <a:extLst>
              <a:ext uri="{FF2B5EF4-FFF2-40B4-BE49-F238E27FC236}">
                <a16:creationId xmlns:a16="http://schemas.microsoft.com/office/drawing/2014/main" xmlns="" id="{8B8C0E86-A7F7-4BDC-A637-254E5252DE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pPr/>
              <a:t>‹#›</a:t>
            </a:fld>
            <a:endParaRPr lang="en-US"/>
          </a:p>
        </p:txBody>
      </p:sp>
      <p:sp>
        <p:nvSpPr>
          <p:cNvPr id="8" name="Rectangle 7">
            <a:extLst>
              <a:ext uri="{FF2B5EF4-FFF2-40B4-BE49-F238E27FC236}">
                <a16:creationId xmlns:a16="http://schemas.microsoft.com/office/drawing/2014/main" xmlns=""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xmlns=""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127225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B32C18-E430-4EC7-BD7C-99D86D0122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9ED9A4A-D287-4207-9037-70DB007A1707}"/>
              </a:ext>
            </a:extLst>
          </p:cNvPr>
          <p:cNvSpPr>
            <a:spLocks noGrp="1"/>
          </p:cNvSpPr>
          <p:nvPr>
            <p:ph type="dt" sz="half" idx="10"/>
          </p:nvPr>
        </p:nvSpPr>
        <p:spPr/>
        <p:txBody>
          <a:bodyPr/>
          <a:lstStyle/>
          <a:p>
            <a:fld id="{02AC24A9-CCB6-4F8D-B8DB-C2F3692CFA5A}" type="datetimeFigureOut">
              <a:rPr lang="en-US" smtClean="0"/>
              <a:pPr/>
              <a:t>6/17/2026</a:t>
            </a:fld>
            <a:endParaRPr lang="en-US"/>
          </a:p>
        </p:txBody>
      </p:sp>
      <p:sp>
        <p:nvSpPr>
          <p:cNvPr id="5" name="Footer Placeholder 4">
            <a:extLst>
              <a:ext uri="{FF2B5EF4-FFF2-40B4-BE49-F238E27FC236}">
                <a16:creationId xmlns:a16="http://schemas.microsoft.com/office/drawing/2014/main" xmlns=""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7679730-3487-4D94-A0DC-C21684963AB3}"/>
              </a:ext>
            </a:extLst>
          </p:cNvPr>
          <p:cNvSpPr>
            <a:spLocks noGrp="1"/>
          </p:cNvSpPr>
          <p:nvPr>
            <p:ph type="sldNum" sz="quarter" idx="12"/>
          </p:nvPr>
        </p:nvSpPr>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4218747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1D2603B-9ACE-4FA9-805B-9B91EB63DF7D}"/>
              </a:ext>
            </a:extLst>
          </p:cNvPr>
          <p:cNvSpPr>
            <a:spLocks noGrp="1"/>
          </p:cNvSpPr>
          <p:nvPr>
            <p:ph type="dt" sz="half" idx="10"/>
          </p:nvPr>
        </p:nvSpPr>
        <p:spPr/>
        <p:txBody>
          <a:bodyPr/>
          <a:lstStyle/>
          <a:p>
            <a:fld id="{02AC24A9-CCB6-4F8D-B8DB-C2F3692CFA5A}" type="datetimeFigureOut">
              <a:rPr lang="en-US" smtClean="0"/>
              <a:pPr/>
              <a:t>6/17/2026</a:t>
            </a:fld>
            <a:endParaRPr lang="en-US"/>
          </a:p>
        </p:txBody>
      </p:sp>
      <p:sp>
        <p:nvSpPr>
          <p:cNvPr id="5" name="Footer Placeholder 4">
            <a:extLst>
              <a:ext uri="{FF2B5EF4-FFF2-40B4-BE49-F238E27FC236}">
                <a16:creationId xmlns:a16="http://schemas.microsoft.com/office/drawing/2014/main" xmlns=""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5197AE4-AA47-4E14-8FFE-171FAE47F49E}"/>
              </a:ext>
            </a:extLst>
          </p:cNvPr>
          <p:cNvSpPr>
            <a:spLocks noGrp="1"/>
          </p:cNvSpPr>
          <p:nvPr>
            <p:ph type="sldNum" sz="quarter" idx="12"/>
          </p:nvPr>
        </p:nvSpPr>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595658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99598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xmlns=""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xmlns=""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xmlns="" id="{21671183-B3CE-4F45-92FB-98290CA0E2CA}"/>
              </a:ext>
            </a:extLst>
          </p:cNvPr>
          <p:cNvSpPr>
            <a:spLocks noGrp="1"/>
          </p:cNvSpPr>
          <p:nvPr>
            <p:ph idx="1"/>
          </p:nvPr>
        </p:nvSpPr>
        <p:spPr>
          <a:xfrm>
            <a:off x="1115568" y="2478024"/>
            <a:ext cx="10168128"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pPr/>
              <a:t>6/17/2026</a:t>
            </a:fld>
            <a:endParaRPr lang="en-US"/>
          </a:p>
        </p:txBody>
      </p:sp>
      <p:sp>
        <p:nvSpPr>
          <p:cNvPr id="5" name="Footer Placeholder 4">
            <a:extLst>
              <a:ext uri="{FF2B5EF4-FFF2-40B4-BE49-F238E27FC236}">
                <a16:creationId xmlns:a16="http://schemas.microsoft.com/office/drawing/2014/main" xmlns=""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1076563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xmlns=""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a:t>Click to edit Master title style</a:t>
            </a:r>
          </a:p>
        </p:txBody>
      </p:sp>
      <p:sp>
        <p:nvSpPr>
          <p:cNvPr id="3" name="Text Placeholder 2">
            <a:extLst>
              <a:ext uri="{FF2B5EF4-FFF2-40B4-BE49-F238E27FC236}">
                <a16:creationId xmlns:a16="http://schemas.microsoft.com/office/drawing/2014/main" xmlns=""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D48BFA7D-4401-4285-802B-1579165F0D6D}"/>
              </a:ext>
            </a:extLst>
          </p:cNvPr>
          <p:cNvSpPr>
            <a:spLocks noGrp="1"/>
          </p:cNvSpPr>
          <p:nvPr>
            <p:ph type="dt" sz="half" idx="10"/>
          </p:nvPr>
        </p:nvSpPr>
        <p:spPr/>
        <p:txBody>
          <a:bodyPr/>
          <a:lstStyle/>
          <a:p>
            <a:fld id="{02AC24A9-CCB6-4F8D-B8DB-C2F3692CFA5A}" type="datetimeFigureOut">
              <a:rPr lang="en-US" smtClean="0"/>
              <a:pPr/>
              <a:t>6/17/2026</a:t>
            </a:fld>
            <a:endParaRPr lang="en-US"/>
          </a:p>
        </p:txBody>
      </p:sp>
      <p:sp>
        <p:nvSpPr>
          <p:cNvPr id="5" name="Footer Placeholder 4">
            <a:extLst>
              <a:ext uri="{FF2B5EF4-FFF2-40B4-BE49-F238E27FC236}">
                <a16:creationId xmlns:a16="http://schemas.microsoft.com/office/drawing/2014/main" xmlns=""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3AC3F32-46E0-47C8-8565-5969A475FDB0}"/>
              </a:ext>
            </a:extLst>
          </p:cNvPr>
          <p:cNvSpPr>
            <a:spLocks noGrp="1"/>
          </p:cNvSpPr>
          <p:nvPr>
            <p:ph type="sldNum" sz="quarter" idx="12"/>
          </p:nvPr>
        </p:nvSpPr>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2211531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xmlns=""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xmlns=""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xmlns="" id="{292A20DF-0829-4336-B59F-FF9D7AA9D8B6}"/>
              </a:ext>
            </a:extLst>
          </p:cNvPr>
          <p:cNvSpPr>
            <a:spLocks noGrp="1"/>
          </p:cNvSpPr>
          <p:nvPr>
            <p:ph sz="half" idx="1"/>
          </p:nvPr>
        </p:nvSpPr>
        <p:spPr>
          <a:xfrm>
            <a:off x="1115568"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7935D01C-CF67-4DF6-B96C-FFC9D5BF847B}"/>
              </a:ext>
            </a:extLst>
          </p:cNvPr>
          <p:cNvSpPr>
            <a:spLocks noGrp="1"/>
          </p:cNvSpPr>
          <p:nvPr>
            <p:ph sz="half" idx="2"/>
          </p:nvPr>
        </p:nvSpPr>
        <p:spPr>
          <a:xfrm>
            <a:off x="6345936"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pPr/>
              <a:t>6/17/2026</a:t>
            </a:fld>
            <a:endParaRPr lang="en-US"/>
          </a:p>
        </p:txBody>
      </p:sp>
      <p:sp>
        <p:nvSpPr>
          <p:cNvPr id="6" name="Footer Placeholder 5">
            <a:extLst>
              <a:ext uri="{FF2B5EF4-FFF2-40B4-BE49-F238E27FC236}">
                <a16:creationId xmlns:a16="http://schemas.microsoft.com/office/drawing/2014/main" xmlns=""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3285705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xmlns=""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xmlns=""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xmlns=""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pPr/>
              <a:t>6/17/2026</a:t>
            </a:fld>
            <a:endParaRPr lang="en-US"/>
          </a:p>
        </p:txBody>
      </p:sp>
      <p:sp>
        <p:nvSpPr>
          <p:cNvPr id="8" name="Footer Placeholder 7">
            <a:extLst>
              <a:ext uri="{FF2B5EF4-FFF2-40B4-BE49-F238E27FC236}">
                <a16:creationId xmlns:a16="http://schemas.microsoft.com/office/drawing/2014/main" xmlns=""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4067276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xmlns=""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xmlns=""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a:t>Click to edit Master title style</a:t>
            </a:r>
          </a:p>
        </p:txBody>
      </p:sp>
      <p:sp>
        <p:nvSpPr>
          <p:cNvPr id="3" name="Date Placeholder 2">
            <a:extLst>
              <a:ext uri="{FF2B5EF4-FFF2-40B4-BE49-F238E27FC236}">
                <a16:creationId xmlns:a16="http://schemas.microsoft.com/office/drawing/2014/main" xmlns="" id="{67C91241-A315-4643-91E5-CF2C25CC903A}"/>
              </a:ext>
            </a:extLst>
          </p:cNvPr>
          <p:cNvSpPr>
            <a:spLocks noGrp="1"/>
          </p:cNvSpPr>
          <p:nvPr>
            <p:ph type="dt" sz="half" idx="10"/>
          </p:nvPr>
        </p:nvSpPr>
        <p:spPr/>
        <p:txBody>
          <a:bodyPr/>
          <a:lstStyle/>
          <a:p>
            <a:fld id="{02AC24A9-CCB6-4F8D-B8DB-C2F3692CFA5A}" type="datetimeFigureOut">
              <a:rPr lang="en-US" smtClean="0"/>
              <a:pPr/>
              <a:t>6/17/2026</a:t>
            </a:fld>
            <a:endParaRPr lang="en-US"/>
          </a:p>
        </p:txBody>
      </p:sp>
      <p:sp>
        <p:nvSpPr>
          <p:cNvPr id="4" name="Footer Placeholder 3">
            <a:extLst>
              <a:ext uri="{FF2B5EF4-FFF2-40B4-BE49-F238E27FC236}">
                <a16:creationId xmlns:a16="http://schemas.microsoft.com/office/drawing/2014/main" xmlns=""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7739411-CED6-43D4-868D-A65C4161A72B}"/>
              </a:ext>
            </a:extLst>
          </p:cNvPr>
          <p:cNvSpPr>
            <a:spLocks noGrp="1"/>
          </p:cNvSpPr>
          <p:nvPr>
            <p:ph type="sldNum" sz="quarter" idx="12"/>
          </p:nvPr>
        </p:nvSpPr>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1651398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EAC447E0-1D4D-4EF2-B81B-4B2400EE3EDB}"/>
              </a:ext>
            </a:extLst>
          </p:cNvPr>
          <p:cNvSpPr>
            <a:spLocks noGrp="1"/>
          </p:cNvSpPr>
          <p:nvPr>
            <p:ph type="dt" sz="half" idx="10"/>
          </p:nvPr>
        </p:nvSpPr>
        <p:spPr/>
        <p:txBody>
          <a:bodyPr/>
          <a:lstStyle/>
          <a:p>
            <a:fld id="{02AC24A9-CCB6-4F8D-B8DB-C2F3692CFA5A}" type="datetimeFigureOut">
              <a:rPr lang="en-US" smtClean="0"/>
              <a:pPr/>
              <a:t>6/17/2026</a:t>
            </a:fld>
            <a:endParaRPr lang="en-US"/>
          </a:p>
        </p:txBody>
      </p:sp>
      <p:sp>
        <p:nvSpPr>
          <p:cNvPr id="3" name="Footer Placeholder 2">
            <a:extLst>
              <a:ext uri="{FF2B5EF4-FFF2-40B4-BE49-F238E27FC236}">
                <a16:creationId xmlns:a16="http://schemas.microsoft.com/office/drawing/2014/main" xmlns=""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8440955-B18E-49D3-AE7B-B331200E34C5}"/>
              </a:ext>
            </a:extLst>
          </p:cNvPr>
          <p:cNvSpPr>
            <a:spLocks noGrp="1"/>
          </p:cNvSpPr>
          <p:nvPr>
            <p:ph type="sldNum" sz="quarter" idx="12"/>
          </p:nvPr>
        </p:nvSpPr>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4274450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xmlns=""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p>
        </p:txBody>
      </p:sp>
      <p:sp>
        <p:nvSpPr>
          <p:cNvPr id="3" name="Content Placeholder 2">
            <a:extLst>
              <a:ext uri="{FF2B5EF4-FFF2-40B4-BE49-F238E27FC236}">
                <a16:creationId xmlns:a16="http://schemas.microsoft.com/office/drawing/2014/main" xmlns=""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pPr/>
              <a:t>6/17/2026</a:t>
            </a:fld>
            <a:endParaRPr lang="en-US"/>
          </a:p>
        </p:txBody>
      </p:sp>
      <p:sp>
        <p:nvSpPr>
          <p:cNvPr id="6" name="Footer Placeholder 5">
            <a:extLst>
              <a:ext uri="{FF2B5EF4-FFF2-40B4-BE49-F238E27FC236}">
                <a16:creationId xmlns:a16="http://schemas.microsoft.com/office/drawing/2014/main" xmlns=""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285D185-B1B6-4D62-81BE-BE82C80ACA6C}"/>
              </a:ext>
            </a:extLst>
          </p:cNvPr>
          <p:cNvSpPr>
            <a:spLocks noGrp="1"/>
          </p:cNvSpPr>
          <p:nvPr>
            <p:ph type="sldNum" sz="quarter" idx="12"/>
          </p:nvPr>
        </p:nvSpPr>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378225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xmlns=""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p>
        </p:txBody>
      </p:sp>
      <p:sp>
        <p:nvSpPr>
          <p:cNvPr id="3" name="Picture Placeholder 2">
            <a:extLst>
              <a:ext uri="{FF2B5EF4-FFF2-40B4-BE49-F238E27FC236}">
                <a16:creationId xmlns:a16="http://schemas.microsoft.com/office/drawing/2014/main" xmlns=""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pPr/>
              <a:t>6/17/2026</a:t>
            </a:fld>
            <a:endParaRPr lang="en-US"/>
          </a:p>
        </p:txBody>
      </p:sp>
      <p:sp>
        <p:nvSpPr>
          <p:cNvPr id="6" name="Footer Placeholder 5">
            <a:extLst>
              <a:ext uri="{FF2B5EF4-FFF2-40B4-BE49-F238E27FC236}">
                <a16:creationId xmlns:a16="http://schemas.microsoft.com/office/drawing/2014/main" xmlns=""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8770FB6-F273-4BA6-8B97-9835AC537871}"/>
              </a:ext>
            </a:extLst>
          </p:cNvPr>
          <p:cNvSpPr>
            <a:spLocks noGrp="1"/>
          </p:cNvSpPr>
          <p:nvPr>
            <p:ph type="sldNum" sz="quarter" idx="12"/>
          </p:nvPr>
        </p:nvSpPr>
        <p:spPr/>
        <p:txBody>
          <a:body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3336034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pPr/>
              <a:t>6/17/2026</a:t>
            </a:fld>
            <a:endParaRPr lang="en-US"/>
          </a:p>
        </p:txBody>
      </p:sp>
      <p:sp>
        <p:nvSpPr>
          <p:cNvPr id="5" name="Footer Placeholder 4">
            <a:extLst>
              <a:ext uri="{FF2B5EF4-FFF2-40B4-BE49-F238E27FC236}">
                <a16:creationId xmlns:a16="http://schemas.microsoft.com/office/drawing/2014/main" xmlns=""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pPr/>
              <a:t>‹#›</a:t>
            </a:fld>
            <a:endParaRPr lang="en-US"/>
          </a:p>
        </p:txBody>
      </p:sp>
    </p:spTree>
    <p:extLst>
      <p:ext uri="{BB962C8B-B14F-4D97-AF65-F5344CB8AC3E}">
        <p14:creationId xmlns:p14="http://schemas.microsoft.com/office/powerpoint/2010/main" xmlns="" val="1002553466"/>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Lst>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tif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tiff"/><Relationship Id="rId7" Type="http://schemas.openxmlformats.org/officeDocument/2006/relationships/diagramColors" Target="../diagrams/colors5.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microsoft.com/office/2007/relationships/diagramDrawing" Target="../diagrams/drawing5.xml"/></Relationships>
</file>

<file path=ppt/slides/_rels/slide11.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eg"/><Relationship Id="rId18" Type="http://schemas.openxmlformats.org/officeDocument/2006/relationships/image" Target="../media/image4.tiff"/><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jpeg"/><Relationship Id="rId17" Type="http://schemas.openxmlformats.org/officeDocument/2006/relationships/image" Target="../media/image27.jpeg"/><Relationship Id="rId2" Type="http://schemas.openxmlformats.org/officeDocument/2006/relationships/notesSlide" Target="../notesSlides/notesSlide11.xml"/><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jpe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4.tiff"/><Relationship Id="rId7" Type="http://schemas.openxmlformats.org/officeDocument/2006/relationships/diagramColors" Target="../diagrams/colors6.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microsoft.com/office/2007/relationships/diagramDrawing" Target="../diagrams/drawing6.xml"/></Relationships>
</file>

<file path=ppt/slides/_rels/slide1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diagramData" Target="../diagrams/data7.xml"/><Relationship Id="rId7" Type="http://schemas.openxmlformats.org/officeDocument/2006/relationships/image" Target="../media/image4.tiff"/><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diagramData" Target="../diagrams/data8.xml"/><Relationship Id="rId7" Type="http://schemas.openxmlformats.org/officeDocument/2006/relationships/image" Target="../media/image4.tif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4.tiff"/></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4.tiff"/></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diagramData" Target="../diagrams/data1.xml"/><Relationship Id="rId7"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diagramData" Target="../diagrams/data9.xml"/><Relationship Id="rId7" Type="http://schemas.openxmlformats.org/officeDocument/2006/relationships/image" Target="../media/image4.tiff"/><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1.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diagramData" Target="../diagrams/data10.xml"/><Relationship Id="rId7" Type="http://schemas.openxmlformats.org/officeDocument/2006/relationships/image" Target="../media/image4.tiff"/><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2.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diagramData" Target="../diagrams/data11.xml"/><Relationship Id="rId7" Type="http://schemas.openxmlformats.org/officeDocument/2006/relationships/image" Target="../media/image4.tiff"/><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32.jpeg"/><Relationship Id="rId4" Type="http://schemas.openxmlformats.org/officeDocument/2006/relationships/image" Target="../media/image4.tiff"/></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4.tiff"/></Relationships>
</file>

<file path=ppt/slides/_rels/slide26.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diagramData" Target="../diagrams/data12.xml"/><Relationship Id="rId7" Type="http://schemas.openxmlformats.org/officeDocument/2006/relationships/image" Target="../media/image4.tiff"/><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diagramData" Target="../diagrams/data13.xml"/><Relationship Id="rId7" Type="http://schemas.openxmlformats.org/officeDocument/2006/relationships/image" Target="../media/image4.tiff"/><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9.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diagramData" Target="../diagrams/data14.xml"/><Relationship Id="rId7" Type="http://schemas.openxmlformats.org/officeDocument/2006/relationships/image" Target="../media/image4.tiff"/><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2.xml"/><Relationship Id="rId7" Type="http://schemas.openxmlformats.org/officeDocument/2006/relationships/image" Target="../media/image4.tif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microsoft.com/office/2007/relationships/diagramDrawing" Target="../diagrams/drawing2.xml"/></Relationships>
</file>

<file path=ppt/slides/_rels/slide30.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diagramData" Target="../diagrams/data15.xml"/><Relationship Id="rId7" Type="http://schemas.openxmlformats.org/officeDocument/2006/relationships/image" Target="../media/image4.tiff"/><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1.xml.rels><?xml version="1.0" encoding="UTF-8" standalone="yes"?>
<Relationships xmlns="http://schemas.openxmlformats.org/package/2006/relationships"><Relationship Id="rId8" Type="http://schemas.openxmlformats.org/officeDocument/2006/relationships/diagramLayout" Target="../diagrams/layout17.xml"/><Relationship Id="rId13" Type="http://schemas.microsoft.com/office/2007/relationships/diagramDrawing" Target="../diagrams/drawing17.xml"/><Relationship Id="rId3" Type="http://schemas.openxmlformats.org/officeDocument/2006/relationships/diagramData" Target="../diagrams/data16.xml"/><Relationship Id="rId7" Type="http://schemas.openxmlformats.org/officeDocument/2006/relationships/diagramData" Target="../diagrams/data17.xml"/><Relationship Id="rId12" Type="http://schemas.microsoft.com/office/2007/relationships/diagramDrawing" Target="../diagrams/drawing16.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diagramColors" Target="../diagrams/colors16.xml"/><Relationship Id="rId11" Type="http://schemas.openxmlformats.org/officeDocument/2006/relationships/image" Target="../media/image4.tiff"/><Relationship Id="rId5" Type="http://schemas.openxmlformats.org/officeDocument/2006/relationships/diagramQuickStyle" Target="../diagrams/quickStyle16.xml"/><Relationship Id="rId10" Type="http://schemas.openxmlformats.org/officeDocument/2006/relationships/diagramColors" Target="../diagrams/colors17.xml"/><Relationship Id="rId4" Type="http://schemas.openxmlformats.org/officeDocument/2006/relationships/diagramLayout" Target="../diagrams/layout16.xml"/><Relationship Id="rId9" Type="http://schemas.openxmlformats.org/officeDocument/2006/relationships/diagramQuickStyle" Target="../diagrams/quickStyle17.xml"/></Relationships>
</file>

<file path=ppt/slides/_rels/slide3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diagramData" Target="../diagrams/data18.xml"/><Relationship Id="rId7" Type="http://schemas.openxmlformats.org/officeDocument/2006/relationships/image" Target="../media/image4.tiff"/><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4.xml.rels><?xml version="1.0" encoding="UTF-8" standalone="yes"?>
<Relationships xmlns="http://schemas.openxmlformats.org/package/2006/relationships"><Relationship Id="rId8" Type="http://schemas.openxmlformats.org/officeDocument/2006/relationships/image" Target="../media/image61.svg"/><Relationship Id="rId13" Type="http://schemas.openxmlformats.org/officeDocument/2006/relationships/image" Target="../media/image39.png"/><Relationship Id="rId18" Type="http://schemas.openxmlformats.org/officeDocument/2006/relationships/image" Target="../media/image71.svg"/><Relationship Id="rId3" Type="http://schemas.openxmlformats.org/officeDocument/2006/relationships/image" Target="../media/image34.png"/><Relationship Id="rId7" Type="http://schemas.openxmlformats.org/officeDocument/2006/relationships/image" Target="../media/image36.png"/><Relationship Id="rId12" Type="http://schemas.openxmlformats.org/officeDocument/2006/relationships/image" Target="../media/image65.svg"/><Relationship Id="rId17" Type="http://schemas.openxmlformats.org/officeDocument/2006/relationships/image" Target="../media/image41.png"/><Relationship Id="rId2" Type="http://schemas.openxmlformats.org/officeDocument/2006/relationships/notesSlide" Target="../notesSlides/notesSlide34.xml"/><Relationship Id="rId16" Type="http://schemas.openxmlformats.org/officeDocument/2006/relationships/image" Target="../media/image69.svg"/><Relationship Id="rId1" Type="http://schemas.openxmlformats.org/officeDocument/2006/relationships/slideLayout" Target="../slideLayouts/slideLayout7.xml"/><Relationship Id="rId6" Type="http://schemas.openxmlformats.org/officeDocument/2006/relationships/image" Target="../media/image59.svg"/><Relationship Id="rId11" Type="http://schemas.openxmlformats.org/officeDocument/2006/relationships/image" Target="../media/image38.png"/><Relationship Id="rId5" Type="http://schemas.openxmlformats.org/officeDocument/2006/relationships/image" Target="../media/image35.png"/><Relationship Id="rId15" Type="http://schemas.openxmlformats.org/officeDocument/2006/relationships/image" Target="../media/image40.png"/><Relationship Id="rId10" Type="http://schemas.openxmlformats.org/officeDocument/2006/relationships/image" Target="../media/image63.svg"/><Relationship Id="rId19" Type="http://schemas.openxmlformats.org/officeDocument/2006/relationships/image" Target="../media/image4.tiff"/><Relationship Id="rId4" Type="http://schemas.openxmlformats.org/officeDocument/2006/relationships/image" Target="../media/image57.svg"/><Relationship Id="rId9" Type="http://schemas.openxmlformats.org/officeDocument/2006/relationships/image" Target="../media/image37.png"/><Relationship Id="rId14" Type="http://schemas.openxmlformats.org/officeDocument/2006/relationships/image" Target="../media/image67.svg"/></Relationships>
</file>

<file path=ppt/slides/_rels/slide35.xml.rels><?xml version="1.0" encoding="UTF-8" standalone="yes"?>
<Relationships xmlns="http://schemas.openxmlformats.org/package/2006/relationships"><Relationship Id="rId8" Type="http://schemas.openxmlformats.org/officeDocument/2006/relationships/image" Target="../media/image61.svg"/><Relationship Id="rId13" Type="http://schemas.openxmlformats.org/officeDocument/2006/relationships/image" Target="../media/image39.png"/><Relationship Id="rId18" Type="http://schemas.openxmlformats.org/officeDocument/2006/relationships/image" Target="../media/image71.svg"/><Relationship Id="rId3" Type="http://schemas.openxmlformats.org/officeDocument/2006/relationships/image" Target="../media/image34.png"/><Relationship Id="rId7" Type="http://schemas.openxmlformats.org/officeDocument/2006/relationships/image" Target="../media/image36.png"/><Relationship Id="rId12" Type="http://schemas.openxmlformats.org/officeDocument/2006/relationships/image" Target="../media/image65.svg"/><Relationship Id="rId17" Type="http://schemas.openxmlformats.org/officeDocument/2006/relationships/image" Target="../media/image41.png"/><Relationship Id="rId2" Type="http://schemas.openxmlformats.org/officeDocument/2006/relationships/notesSlide" Target="../notesSlides/notesSlide35.xml"/><Relationship Id="rId16" Type="http://schemas.openxmlformats.org/officeDocument/2006/relationships/image" Target="../media/image69.svg"/><Relationship Id="rId1" Type="http://schemas.openxmlformats.org/officeDocument/2006/relationships/slideLayout" Target="../slideLayouts/slideLayout7.xml"/><Relationship Id="rId6" Type="http://schemas.openxmlformats.org/officeDocument/2006/relationships/image" Target="../media/image59.svg"/><Relationship Id="rId11" Type="http://schemas.openxmlformats.org/officeDocument/2006/relationships/image" Target="../media/image38.png"/><Relationship Id="rId5" Type="http://schemas.openxmlformats.org/officeDocument/2006/relationships/image" Target="../media/image35.png"/><Relationship Id="rId15" Type="http://schemas.openxmlformats.org/officeDocument/2006/relationships/image" Target="../media/image40.png"/><Relationship Id="rId10" Type="http://schemas.openxmlformats.org/officeDocument/2006/relationships/image" Target="../media/image63.svg"/><Relationship Id="rId19" Type="http://schemas.openxmlformats.org/officeDocument/2006/relationships/image" Target="../media/image4.tiff"/><Relationship Id="rId4" Type="http://schemas.openxmlformats.org/officeDocument/2006/relationships/image" Target="../media/image57.svg"/><Relationship Id="rId9" Type="http://schemas.openxmlformats.org/officeDocument/2006/relationships/image" Target="../media/image37.png"/><Relationship Id="rId14" Type="http://schemas.openxmlformats.org/officeDocument/2006/relationships/image" Target="../media/image67.svg"/></Relationships>
</file>

<file path=ppt/slides/_rels/slide3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diagramLayout" Target="../diagrams/layout20.xml"/><Relationship Id="rId13" Type="http://schemas.openxmlformats.org/officeDocument/2006/relationships/diagramQuickStyle" Target="../diagrams/quickStyle21.xml"/><Relationship Id="rId18" Type="http://schemas.microsoft.com/office/2007/relationships/diagramDrawing" Target="../diagrams/drawing20.xml"/><Relationship Id="rId3" Type="http://schemas.openxmlformats.org/officeDocument/2006/relationships/diagramData" Target="../diagrams/data19.xml"/><Relationship Id="rId7" Type="http://schemas.openxmlformats.org/officeDocument/2006/relationships/diagramData" Target="../diagrams/data20.xml"/><Relationship Id="rId12" Type="http://schemas.openxmlformats.org/officeDocument/2006/relationships/diagramLayout" Target="../diagrams/layout21.xml"/><Relationship Id="rId17" Type="http://schemas.microsoft.com/office/2007/relationships/diagramDrawing" Target="../diagrams/drawing19.xml"/><Relationship Id="rId2" Type="http://schemas.openxmlformats.org/officeDocument/2006/relationships/notesSlide" Target="../notesSlides/notesSlide38.xml"/><Relationship Id="rId16" Type="http://schemas.openxmlformats.org/officeDocument/2006/relationships/hyperlink" Target="https://www.ukcisa.org.uk/news/student-update-changes-to-the-student-and-graduate-rules/" TargetMode="External"/><Relationship Id="rId1" Type="http://schemas.openxmlformats.org/officeDocument/2006/relationships/slideLayout" Target="../slideLayouts/slideLayout7.xml"/><Relationship Id="rId6" Type="http://schemas.openxmlformats.org/officeDocument/2006/relationships/diagramColors" Target="../diagrams/colors19.xml"/><Relationship Id="rId11" Type="http://schemas.openxmlformats.org/officeDocument/2006/relationships/diagramData" Target="../diagrams/data21.xml"/><Relationship Id="rId5" Type="http://schemas.openxmlformats.org/officeDocument/2006/relationships/diagramQuickStyle" Target="../diagrams/quickStyle19.xml"/><Relationship Id="rId15" Type="http://schemas.openxmlformats.org/officeDocument/2006/relationships/image" Target="../media/image4.tiff"/><Relationship Id="rId10" Type="http://schemas.openxmlformats.org/officeDocument/2006/relationships/diagramColors" Target="../diagrams/colors20.xml"/><Relationship Id="rId19" Type="http://schemas.microsoft.com/office/2007/relationships/diagramDrawing" Target="../diagrams/drawing21.xml"/><Relationship Id="rId4" Type="http://schemas.openxmlformats.org/officeDocument/2006/relationships/diagramLayout" Target="../diagrams/layout19.xml"/><Relationship Id="rId9" Type="http://schemas.openxmlformats.org/officeDocument/2006/relationships/diagramQuickStyle" Target="../diagrams/quickStyle20.xml"/><Relationship Id="rId14" Type="http://schemas.openxmlformats.org/officeDocument/2006/relationships/diagramColors" Target="../diagrams/colors21.xml"/></Relationships>
</file>

<file path=ppt/slides/_rels/slide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diagramLayout" Target="../diagrams/layout22.xml"/><Relationship Id="rId7" Type="http://schemas.openxmlformats.org/officeDocument/2006/relationships/image" Target="../media/image4.tiff"/><Relationship Id="rId2" Type="http://schemas.openxmlformats.org/officeDocument/2006/relationships/diagramData" Target="../diagrams/data22.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diagramColors" Target="../diagrams/colors23.xml"/><Relationship Id="rId2" Type="http://schemas.openxmlformats.org/officeDocument/2006/relationships/image" Target="../media/image4.tiff"/><Relationship Id="rId1" Type="http://schemas.openxmlformats.org/officeDocument/2006/relationships/slideLayout" Target="../slideLayouts/slideLayout7.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 Id="rId9" Type="http://schemas.microsoft.com/office/2007/relationships/diagramDrawing" Target="../diagrams/drawing23.xml"/></Relationships>
</file>

<file path=ppt/slides/_rels/slide4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8" Type="http://schemas.openxmlformats.org/officeDocument/2006/relationships/image" Target="../media/image4.tiff"/><Relationship Id="rId3" Type="http://schemas.openxmlformats.org/officeDocument/2006/relationships/image" Target="../media/image53.png"/><Relationship Id="rId7" Type="http://schemas.openxmlformats.org/officeDocument/2006/relationships/diagramColors" Target="../diagrams/colors24.xml"/><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 Id="rId9" Type="http://schemas.microsoft.com/office/2007/relationships/diagramDrawing" Target="../diagrams/drawing24.xml"/></Relationships>
</file>

<file path=ppt/slides/_rels/slide46.xml.rels><?xml version="1.0" encoding="UTF-8" standalone="yes"?>
<Relationships xmlns="http://schemas.openxmlformats.org/package/2006/relationships"><Relationship Id="rId3" Type="http://schemas.openxmlformats.org/officeDocument/2006/relationships/image" Target="../media/image4.tiff"/><Relationship Id="rId7" Type="http://schemas.openxmlformats.org/officeDocument/2006/relationships/diagramColors" Target="../diagrams/colors25.xml"/><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 Id="rId9" Type="http://schemas.microsoft.com/office/2007/relationships/diagramDrawing" Target="../diagrams/drawing25.xml"/></Relationships>
</file>

<file path=ppt/slides/_rels/slide47.xml.rels><?xml version="1.0" encoding="UTF-8" standalone="yes"?>
<Relationships xmlns="http://schemas.openxmlformats.org/package/2006/relationships"><Relationship Id="rId3" Type="http://schemas.openxmlformats.org/officeDocument/2006/relationships/image" Target="../media/image4.tiff"/><Relationship Id="rId7" Type="http://schemas.openxmlformats.org/officeDocument/2006/relationships/diagramColors" Target="../diagrams/colors26.xml"/><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diagramQuickStyle" Target="../diagrams/quickStyle26.xml"/><Relationship Id="rId5" Type="http://schemas.openxmlformats.org/officeDocument/2006/relationships/diagramLayout" Target="../diagrams/layout26.xml"/><Relationship Id="rId4" Type="http://schemas.openxmlformats.org/officeDocument/2006/relationships/diagramData" Target="../diagrams/data26.xml"/><Relationship Id="rId9" Type="http://schemas.microsoft.com/office/2007/relationships/diagramDrawing" Target="../diagrams/drawing26.xml"/></Relationships>
</file>

<file path=ppt/slides/_rels/slide48.xml.rels><?xml version="1.0" encoding="UTF-8" standalone="yes"?>
<Relationships xmlns="http://schemas.openxmlformats.org/package/2006/relationships"><Relationship Id="rId8" Type="http://schemas.microsoft.com/office/2007/relationships/diagramDrawing" Target="../diagrams/drawing27.xml"/><Relationship Id="rId3" Type="http://schemas.openxmlformats.org/officeDocument/2006/relationships/diagramData" Target="../diagrams/data27.xml"/><Relationship Id="rId7" Type="http://schemas.openxmlformats.org/officeDocument/2006/relationships/image" Target="../media/image4.tiff"/><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49.xml.rels><?xml version="1.0" encoding="UTF-8" standalone="yes"?>
<Relationships xmlns="http://schemas.openxmlformats.org/package/2006/relationships"><Relationship Id="rId3" Type="http://schemas.openxmlformats.org/officeDocument/2006/relationships/image" Target="../media/image4.tiff"/><Relationship Id="rId7" Type="http://schemas.openxmlformats.org/officeDocument/2006/relationships/diagramColors" Target="../diagrams/colors28.xml"/><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diagramQuickStyle" Target="../diagrams/quickStyle28.xml"/><Relationship Id="rId5" Type="http://schemas.openxmlformats.org/officeDocument/2006/relationships/diagramLayout" Target="../diagrams/layout28.xml"/><Relationship Id="rId4" Type="http://schemas.openxmlformats.org/officeDocument/2006/relationships/diagramData" Target="../diagrams/data28.xml"/><Relationship Id="rId9" Type="http://schemas.microsoft.com/office/2007/relationships/diagramDrawing" Target="../diagrams/drawing28.xml"/></Relationships>
</file>

<file path=ppt/slides/_rels/slide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tif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diagramData" Target="../diagrams/data3.xml"/><Relationship Id="rId7" Type="http://schemas.openxmlformats.org/officeDocument/2006/relationships/image" Target="../media/image4.tif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diagramData" Target="../diagrams/data4.xml"/><Relationship Id="rId7" Type="http://schemas.openxmlformats.org/officeDocument/2006/relationships/image" Target="../media/image4.tiff"/><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xmlns="" id="{42D1B71C-0240-6C37-7DE7-105FEA2EE638}"/>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298555" y="4089115"/>
            <a:ext cx="3445160" cy="2356496"/>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2">
            <a:extLst>
              <a:ext uri="{FF2B5EF4-FFF2-40B4-BE49-F238E27FC236}">
                <a16:creationId xmlns:a16="http://schemas.microsoft.com/office/drawing/2014/main" xmlns="" id="{E8B731CA-6FCD-5CBB-71EB-2A57274127DD}"/>
              </a:ext>
            </a:extLst>
          </p:cNvPr>
          <p:cNvPicPr>
            <a:picLocks noChangeAspect="1"/>
          </p:cNvPicPr>
          <p:nvPr/>
        </p:nvPicPr>
        <p:blipFill>
          <a:blip r:embed="rId4">
            <a:duotone>
              <a:prstClr val="black"/>
              <a:schemeClr val="tx2">
                <a:tint val="45000"/>
                <a:satMod val="400000"/>
              </a:schemeClr>
            </a:duotone>
            <a:extLst>
              <a:ext uri="{28A0092B-C50C-407E-A947-70E740481C1C}">
                <a14:useLocalDpi xmlns:a14="http://schemas.microsoft.com/office/drawing/2010/main" xmlns="" val="0"/>
              </a:ext>
            </a:extLst>
          </a:blip>
          <a:srcRect/>
          <a:stretch>
            <a:fillRect/>
          </a:stretch>
        </p:blipFill>
        <p:spPr bwMode="auto">
          <a:xfrm>
            <a:off x="-596540" y="750647"/>
            <a:ext cx="5049979" cy="51472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Box 5">
            <a:extLst>
              <a:ext uri="{FF2B5EF4-FFF2-40B4-BE49-F238E27FC236}">
                <a16:creationId xmlns:a16="http://schemas.microsoft.com/office/drawing/2014/main" xmlns="" id="{390B9123-6B28-B086-F66E-81FA481E67AB}"/>
              </a:ext>
            </a:extLst>
          </p:cNvPr>
          <p:cNvSpPr txBox="1"/>
          <p:nvPr/>
        </p:nvSpPr>
        <p:spPr>
          <a:xfrm>
            <a:off x="8138197" y="3416060"/>
            <a:ext cx="3514078"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10" normalizeH="0" baseline="0" noProof="0" dirty="0">
                <a:ln>
                  <a:noFill/>
                </a:ln>
                <a:solidFill>
                  <a:srgbClr val="B31166"/>
                </a:solidFill>
                <a:effectLst/>
                <a:uLnTx/>
                <a:uFillTx/>
                <a:latin typeface="Century Gothic (Headings)"/>
                <a:ea typeface="+mn-ea"/>
                <a:cs typeface="+mn-cs"/>
              </a:rPr>
              <a:t>Study In</a:t>
            </a:r>
            <a:endParaRPr kumimoji="0" lang="en-IN" sz="4400" b="1" i="0" u="none" strike="noStrike" kern="1200" cap="none" spc="10" normalizeH="0" baseline="0" noProof="0" dirty="0">
              <a:ln>
                <a:noFill/>
              </a:ln>
              <a:solidFill>
                <a:srgbClr val="B31166"/>
              </a:solidFill>
              <a:effectLst/>
              <a:uLnTx/>
              <a:uFillTx/>
              <a:latin typeface="Century Gothic (Headings)"/>
              <a:ea typeface="+mn-ea"/>
              <a:cs typeface="+mn-cs"/>
            </a:endParaRPr>
          </a:p>
        </p:txBody>
      </p:sp>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pic>
        <p:nvPicPr>
          <p:cNvPr id="18" name="Picture 17" descr="A picture containing red, outdoor&#10;&#10;Description automatically generated">
            <a:extLst>
              <a:ext uri="{FF2B5EF4-FFF2-40B4-BE49-F238E27FC236}">
                <a16:creationId xmlns:a16="http://schemas.microsoft.com/office/drawing/2014/main" xmlns="" id="{C22DF21D-06CB-6C64-B63E-A0B639A1D4D5}"/>
              </a:ext>
            </a:extLst>
          </p:cNvPr>
          <p:cNvPicPr>
            <a:picLocks noChangeAspect="1"/>
          </p:cNvPicPr>
          <p:nvPr/>
        </p:nvPicPr>
        <p:blipFill>
          <a:blip r:embed="rId5">
            <a:extLst>
              <a:ext uri="{BEBA8EAE-BF5A-486C-A8C5-ECC9F3942E4B}">
                <a14:imgProps xmlns:a14="http://schemas.microsoft.com/office/drawing/2010/main" xmlns="">
                  <a14:imgLayer r:embed="rId6">
                    <a14:imgEffect>
                      <a14:colorTemperature colorTemp="8800"/>
                    </a14:imgEffect>
                  </a14:imgLayer>
                </a14:imgProps>
              </a:ext>
              <a:ext uri="{28A0092B-C50C-407E-A947-70E740481C1C}">
                <a14:useLocalDpi xmlns:a14="http://schemas.microsoft.com/office/drawing/2010/main" xmlns="" val="0"/>
              </a:ext>
            </a:extLst>
          </a:blip>
          <a:stretch>
            <a:fillRect/>
          </a:stretch>
        </p:blipFill>
        <p:spPr>
          <a:xfrm>
            <a:off x="469996" y="0"/>
            <a:ext cx="4922097" cy="5478773"/>
          </a:xfrm>
          <a:prstGeom prst="rect">
            <a:avLst/>
          </a:prstGeom>
        </p:spPr>
      </p:pic>
      <p:sp>
        <p:nvSpPr>
          <p:cNvPr id="2" name="Rectangle 110">
            <a:extLst>
              <a:ext uri="{FF2B5EF4-FFF2-40B4-BE49-F238E27FC236}">
                <a16:creationId xmlns:a16="http://schemas.microsoft.com/office/drawing/2014/main" xmlns="" id="{4E17D683-FC62-9F2B-CBAA-6F3284FF6A16}"/>
              </a:ext>
            </a:extLst>
          </p:cNvPr>
          <p:cNvSpPr txBox="1">
            <a:spLocks noChangeArrowheads="1"/>
          </p:cNvSpPr>
          <p:nvPr/>
        </p:nvSpPr>
        <p:spPr bwMode="auto">
          <a:xfrm>
            <a:off x="4437078" y="543593"/>
            <a:ext cx="7388661" cy="1340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s-UY" altLang="en-US" sz="4400" b="1" i="0" u="none" strike="noStrike" kern="1200" cap="none" spc="10" normalizeH="0" baseline="0" noProof="0" dirty="0">
                <a:ln>
                  <a:noFill/>
                </a:ln>
                <a:solidFill>
                  <a:srgbClr val="B31166"/>
                </a:solidFill>
                <a:effectLst/>
                <a:uLnTx/>
                <a:uFillTx/>
                <a:latin typeface="Century Gothic (Headings)"/>
                <a:ea typeface="+mn-ea"/>
                <a:cs typeface="+mn-cs"/>
              </a:rPr>
              <a:t>General </a:t>
            </a:r>
            <a:r>
              <a:rPr kumimoji="0" lang="es-UY" altLang="en-US" sz="4400" b="1" i="0" u="none" strike="noStrike" kern="1200" cap="none" spc="10" normalizeH="0" baseline="0" noProof="0" dirty="0" err="1">
                <a:ln>
                  <a:noFill/>
                </a:ln>
                <a:solidFill>
                  <a:srgbClr val="B31166"/>
                </a:solidFill>
                <a:effectLst/>
                <a:uLnTx/>
                <a:uFillTx/>
                <a:latin typeface="Century Gothic (Headings)"/>
                <a:ea typeface="+mn-ea"/>
                <a:cs typeface="+mn-cs"/>
              </a:rPr>
              <a:t>Presentation</a:t>
            </a:r>
            <a:r>
              <a:rPr kumimoji="0" lang="es-UY" altLang="en-US" sz="4400" b="1" i="0" u="none" strike="noStrike" kern="1200" cap="none" spc="10" normalizeH="0" baseline="0" noProof="0" dirty="0">
                <a:ln>
                  <a:noFill/>
                </a:ln>
                <a:solidFill>
                  <a:srgbClr val="B31166"/>
                </a:solidFill>
                <a:effectLst/>
                <a:uLnTx/>
                <a:uFillTx/>
                <a:latin typeface="Century Gothic (Headings)"/>
                <a:ea typeface="+mn-ea"/>
                <a:cs typeface="+mn-cs"/>
              </a:rPr>
              <a:t> – UK</a:t>
            </a:r>
          </a:p>
          <a:p>
            <a:pPr marL="0" marR="0" lvl="0" indent="0" algn="r" defTabSz="914400" rtl="0" eaLnBrk="1" fontAlgn="auto" latinLnBrk="0" hangingPunct="1">
              <a:lnSpc>
                <a:spcPct val="100000"/>
              </a:lnSpc>
              <a:spcBef>
                <a:spcPct val="0"/>
              </a:spcBef>
              <a:spcAft>
                <a:spcPts val="0"/>
              </a:spcAft>
              <a:buClrTx/>
              <a:buSzTx/>
              <a:buFontTx/>
              <a:buNone/>
              <a:tabLst/>
              <a:defRPr/>
            </a:pPr>
            <a:r>
              <a:rPr kumimoji="0" lang="es-UY" altLang="en-US" sz="4400" b="1" i="0" u="none" strike="noStrike" kern="1200" cap="none" spc="10" normalizeH="0" baseline="0" noProof="0" dirty="0">
                <a:ln>
                  <a:noFill/>
                </a:ln>
                <a:solidFill>
                  <a:srgbClr val="B31166"/>
                </a:solidFill>
                <a:effectLst/>
                <a:uLnTx/>
                <a:uFillTx/>
                <a:latin typeface="Century Gothic (Headings)"/>
                <a:ea typeface="+mn-ea"/>
                <a:cs typeface="+mn-cs"/>
              </a:rPr>
              <a:t>- </a:t>
            </a:r>
            <a:r>
              <a:rPr kumimoji="0" lang="es-UY" altLang="en-US" sz="4400" b="1" i="0" u="none" strike="noStrike" kern="1200" cap="none" spc="10" normalizeH="0" baseline="0" noProof="0" dirty="0" err="1">
                <a:ln>
                  <a:noFill/>
                </a:ln>
                <a:solidFill>
                  <a:srgbClr val="B31166"/>
                </a:solidFill>
                <a:effectLst/>
                <a:uLnTx/>
                <a:uFillTx/>
                <a:latin typeface="Century Gothic (Headings)"/>
                <a:ea typeface="+mn-ea"/>
                <a:cs typeface="+mn-cs"/>
              </a:rPr>
              <a:t>for</a:t>
            </a:r>
            <a:r>
              <a:rPr kumimoji="0" lang="es-UY" altLang="en-US" sz="4400" b="1" i="0" u="none" strike="noStrike" kern="1200" cap="none" spc="10" normalizeH="0" baseline="0" noProof="0" dirty="0">
                <a:ln>
                  <a:noFill/>
                </a:ln>
                <a:solidFill>
                  <a:srgbClr val="B31166"/>
                </a:solidFill>
                <a:effectLst/>
                <a:uLnTx/>
                <a:uFillTx/>
                <a:latin typeface="Century Gothic (Headings)"/>
                <a:ea typeface="+mn-ea"/>
                <a:cs typeface="+mn-cs"/>
              </a:rPr>
              <a:t> India </a:t>
            </a:r>
          </a:p>
        </p:txBody>
      </p:sp>
      <p:sp>
        <p:nvSpPr>
          <p:cNvPr id="5" name="TextBox 4">
            <a:extLst>
              <a:ext uri="{FF2B5EF4-FFF2-40B4-BE49-F238E27FC236}">
                <a16:creationId xmlns:a16="http://schemas.microsoft.com/office/drawing/2014/main" xmlns="" id="{5F6EB3B5-075D-9E29-FBF7-520465DEB3AD}"/>
              </a:ext>
            </a:extLst>
          </p:cNvPr>
          <p:cNvSpPr txBox="1"/>
          <p:nvPr/>
        </p:nvSpPr>
        <p:spPr>
          <a:xfrm>
            <a:off x="0" y="0"/>
            <a:ext cx="1839863" cy="338554"/>
          </a:xfrm>
          <a:prstGeom prst="rect">
            <a:avLst/>
          </a:prstGeom>
          <a:noFill/>
        </p:spPr>
        <p:txBody>
          <a:bodyPr wrap="none" lIns="91440" tIns="45720" rIns="91440" bIns="45720" anchor="t">
            <a:spAutoFit/>
          </a:bodyPr>
          <a:lstStyle/>
          <a:p>
            <a:pPr>
              <a:defRPr/>
            </a:pPr>
            <a:r>
              <a:rPr lang="en-US" sz="1600" dirty="0">
                <a:ln w="0"/>
                <a:solidFill>
                  <a:schemeClr val="accent2">
                    <a:lumMod val="75000"/>
                  </a:schemeClr>
                </a:solidFill>
                <a:effectLst>
                  <a:outerShdw blurRad="38100" dist="19050" dir="2700000" algn="tl" rotWithShape="0">
                    <a:schemeClr val="dk1">
                      <a:alpha val="40000"/>
                    </a:schemeClr>
                  </a:outerShdw>
                </a:effectLst>
                <a:latin typeface="Calibri"/>
                <a:ea typeface="Calibri"/>
                <a:cs typeface="Calibri"/>
              </a:rPr>
              <a:t>Version –  Apr. 2026</a:t>
            </a:r>
          </a:p>
        </p:txBody>
      </p:sp>
      <p:grpSp>
        <p:nvGrpSpPr>
          <p:cNvPr id="8" name="Group 7">
            <a:extLst>
              <a:ext uri="{FF2B5EF4-FFF2-40B4-BE49-F238E27FC236}">
                <a16:creationId xmlns:a16="http://schemas.microsoft.com/office/drawing/2014/main" xmlns="" id="{D5ECE24B-ADFD-0E8B-5C55-C9DCCE710763}"/>
              </a:ext>
            </a:extLst>
          </p:cNvPr>
          <p:cNvGrpSpPr/>
          <p:nvPr/>
        </p:nvGrpSpPr>
        <p:grpSpPr>
          <a:xfrm>
            <a:off x="0" y="5533912"/>
            <a:ext cx="11747715" cy="1324088"/>
            <a:chOff x="0" y="5505651"/>
            <a:chExt cx="10596563" cy="1324088"/>
          </a:xfrm>
        </p:grpSpPr>
        <p:pic>
          <p:nvPicPr>
            <p:cNvPr id="10" name="Picture 9">
              <a:extLst>
                <a:ext uri="{FF2B5EF4-FFF2-40B4-BE49-F238E27FC236}">
                  <a16:creationId xmlns:a16="http://schemas.microsoft.com/office/drawing/2014/main" xmlns="" id="{96DE01DD-215F-56DA-498D-B1195C3BCBFB}"/>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11" name="Rectangle 10">
              <a:extLst>
                <a:ext uri="{FF2B5EF4-FFF2-40B4-BE49-F238E27FC236}">
                  <a16:creationId xmlns:a16="http://schemas.microsoft.com/office/drawing/2014/main" xmlns="" id="{CF759C6C-F406-04AC-BB67-72E8F3B99649}"/>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3" name="Rectangle 12">
              <a:extLst>
                <a:ext uri="{FF2B5EF4-FFF2-40B4-BE49-F238E27FC236}">
                  <a16:creationId xmlns:a16="http://schemas.microsoft.com/office/drawing/2014/main" xmlns="" id="{972DAFCF-9874-A118-9A41-BBDAF9B6CE5F}"/>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4" name="TextBox 13">
            <a:extLst>
              <a:ext uri="{FF2B5EF4-FFF2-40B4-BE49-F238E27FC236}">
                <a16:creationId xmlns:a16="http://schemas.microsoft.com/office/drawing/2014/main" xmlns="" id="{5C550E6D-6768-8650-29F8-9E8617661359}"/>
              </a:ext>
            </a:extLst>
          </p:cNvPr>
          <p:cNvSpPr txBox="1"/>
          <p:nvPr/>
        </p:nvSpPr>
        <p:spPr>
          <a:xfrm>
            <a:off x="2104844" y="6550223"/>
            <a:ext cx="4567661" cy="307777"/>
          </a:xfrm>
          <a:prstGeom prst="rect">
            <a:avLst/>
          </a:prstGeom>
          <a:noFill/>
        </p:spPr>
        <p:txBody>
          <a:bodyPr wrap="none" rtlCol="0">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152065369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xmlns="" id="{E8D6B91B-DB28-925C-05BB-EC2C381F3469}"/>
              </a:ext>
            </a:extLst>
          </p:cNvPr>
          <p:cNvGrpSpPr/>
          <p:nvPr/>
        </p:nvGrpSpPr>
        <p:grpSpPr>
          <a:xfrm>
            <a:off x="0" y="5533912"/>
            <a:ext cx="10596563" cy="1324088"/>
            <a:chOff x="0" y="5505651"/>
            <a:chExt cx="10596563" cy="1324088"/>
          </a:xfrm>
        </p:grpSpPr>
        <p:pic>
          <p:nvPicPr>
            <p:cNvPr id="10" name="Picture 9">
              <a:extLst>
                <a:ext uri="{FF2B5EF4-FFF2-40B4-BE49-F238E27FC236}">
                  <a16:creationId xmlns:a16="http://schemas.microsoft.com/office/drawing/2014/main" xmlns="" id="{9CEB4479-E20F-18F6-CC8E-663087E68C67}"/>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11" name="Rectangle 10">
              <a:extLst>
                <a:ext uri="{FF2B5EF4-FFF2-40B4-BE49-F238E27FC236}">
                  <a16:creationId xmlns:a16="http://schemas.microsoft.com/office/drawing/2014/main" xmlns="" id="{5D127BFD-EB73-954D-97B9-D2FF40924FD5}"/>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3" name="Rectangle 12">
              <a:extLst>
                <a:ext uri="{FF2B5EF4-FFF2-40B4-BE49-F238E27FC236}">
                  <a16:creationId xmlns:a16="http://schemas.microsoft.com/office/drawing/2014/main" xmlns="" id="{4E23F9E3-7861-D6DB-A923-90CAE7BD0928}"/>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5505557" y="166019"/>
            <a:ext cx="587364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dirty="0">
                <a:latin typeface="+mn-lt"/>
              </a:rPr>
              <a:t>Russell Group of UK Universities</a:t>
            </a:r>
            <a:endParaRPr lang="en-US" altLang="en-US" sz="2800" b="1" dirty="0">
              <a:latin typeface="+mn-lt"/>
            </a:endParaRPr>
          </a:p>
        </p:txBody>
      </p:sp>
      <p:graphicFrame>
        <p:nvGraphicFramePr>
          <p:cNvPr id="8" name="Diagram 7">
            <a:extLst>
              <a:ext uri="{FF2B5EF4-FFF2-40B4-BE49-F238E27FC236}">
                <a16:creationId xmlns:a16="http://schemas.microsoft.com/office/drawing/2014/main" xmlns="" id="{91F058C3-4842-457A-3E1F-C9AF9531A5B7}"/>
              </a:ext>
            </a:extLst>
          </p:cNvPr>
          <p:cNvGraphicFramePr/>
          <p:nvPr>
            <p:extLst>
              <p:ext uri="{D42A27DB-BD31-4B8C-83A1-F6EECF244321}">
                <p14:modId xmlns:p14="http://schemas.microsoft.com/office/powerpoint/2010/main" xmlns="" val="522985775"/>
              </p:ext>
            </p:extLst>
          </p:nvPr>
        </p:nvGraphicFramePr>
        <p:xfrm>
          <a:off x="4842582" y="716280"/>
          <a:ext cx="7116792" cy="56111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TextBox 13">
            <a:extLst>
              <a:ext uri="{FF2B5EF4-FFF2-40B4-BE49-F238E27FC236}">
                <a16:creationId xmlns:a16="http://schemas.microsoft.com/office/drawing/2014/main" xmlns="" id="{CA22AC8D-C3D2-C317-EB27-77E15839C208}"/>
              </a:ext>
            </a:extLst>
          </p:cNvPr>
          <p:cNvSpPr txBox="1"/>
          <p:nvPr/>
        </p:nvSpPr>
        <p:spPr>
          <a:xfrm>
            <a:off x="2104844" y="6490728"/>
            <a:ext cx="4567661" cy="307777"/>
          </a:xfrm>
          <a:prstGeom prst="rect">
            <a:avLst/>
          </a:prstGeom>
          <a:noFill/>
        </p:spPr>
        <p:txBody>
          <a:bodyPr wrap="none" rtlCol="0">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graphicFrame>
        <p:nvGraphicFramePr>
          <p:cNvPr id="3" name="Table 2">
            <a:extLst>
              <a:ext uri="{FF2B5EF4-FFF2-40B4-BE49-F238E27FC236}">
                <a16:creationId xmlns:a16="http://schemas.microsoft.com/office/drawing/2014/main" xmlns="" id="{CF59038F-3B72-E4F7-62D3-0CA8083FDDA1}"/>
              </a:ext>
            </a:extLst>
          </p:cNvPr>
          <p:cNvGraphicFramePr>
            <a:graphicFrameLocks noGrp="1"/>
          </p:cNvGraphicFramePr>
          <p:nvPr>
            <p:extLst>
              <p:ext uri="{D42A27DB-BD31-4B8C-83A1-F6EECF244321}">
                <p14:modId xmlns:p14="http://schemas.microsoft.com/office/powerpoint/2010/main" xmlns="" val="2100748260"/>
              </p:ext>
            </p:extLst>
          </p:nvPr>
        </p:nvGraphicFramePr>
        <p:xfrm>
          <a:off x="366963" y="320841"/>
          <a:ext cx="4221080" cy="5678907"/>
        </p:xfrm>
        <a:graphic>
          <a:graphicData uri="http://schemas.openxmlformats.org/drawingml/2006/table">
            <a:tbl>
              <a:tblPr>
                <a:tableStyleId>{69CF1AB2-1976-4502-BF36-3FF5EA218861}</a:tableStyleId>
              </a:tblPr>
              <a:tblGrid>
                <a:gridCol w="796900">
                  <a:extLst>
                    <a:ext uri="{9D8B030D-6E8A-4147-A177-3AD203B41FA5}">
                      <a16:colId xmlns:a16="http://schemas.microsoft.com/office/drawing/2014/main" xmlns="" val="185423912"/>
                    </a:ext>
                  </a:extLst>
                </a:gridCol>
                <a:gridCol w="2490311">
                  <a:extLst>
                    <a:ext uri="{9D8B030D-6E8A-4147-A177-3AD203B41FA5}">
                      <a16:colId xmlns:a16="http://schemas.microsoft.com/office/drawing/2014/main" xmlns="" val="558569527"/>
                    </a:ext>
                  </a:extLst>
                </a:gridCol>
                <a:gridCol w="933869">
                  <a:extLst>
                    <a:ext uri="{9D8B030D-6E8A-4147-A177-3AD203B41FA5}">
                      <a16:colId xmlns:a16="http://schemas.microsoft.com/office/drawing/2014/main" xmlns="" val="1058582400"/>
                    </a:ext>
                  </a:extLst>
                </a:gridCol>
              </a:tblGrid>
              <a:tr h="438884">
                <a:tc>
                  <a:txBody>
                    <a:bodyPr/>
                    <a:lstStyle/>
                    <a:p>
                      <a:pPr algn="ctr" fontAlgn="t">
                        <a:buNone/>
                      </a:pPr>
                      <a:r>
                        <a:rPr lang="en-IN" sz="1050" b="1" u="none" strike="noStrike" dirty="0">
                          <a:effectLst/>
                        </a:rPr>
                        <a:t>UK Rank</a:t>
                      </a:r>
                      <a:endParaRPr lang="en-IN" sz="1050" b="1" i="0" u="none" strike="noStrike" dirty="0">
                        <a:solidFill>
                          <a:srgbClr val="000000"/>
                        </a:solidFill>
                        <a:effectLst/>
                        <a:latin typeface="Calibri" panose="020F0502020204030204" pitchFamily="34" charset="0"/>
                      </a:endParaRPr>
                    </a:p>
                  </a:txBody>
                  <a:tcPr marL="7877" marR="7877" marT="7877" marB="0">
                    <a:solidFill>
                      <a:srgbClr val="EE6122"/>
                    </a:solidFill>
                  </a:tcPr>
                </a:tc>
                <a:tc>
                  <a:txBody>
                    <a:bodyPr/>
                    <a:lstStyle/>
                    <a:p>
                      <a:pPr algn="ctr" fontAlgn="t">
                        <a:buNone/>
                      </a:pPr>
                      <a:r>
                        <a:rPr lang="en-IN" sz="1050" b="1" u="none" strike="noStrike" dirty="0">
                          <a:effectLst/>
                        </a:rPr>
                        <a:t>University</a:t>
                      </a:r>
                      <a:endParaRPr lang="en-IN" sz="1050" b="1" i="0" u="none" strike="noStrike" dirty="0">
                        <a:solidFill>
                          <a:srgbClr val="000000"/>
                        </a:solidFill>
                        <a:effectLst/>
                        <a:latin typeface="Calibri" panose="020F0502020204030204" pitchFamily="34" charset="0"/>
                      </a:endParaRPr>
                    </a:p>
                  </a:txBody>
                  <a:tcPr marL="7877" marR="7877" marT="7877" marB="0">
                    <a:solidFill>
                      <a:srgbClr val="EE6122"/>
                    </a:solidFill>
                  </a:tcPr>
                </a:tc>
                <a:tc>
                  <a:txBody>
                    <a:bodyPr/>
                    <a:lstStyle/>
                    <a:p>
                      <a:pPr algn="ctr" fontAlgn="t">
                        <a:buNone/>
                      </a:pPr>
                      <a:r>
                        <a:rPr lang="en-IN" sz="1050" b="1" u="none" strike="noStrike" dirty="0">
                          <a:effectLst/>
                        </a:rPr>
                        <a:t>QS World Rank 2026</a:t>
                      </a:r>
                      <a:endParaRPr lang="en-IN" sz="1050" b="1" i="0" u="none" strike="noStrike" dirty="0">
                        <a:solidFill>
                          <a:srgbClr val="000000"/>
                        </a:solidFill>
                        <a:effectLst/>
                        <a:latin typeface="Calibri" panose="020F0502020204030204" pitchFamily="34" charset="0"/>
                      </a:endParaRPr>
                    </a:p>
                  </a:txBody>
                  <a:tcPr marL="7877" marR="7877" marT="7877" marB="0">
                    <a:solidFill>
                      <a:srgbClr val="EE6122"/>
                    </a:solidFill>
                  </a:tcPr>
                </a:tc>
                <a:extLst>
                  <a:ext uri="{0D108BD9-81ED-4DB2-BD59-A6C34878D82A}">
                    <a16:rowId xmlns:a16="http://schemas.microsoft.com/office/drawing/2014/main" xmlns="" val="3931884921"/>
                  </a:ext>
                </a:extLst>
              </a:tr>
              <a:tr h="219531">
                <a:tc>
                  <a:txBody>
                    <a:bodyPr/>
                    <a:lstStyle/>
                    <a:p>
                      <a:pPr algn="ctr" fontAlgn="b">
                        <a:buNone/>
                      </a:pPr>
                      <a:r>
                        <a:rPr lang="en-IN" sz="900" u="none" strike="noStrike" dirty="0">
                          <a:effectLst/>
                        </a:rPr>
                        <a:t>1</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Imperial College London</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dirty="0">
                          <a:effectLst/>
                        </a:rPr>
                        <a:t>2</a:t>
                      </a:r>
                      <a:endParaRPr lang="en-IN" sz="900" b="0" i="0" u="none" strike="noStrike" dirty="0">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3057204750"/>
                  </a:ext>
                </a:extLst>
              </a:tr>
              <a:tr h="219442">
                <a:tc>
                  <a:txBody>
                    <a:bodyPr/>
                    <a:lstStyle/>
                    <a:p>
                      <a:pPr algn="ctr" fontAlgn="b">
                        <a:buNone/>
                      </a:pPr>
                      <a:r>
                        <a:rPr lang="en-IN" sz="900" u="none" strike="noStrike" dirty="0">
                          <a:effectLst/>
                        </a:rPr>
                        <a:t>2</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University of Oxford</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4</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1326159721"/>
                  </a:ext>
                </a:extLst>
              </a:tr>
              <a:tr h="219442">
                <a:tc>
                  <a:txBody>
                    <a:bodyPr/>
                    <a:lstStyle/>
                    <a:p>
                      <a:pPr algn="ctr" fontAlgn="b">
                        <a:buNone/>
                      </a:pPr>
                      <a:r>
                        <a:rPr lang="en-IN" sz="900" u="none" strike="noStrike">
                          <a:effectLst/>
                        </a:rPr>
                        <a:t>3</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University of Cambridge</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6</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3197492114"/>
                  </a:ext>
                </a:extLst>
              </a:tr>
              <a:tr h="219442">
                <a:tc>
                  <a:txBody>
                    <a:bodyPr/>
                    <a:lstStyle/>
                    <a:p>
                      <a:pPr algn="ctr" fontAlgn="b">
                        <a:buNone/>
                      </a:pPr>
                      <a:r>
                        <a:rPr lang="en-IN" sz="900" u="none" strike="noStrike">
                          <a:effectLst/>
                        </a:rPr>
                        <a:t>4</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University College London (UCL)</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9</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1682171165"/>
                  </a:ext>
                </a:extLst>
              </a:tr>
              <a:tr h="219442">
                <a:tc>
                  <a:txBody>
                    <a:bodyPr/>
                    <a:lstStyle/>
                    <a:p>
                      <a:pPr algn="ctr" fontAlgn="b">
                        <a:buNone/>
                      </a:pPr>
                      <a:r>
                        <a:rPr lang="en-IN" sz="900" u="none" strike="noStrike">
                          <a:effectLst/>
                        </a:rPr>
                        <a:t>5</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King's College London (KCL)</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31</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380619673"/>
                  </a:ext>
                </a:extLst>
              </a:tr>
              <a:tr h="219442">
                <a:tc>
                  <a:txBody>
                    <a:bodyPr/>
                    <a:lstStyle/>
                    <a:p>
                      <a:pPr algn="ctr" fontAlgn="b">
                        <a:buNone/>
                      </a:pPr>
                      <a:r>
                        <a:rPr lang="en-IN" sz="900" u="none" strike="noStrike">
                          <a:effectLst/>
                        </a:rPr>
                        <a:t>6</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University of Edinburgh</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34</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176924398"/>
                  </a:ext>
                </a:extLst>
              </a:tr>
              <a:tr h="219442">
                <a:tc>
                  <a:txBody>
                    <a:bodyPr/>
                    <a:lstStyle/>
                    <a:p>
                      <a:pPr algn="ctr" fontAlgn="b">
                        <a:buNone/>
                      </a:pPr>
                      <a:r>
                        <a:rPr lang="en-IN" sz="900" u="none" strike="noStrike">
                          <a:effectLst/>
                        </a:rPr>
                        <a:t>7</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University of Manchester</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35</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2298724386"/>
                  </a:ext>
                </a:extLst>
              </a:tr>
              <a:tr h="219442">
                <a:tc>
                  <a:txBody>
                    <a:bodyPr/>
                    <a:lstStyle/>
                    <a:p>
                      <a:pPr algn="ctr" fontAlgn="b">
                        <a:buNone/>
                      </a:pPr>
                      <a:r>
                        <a:rPr lang="en-IN" sz="900" u="none" strike="noStrike">
                          <a:effectLst/>
                        </a:rPr>
                        <a:t>8</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University of Bristol</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51</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1722957183"/>
                  </a:ext>
                </a:extLst>
              </a:tr>
              <a:tr h="237696">
                <a:tc>
                  <a:txBody>
                    <a:bodyPr/>
                    <a:lstStyle/>
                    <a:p>
                      <a:pPr algn="ctr" fontAlgn="b">
                        <a:buNone/>
                      </a:pPr>
                      <a:r>
                        <a:rPr lang="en-IN" sz="900" u="none" strike="noStrike">
                          <a:effectLst/>
                        </a:rPr>
                        <a:t>9</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London School of Economics (LSE)</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56</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1777780735"/>
                  </a:ext>
                </a:extLst>
              </a:tr>
              <a:tr h="219442">
                <a:tc>
                  <a:txBody>
                    <a:bodyPr/>
                    <a:lstStyle/>
                    <a:p>
                      <a:pPr algn="ctr" fontAlgn="b">
                        <a:buNone/>
                      </a:pPr>
                      <a:r>
                        <a:rPr lang="en-IN" sz="900" u="none" strike="noStrike">
                          <a:effectLst/>
                        </a:rPr>
                        <a:t>10</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University of Warwick</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74</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408856312"/>
                  </a:ext>
                </a:extLst>
              </a:tr>
              <a:tr h="219442">
                <a:tc>
                  <a:txBody>
                    <a:bodyPr/>
                    <a:lstStyle/>
                    <a:p>
                      <a:pPr algn="ctr" fontAlgn="b">
                        <a:buNone/>
                      </a:pPr>
                      <a:r>
                        <a:rPr lang="en-IN" sz="900" u="none" strike="noStrike">
                          <a:effectLst/>
                        </a:rPr>
                        <a:t>11</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University of Birmingham</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76</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3235865538"/>
                  </a:ext>
                </a:extLst>
              </a:tr>
              <a:tr h="219442">
                <a:tc>
                  <a:txBody>
                    <a:bodyPr/>
                    <a:lstStyle/>
                    <a:p>
                      <a:pPr algn="ctr" fontAlgn="b">
                        <a:buNone/>
                      </a:pPr>
                      <a:r>
                        <a:rPr lang="en-IN" sz="900" u="none" strike="noStrike">
                          <a:effectLst/>
                        </a:rPr>
                        <a:t>12</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University of Glasgow</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79</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2673497743"/>
                  </a:ext>
                </a:extLst>
              </a:tr>
              <a:tr h="219442">
                <a:tc>
                  <a:txBody>
                    <a:bodyPr/>
                    <a:lstStyle/>
                    <a:p>
                      <a:pPr algn="ctr" fontAlgn="b">
                        <a:buNone/>
                      </a:pPr>
                      <a:r>
                        <a:rPr lang="en-IN" sz="900" u="none" strike="noStrike">
                          <a:effectLst/>
                        </a:rPr>
                        <a:t>13</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University of Leeds</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86</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1291227377"/>
                  </a:ext>
                </a:extLst>
              </a:tr>
              <a:tr h="219442">
                <a:tc>
                  <a:txBody>
                    <a:bodyPr/>
                    <a:lstStyle/>
                    <a:p>
                      <a:pPr algn="ctr" fontAlgn="b">
                        <a:buNone/>
                      </a:pPr>
                      <a:r>
                        <a:rPr lang="en-IN" sz="900" u="none" strike="noStrike">
                          <a:effectLst/>
                        </a:rPr>
                        <a:t>14</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University of Southampton</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87</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2069434682"/>
                  </a:ext>
                </a:extLst>
              </a:tr>
              <a:tr h="219442">
                <a:tc>
                  <a:txBody>
                    <a:bodyPr/>
                    <a:lstStyle/>
                    <a:p>
                      <a:pPr algn="ctr" fontAlgn="b">
                        <a:buNone/>
                      </a:pPr>
                      <a:r>
                        <a:rPr lang="en-IN" sz="900" u="none" strike="noStrike">
                          <a:effectLst/>
                        </a:rPr>
                        <a:t>15</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a:effectLst/>
                        </a:rPr>
                        <a:t>University of Sheffield</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92</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101978426"/>
                  </a:ext>
                </a:extLst>
              </a:tr>
              <a:tr h="219442">
                <a:tc>
                  <a:txBody>
                    <a:bodyPr/>
                    <a:lstStyle/>
                    <a:p>
                      <a:pPr algn="ctr" fontAlgn="b">
                        <a:buNone/>
                      </a:pPr>
                      <a:r>
                        <a:rPr lang="en-IN" sz="900" u="none" strike="noStrike">
                          <a:effectLst/>
                        </a:rPr>
                        <a:t>16</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Durham University</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94</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556866313"/>
                  </a:ext>
                </a:extLst>
              </a:tr>
              <a:tr h="219442">
                <a:tc>
                  <a:txBody>
                    <a:bodyPr/>
                    <a:lstStyle/>
                    <a:p>
                      <a:pPr algn="ctr" fontAlgn="b">
                        <a:buNone/>
                      </a:pPr>
                      <a:r>
                        <a:rPr lang="en-IN" sz="900" u="none" strike="noStrike">
                          <a:effectLst/>
                        </a:rPr>
                        <a:t>17</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University of Nottingham</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97</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1033206551"/>
                  </a:ext>
                </a:extLst>
              </a:tr>
              <a:tr h="174514">
                <a:tc>
                  <a:txBody>
                    <a:bodyPr/>
                    <a:lstStyle/>
                    <a:p>
                      <a:pPr algn="ctr" fontAlgn="b">
                        <a:buNone/>
                      </a:pPr>
                      <a:r>
                        <a:rPr lang="en-IN" sz="900" u="none" strike="noStrike">
                          <a:effectLst/>
                        </a:rPr>
                        <a:t>18</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Queen Mary University of London</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110</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260717019"/>
                  </a:ext>
                </a:extLst>
              </a:tr>
              <a:tr h="219442">
                <a:tc>
                  <a:txBody>
                    <a:bodyPr/>
                    <a:lstStyle/>
                    <a:p>
                      <a:pPr algn="ctr" fontAlgn="b">
                        <a:buNone/>
                      </a:pPr>
                      <a:r>
                        <a:rPr lang="en-IN" sz="900" u="none" strike="noStrike">
                          <a:effectLst/>
                        </a:rPr>
                        <a:t>19</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a:effectLst/>
                        </a:rPr>
                        <a:t>Newcastle University</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137</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3716434849"/>
                  </a:ext>
                </a:extLst>
              </a:tr>
              <a:tr h="219442">
                <a:tc>
                  <a:txBody>
                    <a:bodyPr/>
                    <a:lstStyle/>
                    <a:p>
                      <a:pPr algn="ctr" fontAlgn="b">
                        <a:buNone/>
                      </a:pPr>
                      <a:r>
                        <a:rPr lang="en-IN" sz="900" u="none" strike="noStrike">
                          <a:effectLst/>
                        </a:rPr>
                        <a:t>20</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University of Liverpool</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a:effectLst/>
                        </a:rPr>
                        <a:t>147</a:t>
                      </a:r>
                      <a:endParaRPr lang="en-IN" sz="900" b="0" i="0" u="none" strike="noStrike">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1363754423"/>
                  </a:ext>
                </a:extLst>
              </a:tr>
              <a:tr h="219442">
                <a:tc>
                  <a:txBody>
                    <a:bodyPr/>
                    <a:lstStyle/>
                    <a:p>
                      <a:pPr algn="ctr" fontAlgn="b">
                        <a:buNone/>
                      </a:pPr>
                      <a:r>
                        <a:rPr lang="en-IN" sz="900" u="none" strike="noStrike">
                          <a:effectLst/>
                        </a:rPr>
                        <a:t>21</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University of Exeter</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dirty="0">
                          <a:effectLst/>
                        </a:rPr>
                        <a:t>155</a:t>
                      </a:r>
                      <a:endParaRPr lang="en-IN" sz="900" b="0" i="0" u="none" strike="noStrike" dirty="0">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2835600189"/>
                  </a:ext>
                </a:extLst>
              </a:tr>
              <a:tr h="219442">
                <a:tc>
                  <a:txBody>
                    <a:bodyPr/>
                    <a:lstStyle/>
                    <a:p>
                      <a:pPr algn="ctr" fontAlgn="b">
                        <a:buNone/>
                      </a:pPr>
                      <a:r>
                        <a:rPr lang="en-IN" sz="900" u="none" strike="noStrike">
                          <a:effectLst/>
                        </a:rPr>
                        <a:t>22</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University of York</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dirty="0">
                          <a:effectLst/>
                        </a:rPr>
                        <a:t>169</a:t>
                      </a:r>
                      <a:endParaRPr lang="en-IN" sz="900" b="0" i="0" u="none" strike="noStrike" dirty="0">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2954405064"/>
                  </a:ext>
                </a:extLst>
              </a:tr>
              <a:tr h="219442">
                <a:tc>
                  <a:txBody>
                    <a:bodyPr/>
                    <a:lstStyle/>
                    <a:p>
                      <a:pPr algn="ctr" fontAlgn="b">
                        <a:buNone/>
                      </a:pPr>
                      <a:r>
                        <a:rPr lang="en-IN" sz="900" u="none" strike="noStrike">
                          <a:effectLst/>
                        </a:rPr>
                        <a:t>23</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Cardiff University</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dirty="0">
                          <a:effectLst/>
                        </a:rPr>
                        <a:t>181</a:t>
                      </a:r>
                      <a:endParaRPr lang="en-IN" sz="900" b="0" i="0" u="none" strike="noStrike" dirty="0">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270588289"/>
                  </a:ext>
                </a:extLst>
              </a:tr>
              <a:tr h="219442">
                <a:tc>
                  <a:txBody>
                    <a:bodyPr/>
                    <a:lstStyle/>
                    <a:p>
                      <a:pPr algn="ctr" fontAlgn="b">
                        <a:buNone/>
                      </a:pPr>
                      <a:r>
                        <a:rPr lang="en-IN" sz="900" u="none" strike="noStrike">
                          <a:effectLst/>
                        </a:rPr>
                        <a:t>24</a:t>
                      </a:r>
                      <a:endParaRPr lang="en-IN" sz="900" b="0" i="0" u="none" strike="noStrike">
                        <a:solidFill>
                          <a:srgbClr val="000000"/>
                        </a:solidFill>
                        <a:effectLst/>
                        <a:latin typeface="Calibri" panose="020F0502020204030204" pitchFamily="34" charset="0"/>
                      </a:endParaRPr>
                    </a:p>
                  </a:txBody>
                  <a:tcPr marL="7877" marR="7877" marT="7877" marB="0" anchor="b"/>
                </a:tc>
                <a:tc>
                  <a:txBody>
                    <a:bodyPr/>
                    <a:lstStyle/>
                    <a:p>
                      <a:pPr algn="l" fontAlgn="b">
                        <a:buNone/>
                      </a:pPr>
                      <a:r>
                        <a:rPr lang="en-IN" sz="900" u="none" strike="noStrike" dirty="0">
                          <a:effectLst/>
                        </a:rPr>
                        <a:t>Queen's University Belfast</a:t>
                      </a:r>
                      <a:endParaRPr lang="en-IN" sz="900" b="0" i="0" u="none" strike="noStrike" dirty="0">
                        <a:solidFill>
                          <a:srgbClr val="000000"/>
                        </a:solidFill>
                        <a:effectLst/>
                        <a:latin typeface="Calibri" panose="020F0502020204030204" pitchFamily="34" charset="0"/>
                      </a:endParaRPr>
                    </a:p>
                  </a:txBody>
                  <a:tcPr marL="7877" marR="7877" marT="7877" marB="0" anchor="b"/>
                </a:tc>
                <a:tc>
                  <a:txBody>
                    <a:bodyPr/>
                    <a:lstStyle/>
                    <a:p>
                      <a:pPr algn="ctr" fontAlgn="b">
                        <a:buNone/>
                      </a:pPr>
                      <a:r>
                        <a:rPr lang="en-IN" sz="900" u="none" strike="noStrike" dirty="0">
                          <a:effectLst/>
                        </a:rPr>
                        <a:t>199</a:t>
                      </a:r>
                      <a:endParaRPr lang="en-IN" sz="900" b="0" i="0" u="none" strike="noStrike" dirty="0">
                        <a:solidFill>
                          <a:srgbClr val="000000"/>
                        </a:solidFill>
                        <a:effectLst/>
                        <a:latin typeface="Calibri" panose="020F0502020204030204" pitchFamily="34" charset="0"/>
                      </a:endParaRPr>
                    </a:p>
                  </a:txBody>
                  <a:tcPr marL="7877" marR="7877" marT="7877" marB="0" anchor="b"/>
                </a:tc>
                <a:extLst>
                  <a:ext uri="{0D108BD9-81ED-4DB2-BD59-A6C34878D82A}">
                    <a16:rowId xmlns:a16="http://schemas.microsoft.com/office/drawing/2014/main" xmlns="" val="2757429880"/>
                  </a:ext>
                </a:extLst>
              </a:tr>
            </a:tbl>
          </a:graphicData>
        </a:graphic>
      </p:graphicFrame>
    </p:spTree>
    <p:extLst>
      <p:ext uri="{BB962C8B-B14F-4D97-AF65-F5344CB8AC3E}">
        <p14:creationId xmlns:p14="http://schemas.microsoft.com/office/powerpoint/2010/main" xmlns="" val="65828938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76537" y="204177"/>
            <a:ext cx="5864302" cy="9541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dirty="0">
                <a:latin typeface="+mn-lt"/>
              </a:rPr>
              <a:t>Top World Ranked Non-Russell Universities</a:t>
            </a:r>
          </a:p>
        </p:txBody>
      </p:sp>
      <p:sp>
        <p:nvSpPr>
          <p:cNvPr id="8" name="Rectangle 7">
            <a:extLst>
              <a:ext uri="{FF2B5EF4-FFF2-40B4-BE49-F238E27FC236}">
                <a16:creationId xmlns:a16="http://schemas.microsoft.com/office/drawing/2014/main" xmlns="" id="{83D50645-AFFA-C697-9B76-DB5ABE26E66F}"/>
              </a:ext>
            </a:extLst>
          </p:cNvPr>
          <p:cNvSpPr/>
          <p:nvPr/>
        </p:nvSpPr>
        <p:spPr>
          <a:xfrm>
            <a:off x="8422330" y="5277731"/>
            <a:ext cx="2733870" cy="1069947"/>
          </a:xfrm>
          <a:prstGeom prst="rect">
            <a:avLst/>
          </a:prstGeom>
          <a:solidFill>
            <a:srgbClr val="FFFCFC"/>
          </a:solidFill>
          <a:ln>
            <a:solidFill>
              <a:schemeClr val="bg2">
                <a:lumMod val="9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a:extLst>
              <a:ext uri="{FF2B5EF4-FFF2-40B4-BE49-F238E27FC236}">
                <a16:creationId xmlns:a16="http://schemas.microsoft.com/office/drawing/2014/main" xmlns="" id="{204FEFB8-EB39-AFED-4AD0-74A1C2326D8B}"/>
              </a:ext>
            </a:extLst>
          </p:cNvPr>
          <p:cNvSpPr/>
          <p:nvPr/>
        </p:nvSpPr>
        <p:spPr>
          <a:xfrm>
            <a:off x="6234017" y="4042701"/>
            <a:ext cx="2733870" cy="1069947"/>
          </a:xfrm>
          <a:prstGeom prst="rect">
            <a:avLst/>
          </a:prstGeom>
          <a:solidFill>
            <a:srgbClr val="FFFCFC"/>
          </a:solidFill>
          <a:ln>
            <a:solidFill>
              <a:schemeClr val="bg2">
                <a:lumMod val="9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Rectangle 35">
            <a:extLst>
              <a:ext uri="{FF2B5EF4-FFF2-40B4-BE49-F238E27FC236}">
                <a16:creationId xmlns:a16="http://schemas.microsoft.com/office/drawing/2014/main" xmlns="" id="{205FD533-B10C-0256-7412-334EF96468D1}"/>
              </a:ext>
            </a:extLst>
          </p:cNvPr>
          <p:cNvSpPr/>
          <p:nvPr/>
        </p:nvSpPr>
        <p:spPr>
          <a:xfrm>
            <a:off x="3371147" y="4042702"/>
            <a:ext cx="2733870" cy="1069947"/>
          </a:xfrm>
          <a:prstGeom prst="rect">
            <a:avLst/>
          </a:prstGeom>
          <a:solidFill>
            <a:srgbClr val="FFFCFC"/>
          </a:solidFill>
          <a:ln>
            <a:solidFill>
              <a:schemeClr val="bg2">
                <a:lumMod val="9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7" name="Rectangle 36">
            <a:extLst>
              <a:ext uri="{FF2B5EF4-FFF2-40B4-BE49-F238E27FC236}">
                <a16:creationId xmlns:a16="http://schemas.microsoft.com/office/drawing/2014/main" xmlns="" id="{68C3279A-4991-4471-2B9E-15039D048B61}"/>
              </a:ext>
            </a:extLst>
          </p:cNvPr>
          <p:cNvSpPr/>
          <p:nvPr/>
        </p:nvSpPr>
        <p:spPr>
          <a:xfrm>
            <a:off x="508277" y="4042703"/>
            <a:ext cx="2733870" cy="1069947"/>
          </a:xfrm>
          <a:prstGeom prst="rect">
            <a:avLst/>
          </a:prstGeom>
          <a:solidFill>
            <a:srgbClr val="FFFCFC"/>
          </a:solidFill>
          <a:ln>
            <a:solidFill>
              <a:schemeClr val="bg2">
                <a:lumMod val="9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37">
            <a:extLst>
              <a:ext uri="{FF2B5EF4-FFF2-40B4-BE49-F238E27FC236}">
                <a16:creationId xmlns:a16="http://schemas.microsoft.com/office/drawing/2014/main" xmlns="" id="{BBFA0103-7EA3-C28F-E89B-00615FD507A2}"/>
              </a:ext>
            </a:extLst>
          </p:cNvPr>
          <p:cNvSpPr/>
          <p:nvPr/>
        </p:nvSpPr>
        <p:spPr>
          <a:xfrm>
            <a:off x="3371147" y="2786437"/>
            <a:ext cx="2733870" cy="1069947"/>
          </a:xfrm>
          <a:prstGeom prst="rect">
            <a:avLst/>
          </a:prstGeom>
          <a:solidFill>
            <a:srgbClr val="FFFCFC"/>
          </a:solidFill>
          <a:ln>
            <a:solidFill>
              <a:schemeClr val="bg2">
                <a:lumMod val="9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39" name="Rectangle 38">
            <a:extLst>
              <a:ext uri="{FF2B5EF4-FFF2-40B4-BE49-F238E27FC236}">
                <a16:creationId xmlns:a16="http://schemas.microsoft.com/office/drawing/2014/main" xmlns="" id="{9F043B2F-E19C-1F0B-24C4-D7CA60A2AF31}"/>
              </a:ext>
            </a:extLst>
          </p:cNvPr>
          <p:cNvSpPr/>
          <p:nvPr/>
        </p:nvSpPr>
        <p:spPr>
          <a:xfrm>
            <a:off x="508277" y="2762704"/>
            <a:ext cx="2733870" cy="1069947"/>
          </a:xfrm>
          <a:prstGeom prst="rect">
            <a:avLst/>
          </a:prstGeom>
          <a:solidFill>
            <a:srgbClr val="FFFCFC"/>
          </a:solidFill>
          <a:ln>
            <a:solidFill>
              <a:schemeClr val="bg2">
                <a:lumMod val="9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0" name="Rectangle 39">
            <a:extLst>
              <a:ext uri="{FF2B5EF4-FFF2-40B4-BE49-F238E27FC236}">
                <a16:creationId xmlns:a16="http://schemas.microsoft.com/office/drawing/2014/main" xmlns="" id="{C5EF86FC-9554-F729-12C6-EB68A2735B1C}"/>
              </a:ext>
            </a:extLst>
          </p:cNvPr>
          <p:cNvSpPr/>
          <p:nvPr/>
        </p:nvSpPr>
        <p:spPr>
          <a:xfrm>
            <a:off x="3371147" y="1486846"/>
            <a:ext cx="2733870" cy="1069947"/>
          </a:xfrm>
          <a:prstGeom prst="rect">
            <a:avLst/>
          </a:prstGeom>
          <a:solidFill>
            <a:srgbClr val="FFFCFC"/>
          </a:solidFill>
          <a:ln>
            <a:solidFill>
              <a:schemeClr val="bg2">
                <a:lumMod val="9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1" name="Rectangle 40">
            <a:extLst>
              <a:ext uri="{FF2B5EF4-FFF2-40B4-BE49-F238E27FC236}">
                <a16:creationId xmlns:a16="http://schemas.microsoft.com/office/drawing/2014/main" xmlns="" id="{F6241A54-8E8A-0041-B4A7-28C16A1B5125}"/>
              </a:ext>
            </a:extLst>
          </p:cNvPr>
          <p:cNvSpPr/>
          <p:nvPr/>
        </p:nvSpPr>
        <p:spPr>
          <a:xfrm>
            <a:off x="508277" y="1486846"/>
            <a:ext cx="2733870" cy="1069947"/>
          </a:xfrm>
          <a:prstGeom prst="rect">
            <a:avLst/>
          </a:prstGeom>
          <a:solidFill>
            <a:srgbClr val="FFFCFC"/>
          </a:solidFill>
          <a:ln>
            <a:solidFill>
              <a:schemeClr val="bg2">
                <a:lumMod val="9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2" name="Rectangle 41">
            <a:extLst>
              <a:ext uri="{FF2B5EF4-FFF2-40B4-BE49-F238E27FC236}">
                <a16:creationId xmlns:a16="http://schemas.microsoft.com/office/drawing/2014/main" xmlns="" id="{28EFD8A8-2F80-6ABF-EBAE-1158F2F16115}"/>
              </a:ext>
            </a:extLst>
          </p:cNvPr>
          <p:cNvSpPr/>
          <p:nvPr/>
        </p:nvSpPr>
        <p:spPr>
          <a:xfrm>
            <a:off x="6234017" y="2786437"/>
            <a:ext cx="2733870" cy="1069947"/>
          </a:xfrm>
          <a:prstGeom prst="rect">
            <a:avLst/>
          </a:prstGeom>
          <a:solidFill>
            <a:srgbClr val="FFFCFC"/>
          </a:solidFill>
          <a:ln>
            <a:solidFill>
              <a:schemeClr val="bg2">
                <a:lumMod val="9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3" name="Rectangle 42">
            <a:extLst>
              <a:ext uri="{FF2B5EF4-FFF2-40B4-BE49-F238E27FC236}">
                <a16:creationId xmlns:a16="http://schemas.microsoft.com/office/drawing/2014/main" xmlns="" id="{270ED746-DA6D-1B74-59B1-DF0E48219EB0}"/>
              </a:ext>
            </a:extLst>
          </p:cNvPr>
          <p:cNvSpPr/>
          <p:nvPr/>
        </p:nvSpPr>
        <p:spPr>
          <a:xfrm>
            <a:off x="9096887" y="2804581"/>
            <a:ext cx="2733870" cy="1069947"/>
          </a:xfrm>
          <a:prstGeom prst="rect">
            <a:avLst/>
          </a:prstGeom>
          <a:solidFill>
            <a:srgbClr val="FFFCFC"/>
          </a:solidFill>
          <a:ln>
            <a:solidFill>
              <a:schemeClr val="bg2">
                <a:lumMod val="9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4" name="Rectangle 43">
            <a:extLst>
              <a:ext uri="{FF2B5EF4-FFF2-40B4-BE49-F238E27FC236}">
                <a16:creationId xmlns:a16="http://schemas.microsoft.com/office/drawing/2014/main" xmlns="" id="{60607A6B-900C-3ABB-6C30-BAA2BE098875}"/>
              </a:ext>
            </a:extLst>
          </p:cNvPr>
          <p:cNvSpPr/>
          <p:nvPr/>
        </p:nvSpPr>
        <p:spPr>
          <a:xfrm>
            <a:off x="9096887" y="4063641"/>
            <a:ext cx="2733870" cy="1069947"/>
          </a:xfrm>
          <a:prstGeom prst="rect">
            <a:avLst/>
          </a:prstGeom>
          <a:solidFill>
            <a:srgbClr val="FFFCFC"/>
          </a:solidFill>
          <a:ln>
            <a:solidFill>
              <a:schemeClr val="bg2">
                <a:lumMod val="9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6" name="Rectangle 45">
            <a:extLst>
              <a:ext uri="{FF2B5EF4-FFF2-40B4-BE49-F238E27FC236}">
                <a16:creationId xmlns:a16="http://schemas.microsoft.com/office/drawing/2014/main" xmlns="" id="{FC8B3410-63C2-470F-7050-EB19B4CA487B}"/>
              </a:ext>
            </a:extLst>
          </p:cNvPr>
          <p:cNvSpPr/>
          <p:nvPr/>
        </p:nvSpPr>
        <p:spPr>
          <a:xfrm>
            <a:off x="2642602" y="5292722"/>
            <a:ext cx="2733870" cy="1069947"/>
          </a:xfrm>
          <a:prstGeom prst="rect">
            <a:avLst/>
          </a:prstGeom>
          <a:solidFill>
            <a:srgbClr val="FFFCFC"/>
          </a:solidFill>
          <a:ln>
            <a:solidFill>
              <a:schemeClr val="bg2">
                <a:lumMod val="9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7" name="Rectangle 46">
            <a:extLst>
              <a:ext uri="{FF2B5EF4-FFF2-40B4-BE49-F238E27FC236}">
                <a16:creationId xmlns:a16="http://schemas.microsoft.com/office/drawing/2014/main" xmlns="" id="{076F5746-F512-D921-66BE-08839A41C37E}"/>
              </a:ext>
            </a:extLst>
          </p:cNvPr>
          <p:cNvSpPr/>
          <p:nvPr/>
        </p:nvSpPr>
        <p:spPr>
          <a:xfrm>
            <a:off x="5524970" y="5292722"/>
            <a:ext cx="2733870" cy="1069947"/>
          </a:xfrm>
          <a:prstGeom prst="rect">
            <a:avLst/>
          </a:prstGeom>
          <a:solidFill>
            <a:srgbClr val="FFFCFC"/>
          </a:solidFill>
          <a:ln>
            <a:solidFill>
              <a:schemeClr val="bg2">
                <a:lumMod val="9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8" name="Rectangle 47">
            <a:extLst>
              <a:ext uri="{FF2B5EF4-FFF2-40B4-BE49-F238E27FC236}">
                <a16:creationId xmlns:a16="http://schemas.microsoft.com/office/drawing/2014/main" xmlns="" id="{975C03B8-40F7-7FEA-C7D3-90C6AD5CA92F}"/>
              </a:ext>
            </a:extLst>
          </p:cNvPr>
          <p:cNvSpPr/>
          <p:nvPr/>
        </p:nvSpPr>
        <p:spPr>
          <a:xfrm>
            <a:off x="6234017" y="1488721"/>
            <a:ext cx="2733870" cy="1069947"/>
          </a:xfrm>
          <a:prstGeom prst="rect">
            <a:avLst/>
          </a:prstGeom>
          <a:solidFill>
            <a:srgbClr val="FFFCFC"/>
          </a:solidFill>
          <a:ln>
            <a:solidFill>
              <a:schemeClr val="bg2">
                <a:lumMod val="9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sp>
        <p:nvSpPr>
          <p:cNvPr id="49" name="Rectangle 48">
            <a:extLst>
              <a:ext uri="{FF2B5EF4-FFF2-40B4-BE49-F238E27FC236}">
                <a16:creationId xmlns:a16="http://schemas.microsoft.com/office/drawing/2014/main" xmlns="" id="{D272861D-4778-9878-B237-8CEBC9CF9E0E}"/>
              </a:ext>
            </a:extLst>
          </p:cNvPr>
          <p:cNvSpPr/>
          <p:nvPr/>
        </p:nvSpPr>
        <p:spPr>
          <a:xfrm>
            <a:off x="9096887" y="1486846"/>
            <a:ext cx="2733870" cy="1069947"/>
          </a:xfrm>
          <a:prstGeom prst="rect">
            <a:avLst/>
          </a:prstGeom>
          <a:solidFill>
            <a:srgbClr val="FFFCFC"/>
          </a:solidFill>
          <a:ln>
            <a:solidFill>
              <a:schemeClr val="bg2">
                <a:lumMod val="9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Calibri"/>
              <a:ea typeface="+mn-ea"/>
              <a:cs typeface="+mn-cs"/>
            </a:endParaRPr>
          </a:p>
        </p:txBody>
      </p:sp>
      <p:pic>
        <p:nvPicPr>
          <p:cNvPr id="50" name="Picture 6" descr="Lancaster University Case Study">
            <a:extLst>
              <a:ext uri="{FF2B5EF4-FFF2-40B4-BE49-F238E27FC236}">
                <a16:creationId xmlns:a16="http://schemas.microsoft.com/office/drawing/2014/main" xmlns="" id="{FC5672F6-9824-9603-F3C3-E8C373C8F2FF}"/>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14312" y="1585865"/>
            <a:ext cx="2321799" cy="1035740"/>
          </a:xfrm>
          <a:prstGeom prst="rect">
            <a:avLst/>
          </a:prstGeom>
          <a:noFill/>
          <a:extLst>
            <a:ext uri="{909E8E84-426E-40DD-AFC4-6F175D3DCCD1}">
              <a14:hiddenFill xmlns:a14="http://schemas.microsoft.com/office/drawing/2010/main" xmlns="">
                <a:solidFill>
                  <a:srgbClr val="FFFFFF"/>
                </a:solidFill>
              </a14:hiddenFill>
            </a:ext>
          </a:extLst>
        </p:spPr>
      </p:pic>
      <p:sp>
        <p:nvSpPr>
          <p:cNvPr id="51" name="AutoShape 8" descr="University of Bath Logo PNG Transparent – Brands Logos">
            <a:extLst>
              <a:ext uri="{FF2B5EF4-FFF2-40B4-BE49-F238E27FC236}">
                <a16:creationId xmlns:a16="http://schemas.microsoft.com/office/drawing/2014/main" xmlns="" id="{D0A2C060-C9BB-65ED-79E0-071372CEF75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Calibri"/>
              <a:ea typeface="+mn-ea"/>
              <a:cs typeface="+mn-cs"/>
            </a:endParaRPr>
          </a:p>
        </p:txBody>
      </p:sp>
      <p:pic>
        <p:nvPicPr>
          <p:cNvPr id="52" name="Picture 10">
            <a:extLst>
              <a:ext uri="{FF2B5EF4-FFF2-40B4-BE49-F238E27FC236}">
                <a16:creationId xmlns:a16="http://schemas.microsoft.com/office/drawing/2014/main" xmlns="" id="{E0988D11-1F8D-E65E-8E59-DE34663E7A6C}"/>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531212" y="1530512"/>
            <a:ext cx="2395705" cy="982613"/>
          </a:xfrm>
          <a:prstGeom prst="rect">
            <a:avLst/>
          </a:prstGeom>
          <a:noFill/>
          <a:extLst>
            <a:ext uri="{909E8E84-426E-40DD-AFC4-6F175D3DCCD1}">
              <a14:hiddenFill xmlns:a14="http://schemas.microsoft.com/office/drawing/2010/main" xmlns="">
                <a:solidFill>
                  <a:srgbClr val="FFFFFF"/>
                </a:solidFill>
              </a14:hiddenFill>
            </a:ext>
          </a:extLst>
        </p:spPr>
      </p:pic>
      <p:pic>
        <p:nvPicPr>
          <p:cNvPr id="54" name="Picture 16">
            <a:extLst>
              <a:ext uri="{FF2B5EF4-FFF2-40B4-BE49-F238E27FC236}">
                <a16:creationId xmlns:a16="http://schemas.microsoft.com/office/drawing/2014/main" xmlns="" id="{E7EF7272-957B-9FE6-8EB2-2D3EAB09D3A8}"/>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9531654" y="1527419"/>
            <a:ext cx="1864335" cy="1035741"/>
          </a:xfrm>
          <a:prstGeom prst="rect">
            <a:avLst/>
          </a:prstGeom>
          <a:noFill/>
          <a:extLst>
            <a:ext uri="{909E8E84-426E-40DD-AFC4-6F175D3DCCD1}">
              <a14:hiddenFill xmlns:a14="http://schemas.microsoft.com/office/drawing/2010/main" xmlns="">
                <a:solidFill>
                  <a:srgbClr val="FFFFFF"/>
                </a:solidFill>
              </a14:hiddenFill>
            </a:ext>
          </a:extLst>
        </p:spPr>
      </p:pic>
      <p:pic>
        <p:nvPicPr>
          <p:cNvPr id="55" name="Picture 18">
            <a:extLst>
              <a:ext uri="{FF2B5EF4-FFF2-40B4-BE49-F238E27FC236}">
                <a16:creationId xmlns:a16="http://schemas.microsoft.com/office/drawing/2014/main" xmlns="" id="{7DADC7D3-4AEF-683A-3A27-F37909E38C7B}"/>
              </a:ext>
            </a:extLst>
          </p:cNvPr>
          <p:cNvPicPr>
            <a:picLocks noChangeAspect="1" noChangeArrowheads="1"/>
          </p:cNvPicPr>
          <p:nvPr/>
        </p:nvPicPr>
        <p:blipFill rotWithShape="1">
          <a:blip r:embed="rId6">
            <a:extLst>
              <a:ext uri="{28A0092B-C50C-407E-A947-70E740481C1C}">
                <a14:useLocalDpi xmlns:a14="http://schemas.microsoft.com/office/drawing/2010/main" xmlns="" val="0"/>
              </a:ext>
            </a:extLst>
          </a:blip>
          <a:srcRect t="22601" b="19664"/>
          <a:stretch/>
        </p:blipFill>
        <p:spPr bwMode="auto">
          <a:xfrm>
            <a:off x="531242" y="2866596"/>
            <a:ext cx="2687937" cy="862161"/>
          </a:xfrm>
          <a:prstGeom prst="rect">
            <a:avLst/>
          </a:prstGeom>
          <a:noFill/>
          <a:extLst>
            <a:ext uri="{909E8E84-426E-40DD-AFC4-6F175D3DCCD1}">
              <a14:hiddenFill xmlns:a14="http://schemas.microsoft.com/office/drawing/2010/main" xmlns="">
                <a:solidFill>
                  <a:srgbClr val="FFFFFF"/>
                </a:solidFill>
              </a14:hiddenFill>
            </a:ext>
          </a:extLst>
        </p:spPr>
      </p:pic>
      <p:pic>
        <p:nvPicPr>
          <p:cNvPr id="56" name="Picture 55">
            <a:extLst>
              <a:ext uri="{FF2B5EF4-FFF2-40B4-BE49-F238E27FC236}">
                <a16:creationId xmlns:a16="http://schemas.microsoft.com/office/drawing/2014/main" xmlns="" id="{D733C53D-742E-AA1F-B331-516BFCF4B421}"/>
              </a:ext>
            </a:extLst>
          </p:cNvPr>
          <p:cNvPicPr>
            <a:picLocks noChangeAspect="1"/>
          </p:cNvPicPr>
          <p:nvPr/>
        </p:nvPicPr>
        <p:blipFill rotWithShape="1">
          <a:blip r:embed="rId7"/>
          <a:srcRect t="38843" b="6999"/>
          <a:stretch/>
        </p:blipFill>
        <p:spPr>
          <a:xfrm>
            <a:off x="3495630" y="2963675"/>
            <a:ext cx="2466867" cy="668002"/>
          </a:xfrm>
          <a:prstGeom prst="rect">
            <a:avLst/>
          </a:prstGeom>
        </p:spPr>
      </p:pic>
      <p:pic>
        <p:nvPicPr>
          <p:cNvPr id="57" name="Picture 22" descr="ESA - University of Leicester logo">
            <a:extLst>
              <a:ext uri="{FF2B5EF4-FFF2-40B4-BE49-F238E27FC236}">
                <a16:creationId xmlns:a16="http://schemas.microsoft.com/office/drawing/2014/main" xmlns="" id="{DBA83BAE-73C1-27A3-3815-74CAA5AD8A8A}"/>
              </a:ext>
            </a:extLst>
          </p:cNvPr>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6295070" y="2963675"/>
            <a:ext cx="2626724" cy="700460"/>
          </a:xfrm>
          <a:prstGeom prst="rect">
            <a:avLst/>
          </a:prstGeom>
          <a:noFill/>
          <a:extLst>
            <a:ext uri="{909E8E84-426E-40DD-AFC4-6F175D3DCCD1}">
              <a14:hiddenFill xmlns:a14="http://schemas.microsoft.com/office/drawing/2010/main" xmlns="">
                <a:solidFill>
                  <a:srgbClr val="FFFFFF"/>
                </a:solidFill>
              </a14:hiddenFill>
            </a:ext>
          </a:extLst>
        </p:spPr>
      </p:pic>
      <p:pic>
        <p:nvPicPr>
          <p:cNvPr id="58" name="Picture 24">
            <a:extLst>
              <a:ext uri="{FF2B5EF4-FFF2-40B4-BE49-F238E27FC236}">
                <a16:creationId xmlns:a16="http://schemas.microsoft.com/office/drawing/2014/main" xmlns="" id="{C9A04D09-3C52-4133-EB59-E9960F362ABB}"/>
              </a:ext>
            </a:extLst>
          </p:cNvPr>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9444786" y="2842431"/>
            <a:ext cx="2027905" cy="1013953"/>
          </a:xfrm>
          <a:prstGeom prst="rect">
            <a:avLst/>
          </a:prstGeom>
          <a:noFill/>
          <a:extLst>
            <a:ext uri="{909E8E84-426E-40DD-AFC4-6F175D3DCCD1}">
              <a14:hiddenFill xmlns:a14="http://schemas.microsoft.com/office/drawing/2010/main" xmlns="">
                <a:solidFill>
                  <a:srgbClr val="FFFFFF"/>
                </a:solidFill>
              </a14:hiddenFill>
            </a:ext>
          </a:extLst>
        </p:spPr>
      </p:pic>
      <p:pic>
        <p:nvPicPr>
          <p:cNvPr id="59" name="Picture 26" descr="University of Surrey Logo PNG Transparent &amp; SVG Vector - Freebie Supply">
            <a:extLst>
              <a:ext uri="{FF2B5EF4-FFF2-40B4-BE49-F238E27FC236}">
                <a16:creationId xmlns:a16="http://schemas.microsoft.com/office/drawing/2014/main" xmlns="" id="{D542C7D0-D4B6-CA15-11C9-8C39C3A2A795}"/>
              </a:ext>
            </a:extLst>
          </p:cNvPr>
          <p:cNvPicPr>
            <a:picLocks noChangeAspect="1"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574867" y="4168829"/>
            <a:ext cx="2600683" cy="767337"/>
          </a:xfrm>
          <a:prstGeom prst="rect">
            <a:avLst/>
          </a:prstGeom>
          <a:noFill/>
          <a:extLst>
            <a:ext uri="{909E8E84-426E-40DD-AFC4-6F175D3DCCD1}">
              <a14:hiddenFill xmlns:a14="http://schemas.microsoft.com/office/drawing/2010/main" xmlns="">
                <a:solidFill>
                  <a:srgbClr val="FFFFFF"/>
                </a:solidFill>
              </a14:hiddenFill>
            </a:ext>
          </a:extLst>
        </p:spPr>
      </p:pic>
      <p:pic>
        <p:nvPicPr>
          <p:cNvPr id="60" name="Picture 28" descr="university-of-strathclyde-logo - CNL Enterprises Ltd">
            <a:extLst>
              <a:ext uri="{FF2B5EF4-FFF2-40B4-BE49-F238E27FC236}">
                <a16:creationId xmlns:a16="http://schemas.microsoft.com/office/drawing/2014/main" xmlns="" id="{D42C22B6-798D-ED0B-60B2-1A949F7F73FF}"/>
              </a:ext>
            </a:extLst>
          </p:cNvPr>
          <p:cNvPicPr>
            <a:picLocks noChangeAspect="1" noChangeArrowheads="1"/>
          </p:cNvPicPr>
          <p:nvPr/>
        </p:nvPicPr>
        <p:blipFill rotWithShape="1">
          <a:blip r:embed="rId11">
            <a:extLst>
              <a:ext uri="{28A0092B-C50C-407E-A947-70E740481C1C}">
                <a14:useLocalDpi xmlns:a14="http://schemas.microsoft.com/office/drawing/2010/main" xmlns="" val="0"/>
              </a:ext>
            </a:extLst>
          </a:blip>
          <a:srcRect t="18486" b="19598"/>
          <a:stretch/>
        </p:blipFill>
        <p:spPr bwMode="auto">
          <a:xfrm>
            <a:off x="3930888" y="4091073"/>
            <a:ext cx="1610376" cy="997095"/>
          </a:xfrm>
          <a:prstGeom prst="rect">
            <a:avLst/>
          </a:prstGeom>
          <a:noFill/>
          <a:extLst>
            <a:ext uri="{909E8E84-426E-40DD-AFC4-6F175D3DCCD1}">
              <a14:hiddenFill xmlns:a14="http://schemas.microsoft.com/office/drawing/2010/main" xmlns="">
                <a:solidFill>
                  <a:srgbClr val="FFFFFF"/>
                </a:solidFill>
              </a14:hiddenFill>
            </a:ext>
          </a:extLst>
        </p:spPr>
      </p:pic>
      <p:pic>
        <p:nvPicPr>
          <p:cNvPr id="61" name="Picture 30" descr="UEA Logo - University of East Anglia | University of east anglia, University  logo, Creative writing">
            <a:extLst>
              <a:ext uri="{FF2B5EF4-FFF2-40B4-BE49-F238E27FC236}">
                <a16:creationId xmlns:a16="http://schemas.microsoft.com/office/drawing/2014/main" xmlns="" id="{367E7B2F-A630-7043-51A8-DC669C2243CF}"/>
              </a:ext>
            </a:extLst>
          </p:cNvPr>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6797991" y="4095028"/>
            <a:ext cx="1632778" cy="999235"/>
          </a:xfrm>
          <a:prstGeom prst="rect">
            <a:avLst/>
          </a:prstGeom>
          <a:noFill/>
          <a:extLst>
            <a:ext uri="{909E8E84-426E-40DD-AFC4-6F175D3DCCD1}">
              <a14:hiddenFill xmlns:a14="http://schemas.microsoft.com/office/drawing/2010/main" xmlns="">
                <a:solidFill>
                  <a:srgbClr val="FFFFFF"/>
                </a:solidFill>
              </a14:hiddenFill>
            </a:ext>
          </a:extLst>
        </p:spPr>
      </p:pic>
      <p:pic>
        <p:nvPicPr>
          <p:cNvPr id="62" name="Picture 34">
            <a:extLst>
              <a:ext uri="{FF2B5EF4-FFF2-40B4-BE49-F238E27FC236}">
                <a16:creationId xmlns:a16="http://schemas.microsoft.com/office/drawing/2014/main" xmlns="" id="{6F73285D-C0EA-E992-710D-B41719E73FF8}"/>
              </a:ext>
            </a:extLst>
          </p:cNvPr>
          <p:cNvPicPr>
            <a:picLocks noChangeAspect="1" noChangeArrowheads="1"/>
          </p:cNvPicPr>
          <p:nvPr/>
        </p:nvPicPr>
        <p:blipFill rotWithShape="1">
          <a:blip r:embed="rId13">
            <a:extLst>
              <a:ext uri="{28A0092B-C50C-407E-A947-70E740481C1C}">
                <a14:useLocalDpi xmlns:a14="http://schemas.microsoft.com/office/drawing/2010/main" xmlns="" val="0"/>
              </a:ext>
            </a:extLst>
          </a:blip>
          <a:srcRect l="17430" t="22239" r="16422" b="20770"/>
          <a:stretch/>
        </p:blipFill>
        <p:spPr bwMode="auto">
          <a:xfrm>
            <a:off x="9275603" y="4149088"/>
            <a:ext cx="2504417" cy="857170"/>
          </a:xfrm>
          <a:prstGeom prst="rect">
            <a:avLst/>
          </a:prstGeom>
          <a:noFill/>
          <a:extLst>
            <a:ext uri="{909E8E84-426E-40DD-AFC4-6F175D3DCCD1}">
              <a14:hiddenFill xmlns:a14="http://schemas.microsoft.com/office/drawing/2010/main" xmlns="">
                <a:solidFill>
                  <a:srgbClr val="FFFFFF"/>
                </a:solidFill>
              </a14:hiddenFill>
            </a:ext>
          </a:extLst>
        </p:spPr>
      </p:pic>
      <p:pic>
        <p:nvPicPr>
          <p:cNvPr id="63" name="Picture 36" descr="City University London Logo PNG Transparent &amp; SVG Vector - Freebie Supply">
            <a:extLst>
              <a:ext uri="{FF2B5EF4-FFF2-40B4-BE49-F238E27FC236}">
                <a16:creationId xmlns:a16="http://schemas.microsoft.com/office/drawing/2014/main" xmlns="" id="{86468B66-84AA-ADC6-4AB8-AA7210E6F612}"/>
              </a:ext>
            </a:extLst>
          </p:cNvPr>
          <p:cNvPicPr>
            <a:picLocks noChangeAspect="1" noChangeArrowheads="1"/>
          </p:cNvPicPr>
          <p:nvPr/>
        </p:nvPicPr>
        <p:blipFill>
          <a:blip r:embed="rId14">
            <a:extLst>
              <a:ext uri="{28A0092B-C50C-407E-A947-70E740481C1C}">
                <a14:useLocalDpi xmlns:a14="http://schemas.microsoft.com/office/drawing/2010/main" xmlns="" val="0"/>
              </a:ext>
            </a:extLst>
          </a:blip>
          <a:srcRect/>
          <a:stretch>
            <a:fillRect/>
          </a:stretch>
        </p:blipFill>
        <p:spPr bwMode="auto">
          <a:xfrm>
            <a:off x="6271130" y="1615968"/>
            <a:ext cx="2600683" cy="808311"/>
          </a:xfrm>
          <a:prstGeom prst="rect">
            <a:avLst/>
          </a:prstGeom>
          <a:noFill/>
          <a:extLst>
            <a:ext uri="{909E8E84-426E-40DD-AFC4-6F175D3DCCD1}">
              <a14:hiddenFill xmlns:a14="http://schemas.microsoft.com/office/drawing/2010/main" xmlns="">
                <a:solidFill>
                  <a:srgbClr val="FFFFFF"/>
                </a:solidFill>
              </a14:hiddenFill>
            </a:ext>
          </a:extLst>
        </p:spPr>
      </p:pic>
      <p:pic>
        <p:nvPicPr>
          <p:cNvPr id="64" name="Picture 38" descr="Royal Holloway, University of London">
            <a:extLst>
              <a:ext uri="{FF2B5EF4-FFF2-40B4-BE49-F238E27FC236}">
                <a16:creationId xmlns:a16="http://schemas.microsoft.com/office/drawing/2014/main" xmlns="" id="{5B365245-444B-ACD6-AE6A-FFCEBC562D3E}"/>
              </a:ext>
            </a:extLst>
          </p:cNvPr>
          <p:cNvPicPr>
            <a:picLocks noChangeAspect="1" noChangeArrowheads="1"/>
          </p:cNvPicPr>
          <p:nvPr/>
        </p:nvPicPr>
        <p:blipFill>
          <a:blip r:embed="rId15">
            <a:extLst>
              <a:ext uri="{28A0092B-C50C-407E-A947-70E740481C1C}">
                <a14:useLocalDpi xmlns:a14="http://schemas.microsoft.com/office/drawing/2010/main" xmlns="" val="0"/>
              </a:ext>
            </a:extLst>
          </a:blip>
          <a:srcRect/>
          <a:stretch>
            <a:fillRect/>
          </a:stretch>
        </p:blipFill>
        <p:spPr bwMode="auto">
          <a:xfrm>
            <a:off x="3056502" y="5355612"/>
            <a:ext cx="1950074" cy="974005"/>
          </a:xfrm>
          <a:prstGeom prst="rect">
            <a:avLst/>
          </a:prstGeom>
          <a:noFill/>
          <a:extLst>
            <a:ext uri="{909E8E84-426E-40DD-AFC4-6F175D3DCCD1}">
              <a14:hiddenFill xmlns:a14="http://schemas.microsoft.com/office/drawing/2010/main" xmlns="">
                <a:solidFill>
                  <a:srgbClr val="FFFFFF"/>
                </a:solidFill>
              </a14:hiddenFill>
            </a:ext>
          </a:extLst>
        </p:spPr>
      </p:pic>
      <p:pic>
        <p:nvPicPr>
          <p:cNvPr id="65" name="Picture 40" descr="A university for a changing world | Brunel University London">
            <a:extLst>
              <a:ext uri="{FF2B5EF4-FFF2-40B4-BE49-F238E27FC236}">
                <a16:creationId xmlns:a16="http://schemas.microsoft.com/office/drawing/2014/main" xmlns="" id="{6078B31B-EF5B-F44F-08E2-52181C8D1D23}"/>
              </a:ext>
            </a:extLst>
          </p:cNvPr>
          <p:cNvPicPr>
            <a:picLocks noChangeAspect="1" noChangeArrowheads="1"/>
          </p:cNvPicPr>
          <p:nvPr/>
        </p:nvPicPr>
        <p:blipFill>
          <a:blip r:embed="rId16">
            <a:extLst>
              <a:ext uri="{28A0092B-C50C-407E-A947-70E740481C1C}">
                <a14:useLocalDpi xmlns:a14="http://schemas.microsoft.com/office/drawing/2010/main" xmlns="" val="0"/>
              </a:ext>
            </a:extLst>
          </a:blip>
          <a:srcRect/>
          <a:stretch>
            <a:fillRect/>
          </a:stretch>
        </p:blipFill>
        <p:spPr bwMode="auto">
          <a:xfrm>
            <a:off x="5560553" y="5273483"/>
            <a:ext cx="2733870" cy="1078300"/>
          </a:xfrm>
          <a:prstGeom prst="rect">
            <a:avLst/>
          </a:prstGeom>
          <a:noFill/>
          <a:extLst>
            <a:ext uri="{909E8E84-426E-40DD-AFC4-6F175D3DCCD1}">
              <a14:hiddenFill xmlns:a14="http://schemas.microsoft.com/office/drawing/2010/main" xmlns="">
                <a:solidFill>
                  <a:srgbClr val="FFFFFF"/>
                </a:solidFill>
              </a14:hiddenFill>
            </a:ext>
          </a:extLst>
        </p:spPr>
      </p:pic>
      <p:pic>
        <p:nvPicPr>
          <p:cNvPr id="66" name="Picture 42" descr="Apply to Swansea University">
            <a:extLst>
              <a:ext uri="{FF2B5EF4-FFF2-40B4-BE49-F238E27FC236}">
                <a16:creationId xmlns:a16="http://schemas.microsoft.com/office/drawing/2014/main" xmlns="" id="{F4889CB3-8880-E07C-EDD1-B0A07AB75E6F}"/>
              </a:ext>
            </a:extLst>
          </p:cNvPr>
          <p:cNvPicPr>
            <a:picLocks noChangeAspect="1" noChangeArrowheads="1"/>
          </p:cNvPicPr>
          <p:nvPr/>
        </p:nvPicPr>
        <p:blipFill rotWithShape="1">
          <a:blip r:embed="rId17">
            <a:extLst>
              <a:ext uri="{28A0092B-C50C-407E-A947-70E740481C1C}">
                <a14:useLocalDpi xmlns:a14="http://schemas.microsoft.com/office/drawing/2010/main" xmlns="" val="0"/>
              </a:ext>
            </a:extLst>
          </a:blip>
          <a:srcRect l="4357" t="13289" r="4715" b="13380"/>
          <a:stretch/>
        </p:blipFill>
        <p:spPr bwMode="auto">
          <a:xfrm>
            <a:off x="8557990" y="5447828"/>
            <a:ext cx="2480915" cy="74353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a:extLst>
              <a:ext uri="{FF2B5EF4-FFF2-40B4-BE49-F238E27FC236}">
                <a16:creationId xmlns:a16="http://schemas.microsoft.com/office/drawing/2014/main" xmlns="" id="{300A3CC0-CE40-B522-BE07-91FC3F2EA14A}"/>
              </a:ext>
            </a:extLst>
          </p:cNvPr>
          <p:cNvSpPr txBox="1"/>
          <p:nvPr/>
        </p:nvSpPr>
        <p:spPr>
          <a:xfrm>
            <a:off x="2104844" y="6490728"/>
            <a:ext cx="4567661" cy="307777"/>
          </a:xfrm>
          <a:prstGeom prst="rect">
            <a:avLst/>
          </a:prstGeom>
          <a:noFill/>
        </p:spPr>
        <p:txBody>
          <a:bodyPr wrap="none" rtlCol="0">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grpSp>
        <p:nvGrpSpPr>
          <p:cNvPr id="4" name="Group 3">
            <a:extLst>
              <a:ext uri="{FF2B5EF4-FFF2-40B4-BE49-F238E27FC236}">
                <a16:creationId xmlns:a16="http://schemas.microsoft.com/office/drawing/2014/main" xmlns="" id="{D97B2921-EBA7-EDF7-228A-F4600AD5B06E}"/>
              </a:ext>
            </a:extLst>
          </p:cNvPr>
          <p:cNvGrpSpPr/>
          <p:nvPr/>
        </p:nvGrpSpPr>
        <p:grpSpPr>
          <a:xfrm>
            <a:off x="0" y="5401478"/>
            <a:ext cx="10596563" cy="1324088"/>
            <a:chOff x="0" y="5505651"/>
            <a:chExt cx="10596563" cy="1324088"/>
          </a:xfrm>
        </p:grpSpPr>
        <p:pic>
          <p:nvPicPr>
            <p:cNvPr id="7" name="Picture 6">
              <a:extLst>
                <a:ext uri="{FF2B5EF4-FFF2-40B4-BE49-F238E27FC236}">
                  <a16:creationId xmlns:a16="http://schemas.microsoft.com/office/drawing/2014/main" xmlns="" id="{15B934FF-DAC5-2C98-ACF0-37182E220702}"/>
                </a:ext>
              </a:extLst>
            </p:cNvPr>
            <p:cNvPicPr/>
            <p:nvPr/>
          </p:nvPicPr>
          <p:blipFill rotWithShape="1">
            <a:blip r:embed="rId18">
              <a:alphaModFix amt="50000"/>
            </a:blip>
            <a:srcRect t="-3687" b="9612"/>
            <a:stretch/>
          </p:blipFill>
          <p:spPr>
            <a:xfrm>
              <a:off x="393833" y="5505651"/>
              <a:ext cx="1849034" cy="1324088"/>
            </a:xfrm>
            <a:prstGeom prst="rect">
              <a:avLst/>
            </a:prstGeom>
          </p:spPr>
        </p:pic>
        <p:sp>
          <p:nvSpPr>
            <p:cNvPr id="10" name="Rectangle 9">
              <a:extLst>
                <a:ext uri="{FF2B5EF4-FFF2-40B4-BE49-F238E27FC236}">
                  <a16:creationId xmlns:a16="http://schemas.microsoft.com/office/drawing/2014/main" xmlns="" id="{CBDC50EC-A73F-2964-360E-17921490E11B}"/>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1" name="Rectangle 10">
              <a:extLst>
                <a:ext uri="{FF2B5EF4-FFF2-40B4-BE49-F238E27FC236}">
                  <a16:creationId xmlns:a16="http://schemas.microsoft.com/office/drawing/2014/main" xmlns="" id="{CA80F45E-3603-229D-E547-5278936912A5}"/>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Tree>
    <p:extLst>
      <p:ext uri="{BB962C8B-B14F-4D97-AF65-F5344CB8AC3E}">
        <p14:creationId xmlns:p14="http://schemas.microsoft.com/office/powerpoint/2010/main" xmlns="" val="302368792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F3B484DE-C7DF-B207-6AA3-645CBC11F28E}"/>
              </a:ext>
            </a:extLst>
          </p:cNvPr>
          <p:cNvGrpSpPr/>
          <p:nvPr/>
        </p:nvGrpSpPr>
        <p:grpSpPr>
          <a:xfrm>
            <a:off x="0" y="5533912"/>
            <a:ext cx="10596563" cy="1324088"/>
            <a:chOff x="0" y="5505651"/>
            <a:chExt cx="10596563" cy="1324088"/>
          </a:xfrm>
        </p:grpSpPr>
        <p:pic>
          <p:nvPicPr>
            <p:cNvPr id="8" name="Picture 7">
              <a:extLst>
                <a:ext uri="{FF2B5EF4-FFF2-40B4-BE49-F238E27FC236}">
                  <a16:creationId xmlns:a16="http://schemas.microsoft.com/office/drawing/2014/main" xmlns="" id="{6FF7688E-CF81-DFB1-8E0E-493743D04536}"/>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9" name="Rectangle 8">
              <a:extLst>
                <a:ext uri="{FF2B5EF4-FFF2-40B4-BE49-F238E27FC236}">
                  <a16:creationId xmlns:a16="http://schemas.microsoft.com/office/drawing/2014/main" xmlns="" id="{C42139CB-3F31-D82D-CF46-8F897E0A0105}"/>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0" name="Rectangle 9">
              <a:extLst>
                <a:ext uri="{FF2B5EF4-FFF2-40B4-BE49-F238E27FC236}">
                  <a16:creationId xmlns:a16="http://schemas.microsoft.com/office/drawing/2014/main" xmlns="" id="{B36DE7D4-5708-A0A9-6CF2-A5F05F04D7D5}"/>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76537" y="204177"/>
            <a:ext cx="664302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mn-lt"/>
              </a:rPr>
              <a:t>DURATION OF PROGRAMS</a:t>
            </a:r>
          </a:p>
        </p:txBody>
      </p:sp>
      <p:sp>
        <p:nvSpPr>
          <p:cNvPr id="2" name="Text Box 4">
            <a:extLst>
              <a:ext uri="{FF2B5EF4-FFF2-40B4-BE49-F238E27FC236}">
                <a16:creationId xmlns:a16="http://schemas.microsoft.com/office/drawing/2014/main" xmlns="" id="{FBBEDC27-2B68-95DF-E44A-61B48C5B054D}"/>
              </a:ext>
            </a:extLst>
          </p:cNvPr>
          <p:cNvSpPr txBox="1">
            <a:spLocks noChangeArrowheads="1"/>
          </p:cNvSpPr>
          <p:nvPr/>
        </p:nvSpPr>
        <p:spPr bwMode="auto">
          <a:xfrm>
            <a:off x="476537" y="704926"/>
            <a:ext cx="11112504" cy="646331"/>
          </a:xfrm>
          <a:prstGeom prst="rect">
            <a:avLst/>
          </a:prstGeom>
          <a:noFill/>
          <a:ln>
            <a:noFill/>
          </a:ln>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a:latin typeface="Calibri" pitchFamily="34" charset="0"/>
                <a:cs typeface="Calibri" pitchFamily="34" charset="0"/>
              </a:rPr>
              <a:t>The biggest advantage of UK education in comparison to other educational destinations worldwide is that UK provides programs of shorter duration.</a:t>
            </a:r>
          </a:p>
        </p:txBody>
      </p:sp>
      <p:graphicFrame>
        <p:nvGraphicFramePr>
          <p:cNvPr id="5" name="Diagram 4">
            <a:extLst>
              <a:ext uri="{FF2B5EF4-FFF2-40B4-BE49-F238E27FC236}">
                <a16:creationId xmlns:a16="http://schemas.microsoft.com/office/drawing/2014/main" xmlns="" id="{1A680066-6993-F0A6-1014-30429F1D137E}"/>
              </a:ext>
            </a:extLst>
          </p:cNvPr>
          <p:cNvGraphicFramePr/>
          <p:nvPr>
            <p:extLst>
              <p:ext uri="{D42A27DB-BD31-4B8C-83A1-F6EECF244321}">
                <p14:modId xmlns:p14="http://schemas.microsoft.com/office/powerpoint/2010/main" xmlns="" val="3275619239"/>
              </p:ext>
            </p:extLst>
          </p:nvPr>
        </p:nvGraphicFramePr>
        <p:xfrm>
          <a:off x="476537" y="1355122"/>
          <a:ext cx="10651538" cy="48475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7" name="TextBox 26">
            <a:extLst>
              <a:ext uri="{FF2B5EF4-FFF2-40B4-BE49-F238E27FC236}">
                <a16:creationId xmlns:a16="http://schemas.microsoft.com/office/drawing/2014/main" xmlns="" id="{E1413821-BCA1-B1D9-8C09-4BDB3D654DBB}"/>
              </a:ext>
            </a:extLst>
          </p:cNvPr>
          <p:cNvSpPr txBox="1"/>
          <p:nvPr/>
        </p:nvSpPr>
        <p:spPr>
          <a:xfrm>
            <a:off x="2104844" y="6490728"/>
            <a:ext cx="4567661" cy="307777"/>
          </a:xfrm>
          <a:prstGeom prst="rect">
            <a:avLst/>
          </a:prstGeom>
          <a:noFill/>
        </p:spPr>
        <p:txBody>
          <a:bodyPr wrap="none" rtlCol="0">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1779650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76537" y="204177"/>
            <a:ext cx="664302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dirty="0">
                <a:latin typeface="+mn-lt"/>
              </a:rPr>
              <a:t>LEVEL OF PROGRAMS</a:t>
            </a:r>
          </a:p>
        </p:txBody>
      </p:sp>
      <p:graphicFrame>
        <p:nvGraphicFramePr>
          <p:cNvPr id="7" name="Diagram 6">
            <a:extLst>
              <a:ext uri="{FF2B5EF4-FFF2-40B4-BE49-F238E27FC236}">
                <a16:creationId xmlns:a16="http://schemas.microsoft.com/office/drawing/2014/main" xmlns="" id="{816BA082-BF3D-79B7-FF6A-723DA734ED36}"/>
              </a:ext>
            </a:extLst>
          </p:cNvPr>
          <p:cNvGraphicFramePr/>
          <p:nvPr>
            <p:extLst>
              <p:ext uri="{D42A27DB-BD31-4B8C-83A1-F6EECF244321}">
                <p14:modId xmlns:p14="http://schemas.microsoft.com/office/powerpoint/2010/main" xmlns="" val="2580116053"/>
              </p:ext>
            </p:extLst>
          </p:nvPr>
        </p:nvGraphicFramePr>
        <p:xfrm>
          <a:off x="619089" y="501482"/>
          <a:ext cx="10955547" cy="58170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xmlns="" id="{6FBBB418-73DA-8702-17BA-8C387445DF4F}"/>
              </a:ext>
            </a:extLst>
          </p:cNvPr>
          <p:cNvSpPr txBox="1"/>
          <p:nvPr/>
        </p:nvSpPr>
        <p:spPr>
          <a:xfrm>
            <a:off x="2104844" y="6490728"/>
            <a:ext cx="4567661" cy="307777"/>
          </a:xfrm>
          <a:prstGeom prst="rect">
            <a:avLst/>
          </a:prstGeom>
          <a:noFill/>
        </p:spPr>
        <p:txBody>
          <a:bodyPr wrap="none" rtlCol="0">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grpSp>
        <p:nvGrpSpPr>
          <p:cNvPr id="4" name="Group 3">
            <a:extLst>
              <a:ext uri="{FF2B5EF4-FFF2-40B4-BE49-F238E27FC236}">
                <a16:creationId xmlns:a16="http://schemas.microsoft.com/office/drawing/2014/main" xmlns="" id="{22231CAB-3480-14EB-4BB3-73ED80C22F48}"/>
              </a:ext>
            </a:extLst>
          </p:cNvPr>
          <p:cNvGrpSpPr/>
          <p:nvPr/>
        </p:nvGrpSpPr>
        <p:grpSpPr>
          <a:xfrm>
            <a:off x="0" y="5533912"/>
            <a:ext cx="10596563" cy="1324088"/>
            <a:chOff x="0" y="5505651"/>
            <a:chExt cx="10596563" cy="1324088"/>
          </a:xfrm>
        </p:grpSpPr>
        <p:pic>
          <p:nvPicPr>
            <p:cNvPr id="8" name="Picture 7">
              <a:extLst>
                <a:ext uri="{FF2B5EF4-FFF2-40B4-BE49-F238E27FC236}">
                  <a16:creationId xmlns:a16="http://schemas.microsoft.com/office/drawing/2014/main" xmlns="" id="{3E4E005C-C3AA-E45F-5598-B68E61819FEE}"/>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9" name="Rectangle 8">
              <a:extLst>
                <a:ext uri="{FF2B5EF4-FFF2-40B4-BE49-F238E27FC236}">
                  <a16:creationId xmlns:a16="http://schemas.microsoft.com/office/drawing/2014/main" xmlns="" id="{31E51826-A7E8-F709-0B28-8CAE711AD210}"/>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0" name="Rectangle 9">
              <a:extLst>
                <a:ext uri="{FF2B5EF4-FFF2-40B4-BE49-F238E27FC236}">
                  <a16:creationId xmlns:a16="http://schemas.microsoft.com/office/drawing/2014/main" xmlns="" id="{729989F7-B87C-1C2E-F2F8-74A20F121C6E}"/>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Tree>
    <p:extLst>
      <p:ext uri="{BB962C8B-B14F-4D97-AF65-F5344CB8AC3E}">
        <p14:creationId xmlns:p14="http://schemas.microsoft.com/office/powerpoint/2010/main" xmlns="" val="395239575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76537" y="135539"/>
            <a:ext cx="664302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mn-lt"/>
              </a:rPr>
              <a:t>Entry Criteria for Pathway Courses</a:t>
            </a:r>
          </a:p>
        </p:txBody>
      </p:sp>
      <p:graphicFrame>
        <p:nvGraphicFramePr>
          <p:cNvPr id="5" name="Diagram 4">
            <a:extLst>
              <a:ext uri="{FF2B5EF4-FFF2-40B4-BE49-F238E27FC236}">
                <a16:creationId xmlns:a16="http://schemas.microsoft.com/office/drawing/2014/main" xmlns="" id="{DFCB3083-217B-77EC-02FA-7314C9EC8085}"/>
              </a:ext>
            </a:extLst>
          </p:cNvPr>
          <p:cNvGraphicFramePr/>
          <p:nvPr>
            <p:extLst>
              <p:ext uri="{D42A27DB-BD31-4B8C-83A1-F6EECF244321}">
                <p14:modId xmlns:p14="http://schemas.microsoft.com/office/powerpoint/2010/main" xmlns="" val="158486511"/>
              </p:ext>
            </p:extLst>
          </p:nvPr>
        </p:nvGraphicFramePr>
        <p:xfrm>
          <a:off x="688675" y="686730"/>
          <a:ext cx="11043304" cy="5709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1">
            <a:extLst>
              <a:ext uri="{FF2B5EF4-FFF2-40B4-BE49-F238E27FC236}">
                <a16:creationId xmlns:a16="http://schemas.microsoft.com/office/drawing/2014/main" xmlns="" id="{E30D7614-A8E3-D4CE-484D-93547031BD3C}"/>
              </a:ext>
            </a:extLst>
          </p:cNvPr>
          <p:cNvGrpSpPr/>
          <p:nvPr/>
        </p:nvGrpSpPr>
        <p:grpSpPr>
          <a:xfrm>
            <a:off x="-29980" y="5533912"/>
            <a:ext cx="10596563" cy="1324088"/>
            <a:chOff x="0" y="5505651"/>
            <a:chExt cx="10596563" cy="1324088"/>
          </a:xfrm>
        </p:grpSpPr>
        <p:pic>
          <p:nvPicPr>
            <p:cNvPr id="7" name="Picture 6">
              <a:extLst>
                <a:ext uri="{FF2B5EF4-FFF2-40B4-BE49-F238E27FC236}">
                  <a16:creationId xmlns:a16="http://schemas.microsoft.com/office/drawing/2014/main" xmlns="" id="{DE067CD3-647E-FA8D-9E7E-C0AA2F0B5352}"/>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8" name="Rectangle 7">
              <a:extLst>
                <a:ext uri="{FF2B5EF4-FFF2-40B4-BE49-F238E27FC236}">
                  <a16:creationId xmlns:a16="http://schemas.microsoft.com/office/drawing/2014/main" xmlns="" id="{72547683-3147-8F79-FC9E-4585A05E0F24}"/>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9" name="Rectangle 8">
              <a:extLst>
                <a:ext uri="{FF2B5EF4-FFF2-40B4-BE49-F238E27FC236}">
                  <a16:creationId xmlns:a16="http://schemas.microsoft.com/office/drawing/2014/main" xmlns="" id="{664B852E-AC36-E7BE-AFA4-F582CA62E91B}"/>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Tree>
    <p:extLst>
      <p:ext uri="{BB962C8B-B14F-4D97-AF65-F5344CB8AC3E}">
        <p14:creationId xmlns:p14="http://schemas.microsoft.com/office/powerpoint/2010/main" xmlns="" val="272585017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76536" y="135539"/>
            <a:ext cx="7153457"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mn-lt"/>
              </a:rPr>
              <a:t>Extended Degree &amp; Accelerated Degree </a:t>
            </a:r>
          </a:p>
        </p:txBody>
      </p:sp>
      <p:grpSp>
        <p:nvGrpSpPr>
          <p:cNvPr id="2" name="Group 1">
            <a:extLst>
              <a:ext uri="{FF2B5EF4-FFF2-40B4-BE49-F238E27FC236}">
                <a16:creationId xmlns:a16="http://schemas.microsoft.com/office/drawing/2014/main" xmlns="" id="{E30D7614-A8E3-D4CE-484D-93547031BD3C}"/>
              </a:ext>
            </a:extLst>
          </p:cNvPr>
          <p:cNvGrpSpPr/>
          <p:nvPr/>
        </p:nvGrpSpPr>
        <p:grpSpPr>
          <a:xfrm>
            <a:off x="-29980" y="5533912"/>
            <a:ext cx="10596563" cy="1324088"/>
            <a:chOff x="0" y="5505651"/>
            <a:chExt cx="10596563" cy="1324088"/>
          </a:xfrm>
        </p:grpSpPr>
        <p:pic>
          <p:nvPicPr>
            <p:cNvPr id="7" name="Picture 6">
              <a:extLst>
                <a:ext uri="{FF2B5EF4-FFF2-40B4-BE49-F238E27FC236}">
                  <a16:creationId xmlns:a16="http://schemas.microsoft.com/office/drawing/2014/main" xmlns="" id="{DE067CD3-647E-FA8D-9E7E-C0AA2F0B5352}"/>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8" name="Rectangle 7">
              <a:extLst>
                <a:ext uri="{FF2B5EF4-FFF2-40B4-BE49-F238E27FC236}">
                  <a16:creationId xmlns:a16="http://schemas.microsoft.com/office/drawing/2014/main" xmlns="" id="{72547683-3147-8F79-FC9E-4585A05E0F24}"/>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9" name="Rectangle 8">
              <a:extLst>
                <a:ext uri="{FF2B5EF4-FFF2-40B4-BE49-F238E27FC236}">
                  <a16:creationId xmlns:a16="http://schemas.microsoft.com/office/drawing/2014/main" xmlns="" id="{664B852E-AC36-E7BE-AFA4-F582CA62E91B}"/>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3" name="TextBox 12">
            <a:extLst>
              <a:ext uri="{FF2B5EF4-FFF2-40B4-BE49-F238E27FC236}">
                <a16:creationId xmlns:a16="http://schemas.microsoft.com/office/drawing/2014/main" xmlns="" id="{0D893547-8AD6-1FFA-C2A4-42CBECA1AF9B}"/>
              </a:ext>
            </a:extLst>
          </p:cNvPr>
          <p:cNvSpPr txBox="1"/>
          <p:nvPr/>
        </p:nvSpPr>
        <p:spPr>
          <a:xfrm>
            <a:off x="505918" y="790014"/>
            <a:ext cx="8967865" cy="2585323"/>
          </a:xfrm>
          <a:prstGeom prst="rect">
            <a:avLst/>
          </a:prstGeom>
          <a:noFill/>
        </p:spPr>
        <p:txBody>
          <a:bodyPr wrap="square">
            <a:spAutoFit/>
          </a:bodyPr>
          <a:lstStyle/>
          <a:p>
            <a:r>
              <a:rPr lang="en-US" b="1" i="1" u="sng">
                <a:solidFill>
                  <a:schemeClr val="accent4">
                    <a:lumMod val="75000"/>
                  </a:schemeClr>
                </a:solidFill>
              </a:rPr>
              <a:t>Extended Degree</a:t>
            </a:r>
            <a:r>
              <a:rPr lang="en-US" b="1" i="1">
                <a:solidFill>
                  <a:schemeClr val="accent4">
                    <a:lumMod val="75000"/>
                  </a:schemeClr>
                </a:solidFill>
              </a:rPr>
              <a:t>-  </a:t>
            </a:r>
            <a:r>
              <a:rPr lang="en-US"/>
              <a:t>Extended degree offer an alternative entry-route with lower entry requirements into higher education than traditional undergraduate programs. A degree with foundation year is known as Extended Degree and is usually of 4 years.</a:t>
            </a:r>
          </a:p>
          <a:p>
            <a:endParaRPr lang="en-US"/>
          </a:p>
          <a:p>
            <a:r>
              <a:rPr lang="en-US" b="1" i="1" u="sng">
                <a:solidFill>
                  <a:schemeClr val="accent4">
                    <a:lumMod val="75000"/>
                  </a:schemeClr>
                </a:solidFill>
              </a:rPr>
              <a:t>Extended Masters Degree</a:t>
            </a:r>
            <a:r>
              <a:rPr lang="en-US" b="1" i="1">
                <a:solidFill>
                  <a:schemeClr val="accent4">
                    <a:lumMod val="75000"/>
                  </a:schemeClr>
                </a:solidFill>
              </a:rPr>
              <a:t>-  </a:t>
            </a:r>
            <a:r>
              <a:rPr lang="en-US"/>
              <a:t>An Extended Masters provides a bridging route for students who don't meet the initial entry requirements for a Master's degree.</a:t>
            </a:r>
            <a:endParaRPr lang="en-IN"/>
          </a:p>
          <a:p>
            <a:r>
              <a:rPr lang="en-US"/>
              <a:t>Once completed, student will progress to a Masters which usually takes a full academic year to study.</a:t>
            </a:r>
          </a:p>
        </p:txBody>
      </p:sp>
      <p:sp>
        <p:nvSpPr>
          <p:cNvPr id="14" name="TextBox 13">
            <a:extLst>
              <a:ext uri="{FF2B5EF4-FFF2-40B4-BE49-F238E27FC236}">
                <a16:creationId xmlns:a16="http://schemas.microsoft.com/office/drawing/2014/main" xmlns="" id="{E4DAD6F2-E410-E66C-C22F-72907C81A18E}"/>
              </a:ext>
            </a:extLst>
          </p:cNvPr>
          <p:cNvSpPr txBox="1"/>
          <p:nvPr/>
        </p:nvSpPr>
        <p:spPr>
          <a:xfrm>
            <a:off x="539646" y="3552668"/>
            <a:ext cx="10708058" cy="2585323"/>
          </a:xfrm>
          <a:prstGeom prst="rect">
            <a:avLst/>
          </a:prstGeom>
          <a:noFill/>
        </p:spPr>
        <p:txBody>
          <a:bodyPr wrap="square" rtlCol="0">
            <a:spAutoFit/>
          </a:bodyPr>
          <a:lstStyle/>
          <a:p>
            <a:r>
              <a:rPr lang="en-US" b="1" i="1" u="sng">
                <a:solidFill>
                  <a:schemeClr val="accent4">
                    <a:lumMod val="75000"/>
                  </a:schemeClr>
                </a:solidFill>
              </a:rPr>
              <a:t>Accelerated Degree-</a:t>
            </a:r>
            <a:r>
              <a:rPr lang="en-US" b="1">
                <a:solidFill>
                  <a:schemeClr val="accent4">
                    <a:lumMod val="75000"/>
                  </a:schemeClr>
                </a:solidFill>
              </a:rPr>
              <a:t>  </a:t>
            </a:r>
            <a:r>
              <a:rPr lang="en-US"/>
              <a:t>Accelerated degrees let student fast-track their study and graduate in just two years.</a:t>
            </a:r>
          </a:p>
          <a:p>
            <a:r>
              <a:rPr lang="en-US"/>
              <a:t>Accelerated degrees (also known as two-year degrees, or three-year degrees in Scotland) are full bachelor’s degrees (undergraduate courses) student can complete in a condensed time period.</a:t>
            </a:r>
          </a:p>
          <a:p>
            <a:endParaRPr lang="en-US"/>
          </a:p>
          <a:p>
            <a:r>
              <a:rPr lang="en-US"/>
              <a:t>They have the same amount of course content as traditional degrees, but student will have shorter and fewer holidays so they can complete the course quicker. Course structures will vary from university to university.</a:t>
            </a:r>
          </a:p>
          <a:p>
            <a:r>
              <a:rPr lang="en-US"/>
              <a:t>  </a:t>
            </a:r>
            <a:endParaRPr lang="en-IN" i="1" u="sng"/>
          </a:p>
        </p:txBody>
      </p:sp>
      <p:sp>
        <p:nvSpPr>
          <p:cNvPr id="5" name="TextBox 4">
            <a:extLst>
              <a:ext uri="{FF2B5EF4-FFF2-40B4-BE49-F238E27FC236}">
                <a16:creationId xmlns:a16="http://schemas.microsoft.com/office/drawing/2014/main" xmlns="" id="{030724B1-6E01-E463-239B-E55A105170D3}"/>
              </a:ext>
            </a:extLst>
          </p:cNvPr>
          <p:cNvSpPr txBox="1"/>
          <p:nvPr/>
        </p:nvSpPr>
        <p:spPr>
          <a:xfrm>
            <a:off x="2049905" y="6488668"/>
            <a:ext cx="6258392" cy="369332"/>
          </a:xfrm>
          <a:prstGeom prst="rect">
            <a:avLst/>
          </a:prstGeom>
          <a:noFill/>
        </p:spPr>
        <p:txBody>
          <a:bodyPr wrap="square">
            <a:spAutoFit/>
          </a:bodyPr>
          <a:lstStyle/>
          <a:p>
            <a:pPr algn="l"/>
            <a:r>
              <a:rPr lang="en-GB" sz="18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384408240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F3688DA9-73C5-832A-A1AE-004D75AD4DEF}"/>
              </a:ext>
            </a:extLst>
          </p:cNvPr>
          <p:cNvGrpSpPr/>
          <p:nvPr/>
        </p:nvGrpSpPr>
        <p:grpSpPr>
          <a:xfrm>
            <a:off x="0" y="5726013"/>
            <a:ext cx="10612671" cy="1103407"/>
            <a:chOff x="0" y="5505651"/>
            <a:chExt cx="10596563" cy="1324088"/>
          </a:xfrm>
        </p:grpSpPr>
        <p:pic>
          <p:nvPicPr>
            <p:cNvPr id="11" name="Picture 10">
              <a:extLst>
                <a:ext uri="{FF2B5EF4-FFF2-40B4-BE49-F238E27FC236}">
                  <a16:creationId xmlns:a16="http://schemas.microsoft.com/office/drawing/2014/main" xmlns="" id="{8F88C2C7-4DAE-6B3C-12AC-491B5C2B3F95}"/>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12" name="Rectangle 11">
              <a:extLst>
                <a:ext uri="{FF2B5EF4-FFF2-40B4-BE49-F238E27FC236}">
                  <a16:creationId xmlns:a16="http://schemas.microsoft.com/office/drawing/2014/main" xmlns="" id="{A19B0916-ED1D-D8C4-F6F8-14B9D8724D96}"/>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t>            </a:t>
              </a:r>
            </a:p>
          </p:txBody>
        </p:sp>
        <p:sp>
          <p:nvSpPr>
            <p:cNvPr id="13" name="Rectangle 12">
              <a:extLst>
                <a:ext uri="{FF2B5EF4-FFF2-40B4-BE49-F238E27FC236}">
                  <a16:creationId xmlns:a16="http://schemas.microsoft.com/office/drawing/2014/main" xmlns="" id="{6D41AE59-5CF8-CA9F-36F6-31FB5135C9E2}"/>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t>            </a:t>
              </a:r>
            </a:p>
          </p:txBody>
        </p:sp>
      </p:grpSp>
      <p:sp>
        <p:nvSpPr>
          <p:cNvPr id="5" name="Text 2"/>
          <p:cNvSpPr/>
          <p:nvPr/>
        </p:nvSpPr>
        <p:spPr>
          <a:xfrm>
            <a:off x="686350" y="284815"/>
            <a:ext cx="7214791" cy="717630"/>
          </a:xfrm>
          <a:prstGeom prst="rect">
            <a:avLst/>
          </a:prstGeom>
          <a:noFill/>
          <a:ln/>
        </p:spPr>
        <p:txBody>
          <a:bodyPr wrap="none" rtlCol="0" anchor="t"/>
          <a:lstStyle/>
          <a:p>
            <a:pPr>
              <a:lnSpc>
                <a:spcPts val="4191"/>
              </a:lnSpc>
            </a:pPr>
            <a:r>
              <a:rPr lang="en-US" sz="3353" b="1">
                <a:latin typeface="+mj-lt"/>
                <a:ea typeface="Libre Baskerville" pitchFamily="34" charset="-122"/>
                <a:cs typeface="Libre Baskerville" pitchFamily="34" charset="-120"/>
              </a:rPr>
              <a:t>Academic Year at UK Universities</a:t>
            </a:r>
            <a:endParaRPr lang="en-US" sz="3353" b="1">
              <a:latin typeface="+mj-lt"/>
            </a:endParaRPr>
          </a:p>
        </p:txBody>
      </p:sp>
      <p:sp>
        <p:nvSpPr>
          <p:cNvPr id="6" name="Text 3"/>
          <p:cNvSpPr/>
          <p:nvPr/>
        </p:nvSpPr>
        <p:spPr>
          <a:xfrm>
            <a:off x="1603949" y="3116711"/>
            <a:ext cx="9212156" cy="1532930"/>
          </a:xfrm>
          <a:prstGeom prst="rect">
            <a:avLst/>
          </a:prstGeom>
          <a:noFill/>
          <a:ln/>
        </p:spPr>
        <p:txBody>
          <a:bodyPr wrap="square" rtlCol="0" anchor="t"/>
          <a:lstStyle/>
          <a:p>
            <a:pPr>
              <a:lnSpc>
                <a:spcPts val="2012"/>
              </a:lnSpc>
            </a:pPr>
            <a:endParaRPr lang="en-US" sz="1600"/>
          </a:p>
        </p:txBody>
      </p:sp>
      <p:sp>
        <p:nvSpPr>
          <p:cNvPr id="7" name="Text 4"/>
          <p:cNvSpPr/>
          <p:nvPr/>
        </p:nvSpPr>
        <p:spPr>
          <a:xfrm>
            <a:off x="364760" y="1086196"/>
            <a:ext cx="11602387" cy="5397050"/>
          </a:xfrm>
          <a:prstGeom prst="rect">
            <a:avLst/>
          </a:prstGeom>
          <a:noFill/>
          <a:ln/>
        </p:spPr>
        <p:txBody>
          <a:bodyPr wrap="square" rtlCol="0" anchor="t"/>
          <a:lstStyle/>
          <a:p>
            <a:pPr>
              <a:lnSpc>
                <a:spcPts val="2012"/>
              </a:lnSpc>
            </a:pPr>
            <a:r>
              <a:rPr lang="en-US" sz="1600" b="1" u="sng">
                <a:solidFill>
                  <a:schemeClr val="accent4">
                    <a:lumMod val="75000"/>
                  </a:schemeClr>
                </a:solidFill>
                <a:latin typeface="Open Sans" pitchFamily="34" charset="0"/>
                <a:ea typeface="Open Sans" pitchFamily="34" charset="-122"/>
                <a:cs typeface="Open Sans" pitchFamily="34" charset="-120"/>
              </a:rPr>
              <a:t>Term Structure:</a:t>
            </a:r>
          </a:p>
          <a:p>
            <a:pPr>
              <a:lnSpc>
                <a:spcPts val="2012"/>
              </a:lnSpc>
            </a:pPr>
            <a:r>
              <a:rPr lang="en-US" sz="1600">
                <a:latin typeface="Open Sans" pitchFamily="34" charset="0"/>
                <a:ea typeface="Open Sans" pitchFamily="34" charset="-122"/>
                <a:cs typeface="Open Sans" pitchFamily="34" charset="-120"/>
              </a:rPr>
              <a:t>The UK academic year is divided into three terms, often referred to as semesters or trimesters:</a:t>
            </a:r>
          </a:p>
          <a:p>
            <a:pPr>
              <a:lnSpc>
                <a:spcPts val="2012"/>
              </a:lnSpc>
            </a:pPr>
            <a:r>
              <a:rPr lang="en-US" sz="1600">
                <a:latin typeface="Open Sans" pitchFamily="34" charset="0"/>
                <a:ea typeface="Open Sans" pitchFamily="34" charset="-122"/>
                <a:cs typeface="Open Sans" pitchFamily="34" charset="-120"/>
              </a:rPr>
              <a:t>•	Autumn Term: September - December (10-12 weeks)</a:t>
            </a:r>
          </a:p>
          <a:p>
            <a:pPr>
              <a:lnSpc>
                <a:spcPts val="2012"/>
              </a:lnSpc>
            </a:pPr>
            <a:r>
              <a:rPr lang="en-US" sz="1600">
                <a:latin typeface="Open Sans" pitchFamily="34" charset="0"/>
                <a:ea typeface="Open Sans" pitchFamily="34" charset="-122"/>
                <a:cs typeface="Open Sans" pitchFamily="34" charset="-120"/>
              </a:rPr>
              <a:t>•	Spring Term: January - March/April (10-12 weeks)</a:t>
            </a:r>
          </a:p>
          <a:p>
            <a:pPr>
              <a:lnSpc>
                <a:spcPts val="2012"/>
              </a:lnSpc>
            </a:pPr>
            <a:r>
              <a:rPr lang="en-US" sz="1600">
                <a:latin typeface="Open Sans" pitchFamily="34" charset="0"/>
                <a:ea typeface="Open Sans" pitchFamily="34" charset="-122"/>
                <a:cs typeface="Open Sans" pitchFamily="34" charset="-120"/>
              </a:rPr>
              <a:t>•	Summer Term: April/May - June/July (10-12 weeks)</a:t>
            </a:r>
          </a:p>
          <a:p>
            <a:pPr>
              <a:lnSpc>
                <a:spcPts val="2012"/>
              </a:lnSpc>
            </a:pPr>
            <a:endParaRPr lang="en-US" sz="1600">
              <a:solidFill>
                <a:schemeClr val="accent4">
                  <a:lumMod val="75000"/>
                </a:schemeClr>
              </a:solidFill>
              <a:latin typeface="Open Sans" pitchFamily="34" charset="0"/>
              <a:ea typeface="Open Sans" pitchFamily="34" charset="-122"/>
              <a:cs typeface="Open Sans" pitchFamily="34" charset="-120"/>
            </a:endParaRPr>
          </a:p>
          <a:p>
            <a:pPr>
              <a:lnSpc>
                <a:spcPts val="2012"/>
              </a:lnSpc>
            </a:pPr>
            <a:r>
              <a:rPr lang="en-US" sz="1600" b="1" u="sng">
                <a:solidFill>
                  <a:schemeClr val="accent4">
                    <a:lumMod val="75000"/>
                  </a:schemeClr>
                </a:solidFill>
                <a:latin typeface="Open Sans" pitchFamily="34" charset="0"/>
                <a:ea typeface="Open Sans" pitchFamily="34" charset="-122"/>
                <a:cs typeface="Open Sans" pitchFamily="34" charset="-120"/>
              </a:rPr>
              <a:t>Breaks and Holidays:</a:t>
            </a:r>
          </a:p>
          <a:p>
            <a:pPr>
              <a:lnSpc>
                <a:spcPts val="2012"/>
              </a:lnSpc>
            </a:pPr>
            <a:r>
              <a:rPr lang="en-US" sz="1600">
                <a:latin typeface="Open Sans" pitchFamily="34" charset="0"/>
                <a:ea typeface="Open Sans" pitchFamily="34" charset="-122"/>
                <a:cs typeface="Open Sans" pitchFamily="34" charset="-120"/>
              </a:rPr>
              <a:t>•	Each term is separated by breaks of 2-3 weeks, allowing for short holidays like Christmas and Easter.</a:t>
            </a:r>
          </a:p>
          <a:p>
            <a:pPr>
              <a:lnSpc>
                <a:spcPts val="2012"/>
              </a:lnSpc>
            </a:pPr>
            <a:endParaRPr lang="en-US" sz="1600" u="sng">
              <a:solidFill>
                <a:schemeClr val="accent4">
                  <a:lumMod val="75000"/>
                </a:schemeClr>
              </a:solidFill>
              <a:latin typeface="Open Sans" pitchFamily="34" charset="0"/>
              <a:ea typeface="Open Sans" pitchFamily="34" charset="-122"/>
              <a:cs typeface="Open Sans" pitchFamily="34" charset="-120"/>
            </a:endParaRPr>
          </a:p>
          <a:p>
            <a:pPr>
              <a:lnSpc>
                <a:spcPts val="2012"/>
              </a:lnSpc>
            </a:pPr>
            <a:r>
              <a:rPr lang="en-US" sz="1600" b="1" u="sng">
                <a:solidFill>
                  <a:schemeClr val="accent4">
                    <a:lumMod val="75000"/>
                  </a:schemeClr>
                </a:solidFill>
                <a:latin typeface="Open Sans" pitchFamily="34" charset="0"/>
                <a:ea typeface="Open Sans" pitchFamily="34" charset="-122"/>
                <a:cs typeface="Open Sans" pitchFamily="34" charset="-120"/>
              </a:rPr>
              <a:t>Assessment Schedule:</a:t>
            </a:r>
          </a:p>
          <a:p>
            <a:pPr>
              <a:lnSpc>
                <a:spcPts val="2012"/>
              </a:lnSpc>
            </a:pPr>
            <a:r>
              <a:rPr lang="en-US" sz="1600">
                <a:latin typeface="Open Sans" pitchFamily="34" charset="0"/>
                <a:ea typeface="Open Sans" pitchFamily="34" charset="-122"/>
                <a:cs typeface="Open Sans" pitchFamily="34" charset="-120"/>
              </a:rPr>
              <a:t>•	Assessments like exams and coursework are spread throughout the year, typically at the end of each term.</a:t>
            </a:r>
          </a:p>
          <a:p>
            <a:pPr>
              <a:lnSpc>
                <a:spcPts val="2012"/>
              </a:lnSpc>
            </a:pPr>
            <a:r>
              <a:rPr lang="en-US" sz="1600">
                <a:latin typeface="Open Sans" pitchFamily="34" charset="0"/>
                <a:ea typeface="Open Sans" pitchFamily="34" charset="-122"/>
                <a:cs typeface="Open Sans" pitchFamily="34" charset="-120"/>
              </a:rPr>
              <a:t>•	This structure allows focused study periods and facilitates effective workload management.</a:t>
            </a:r>
          </a:p>
          <a:p>
            <a:pPr>
              <a:lnSpc>
                <a:spcPts val="2012"/>
              </a:lnSpc>
            </a:pPr>
            <a:endParaRPr lang="en-US" sz="1600">
              <a:latin typeface="Open Sans" pitchFamily="34" charset="0"/>
              <a:ea typeface="Open Sans" pitchFamily="34" charset="-122"/>
              <a:cs typeface="Open Sans" pitchFamily="34" charset="-120"/>
            </a:endParaRPr>
          </a:p>
          <a:p>
            <a:pPr>
              <a:lnSpc>
                <a:spcPts val="2012"/>
              </a:lnSpc>
            </a:pPr>
            <a:r>
              <a:rPr lang="en-US" sz="1600" b="1" u="sng">
                <a:solidFill>
                  <a:schemeClr val="accent4">
                    <a:lumMod val="75000"/>
                  </a:schemeClr>
                </a:solidFill>
                <a:latin typeface="Open Sans" pitchFamily="34" charset="0"/>
                <a:ea typeface="Open Sans" pitchFamily="34" charset="-122"/>
                <a:cs typeface="Open Sans" pitchFamily="34" charset="-120"/>
              </a:rPr>
              <a:t>Program length in an academic year:</a:t>
            </a:r>
          </a:p>
          <a:p>
            <a:pPr>
              <a:lnSpc>
                <a:spcPts val="2012"/>
              </a:lnSpc>
            </a:pPr>
            <a:r>
              <a:rPr lang="en-US" sz="1600">
                <a:latin typeface="Open Sans" pitchFamily="34" charset="0"/>
                <a:ea typeface="Open Sans" pitchFamily="34" charset="-122"/>
                <a:cs typeface="Open Sans" pitchFamily="34" charset="-120"/>
              </a:rPr>
              <a:t>•	</a:t>
            </a:r>
            <a:r>
              <a:rPr lang="en-US" sz="1600" b="1">
                <a:solidFill>
                  <a:schemeClr val="accent4">
                    <a:lumMod val="75000"/>
                  </a:schemeClr>
                </a:solidFill>
                <a:latin typeface="Open Sans" pitchFamily="34" charset="0"/>
                <a:ea typeface="Open Sans" pitchFamily="34" charset="-122"/>
                <a:cs typeface="Open Sans" pitchFamily="34" charset="-120"/>
              </a:rPr>
              <a:t>UG Programs (Typically 3 Years):</a:t>
            </a:r>
            <a:r>
              <a:rPr lang="en-US" sz="1600" b="1">
                <a:latin typeface="Open Sans" pitchFamily="34" charset="0"/>
                <a:ea typeface="Open Sans" pitchFamily="34" charset="-122"/>
                <a:cs typeface="Open Sans" pitchFamily="34" charset="-120"/>
              </a:rPr>
              <a:t> </a:t>
            </a:r>
            <a:r>
              <a:rPr lang="en-US" sz="1600">
                <a:latin typeface="Open Sans" pitchFamily="34" charset="0"/>
                <a:ea typeface="Open Sans" pitchFamily="34" charset="-122"/>
                <a:cs typeface="Open Sans" pitchFamily="34" charset="-120"/>
              </a:rPr>
              <a:t>Students will complete these terms for three consecutive years to earn their full undergraduate degree. Two terms in a year.</a:t>
            </a:r>
          </a:p>
          <a:p>
            <a:pPr>
              <a:lnSpc>
                <a:spcPts val="2012"/>
              </a:lnSpc>
            </a:pPr>
            <a:r>
              <a:rPr lang="en-US" sz="1600">
                <a:latin typeface="Open Sans" pitchFamily="34" charset="0"/>
                <a:ea typeface="Open Sans" pitchFamily="34" charset="-122"/>
                <a:cs typeface="Open Sans" pitchFamily="34" charset="-120"/>
              </a:rPr>
              <a:t>•	</a:t>
            </a:r>
            <a:r>
              <a:rPr lang="en-US" sz="1600" b="1">
                <a:solidFill>
                  <a:schemeClr val="accent4">
                    <a:lumMod val="75000"/>
                  </a:schemeClr>
                </a:solidFill>
                <a:latin typeface="Open Sans" pitchFamily="34" charset="0"/>
                <a:ea typeface="Open Sans" pitchFamily="34" charset="-122"/>
                <a:cs typeface="Open Sans" pitchFamily="34" charset="-120"/>
              </a:rPr>
              <a:t>PG Programs: </a:t>
            </a:r>
            <a:r>
              <a:rPr lang="en-US" sz="1600">
                <a:latin typeface="Open Sans" pitchFamily="34" charset="0"/>
                <a:ea typeface="Open Sans" pitchFamily="34" charset="-122"/>
                <a:cs typeface="Open Sans" pitchFamily="34" charset="-120"/>
              </a:rPr>
              <a:t>PG programs, particularly Master's programs, might informally adopt a term-based approach.</a:t>
            </a:r>
          </a:p>
          <a:p>
            <a:pPr>
              <a:lnSpc>
                <a:spcPts val="2012"/>
              </a:lnSpc>
            </a:pPr>
            <a:r>
              <a:rPr lang="en-US" sz="1600">
                <a:latin typeface="Open Sans" pitchFamily="34" charset="0"/>
                <a:ea typeface="Open Sans" pitchFamily="34" charset="-122"/>
                <a:cs typeface="Open Sans" pitchFamily="34" charset="-120"/>
              </a:rPr>
              <a:t>•	Trimester System: A program might be divided into three trimesters (around 10-12 weeks each) with assessment points spread throughout.</a:t>
            </a:r>
          </a:p>
          <a:p>
            <a:pPr>
              <a:lnSpc>
                <a:spcPts val="2012"/>
              </a:lnSpc>
            </a:pPr>
            <a:r>
              <a:rPr lang="en-US" sz="1600">
                <a:latin typeface="Open Sans" pitchFamily="34" charset="0"/>
                <a:ea typeface="Open Sans" pitchFamily="34" charset="-122"/>
                <a:cs typeface="Open Sans" pitchFamily="34" charset="-120"/>
              </a:rPr>
              <a:t>•	Semester System: Less common, some programs might utilize a two-semester system with longer durations (around 15-20 weeks each).</a:t>
            </a:r>
          </a:p>
          <a:p>
            <a:pPr>
              <a:lnSpc>
                <a:spcPts val="2012"/>
              </a:lnSpc>
            </a:pPr>
            <a:endParaRPr lang="en-US" sz="1600">
              <a:latin typeface="Open Sans" pitchFamily="34" charset="0"/>
              <a:ea typeface="Open Sans" pitchFamily="34" charset="-122"/>
              <a:cs typeface="Open Sans" pitchFamily="34" charset="-120"/>
            </a:endParaRPr>
          </a:p>
          <a:p>
            <a:pPr>
              <a:lnSpc>
                <a:spcPts val="2012"/>
              </a:lnSpc>
            </a:pPr>
            <a:endParaRPr lang="en-US" sz="1600"/>
          </a:p>
        </p:txBody>
      </p:sp>
      <p:sp>
        <p:nvSpPr>
          <p:cNvPr id="3" name="TextBox 2">
            <a:extLst>
              <a:ext uri="{FF2B5EF4-FFF2-40B4-BE49-F238E27FC236}">
                <a16:creationId xmlns:a16="http://schemas.microsoft.com/office/drawing/2014/main" xmlns="" id="{5089DCC9-F70A-0ED8-D4A8-ED32DEB36543}"/>
              </a:ext>
            </a:extLst>
          </p:cNvPr>
          <p:cNvSpPr txBox="1"/>
          <p:nvPr/>
        </p:nvSpPr>
        <p:spPr>
          <a:xfrm>
            <a:off x="2083633" y="6488668"/>
            <a:ext cx="6265888" cy="369332"/>
          </a:xfrm>
          <a:prstGeom prst="rect">
            <a:avLst/>
          </a:prstGeom>
          <a:noFill/>
        </p:spPr>
        <p:txBody>
          <a:bodyPr wrap="square">
            <a:spAutoFit/>
          </a:bodyPr>
          <a:lstStyle/>
          <a:p>
            <a:pPr algn="l"/>
            <a:r>
              <a:rPr lang="en-GB" sz="1800" i="0">
                <a:solidFill>
                  <a:schemeClr val="tx2">
                    <a:lumMod val="40000"/>
                    <a:lumOff val="60000"/>
                  </a:schemeClr>
                </a:solidFill>
                <a:effectLst/>
                <a:latin typeface="BuenosAires"/>
              </a:rPr>
              <a:t>We are bringing overseas education within everyone’s reach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p:nvPr/>
        </p:nvSpPr>
        <p:spPr>
          <a:xfrm>
            <a:off x="1094282" y="1739282"/>
            <a:ext cx="9204519" cy="1110853"/>
          </a:xfrm>
          <a:prstGeom prst="rect">
            <a:avLst/>
          </a:prstGeom>
          <a:noFill/>
          <a:ln/>
        </p:spPr>
        <p:txBody>
          <a:bodyPr wrap="square" rtlCol="0" anchor="t"/>
          <a:lstStyle/>
          <a:p>
            <a:pPr>
              <a:lnSpc>
                <a:spcPts val="2187"/>
              </a:lnSpc>
            </a:pPr>
            <a:r>
              <a:rPr lang="en-US" sz="1600">
                <a:latin typeface="Open Sans" pitchFamily="34" charset="0"/>
                <a:ea typeface="Open Sans" pitchFamily="34" charset="-122"/>
                <a:cs typeface="Open Sans" pitchFamily="34" charset="-120"/>
              </a:rPr>
              <a:t>UK universities typically divide the academic year into three terms across two semesters. The first semester runs from the start of the new school year in September through the winter holidays in December. The second semester then begins in January and concludes in the summer, usually around June.</a:t>
            </a:r>
            <a:endParaRPr lang="en-US" sz="1600"/>
          </a:p>
        </p:txBody>
      </p:sp>
      <p:sp>
        <p:nvSpPr>
          <p:cNvPr id="6" name="Text 4"/>
          <p:cNvSpPr/>
          <p:nvPr/>
        </p:nvSpPr>
        <p:spPr>
          <a:xfrm>
            <a:off x="1724671" y="3028415"/>
            <a:ext cx="8499178" cy="749107"/>
          </a:xfrm>
          <a:prstGeom prst="rect">
            <a:avLst/>
          </a:prstGeom>
          <a:noFill/>
          <a:ln/>
        </p:spPr>
        <p:txBody>
          <a:bodyPr wrap="square" rtlCol="0" anchor="t"/>
          <a:lstStyle/>
          <a:p>
            <a:pPr marL="285739" indent="-285739">
              <a:lnSpc>
                <a:spcPts val="2187"/>
              </a:lnSpc>
              <a:buSzPct val="100000"/>
              <a:buFont typeface="+mj-lt"/>
              <a:buAutoNum type="arabicPeriod"/>
            </a:pPr>
            <a:r>
              <a:rPr lang="en-US" sz="1600">
                <a:latin typeface="Open Sans" pitchFamily="34" charset="0"/>
                <a:ea typeface="Open Sans" pitchFamily="34" charset="-122"/>
                <a:cs typeface="Open Sans" pitchFamily="34" charset="-120"/>
              </a:rPr>
              <a:t>Term One (Autumn): Starts in September and ends in mid-December, with a break for the holidays.</a:t>
            </a:r>
            <a:endParaRPr lang="en-US" sz="1600"/>
          </a:p>
        </p:txBody>
      </p:sp>
      <p:sp>
        <p:nvSpPr>
          <p:cNvPr id="7" name="Text 5"/>
          <p:cNvSpPr/>
          <p:nvPr/>
        </p:nvSpPr>
        <p:spPr>
          <a:xfrm>
            <a:off x="1784632" y="3693602"/>
            <a:ext cx="8499178" cy="555427"/>
          </a:xfrm>
          <a:prstGeom prst="rect">
            <a:avLst/>
          </a:prstGeom>
          <a:noFill/>
          <a:ln/>
        </p:spPr>
        <p:txBody>
          <a:bodyPr wrap="square" rtlCol="0" anchor="t"/>
          <a:lstStyle/>
          <a:p>
            <a:pPr marL="285739" indent="-285739">
              <a:lnSpc>
                <a:spcPts val="2187"/>
              </a:lnSpc>
              <a:buSzPct val="100000"/>
              <a:buFont typeface="+mj-lt"/>
              <a:buAutoNum type="arabicPeriod" startAt="2"/>
            </a:pPr>
            <a:r>
              <a:rPr lang="en-US" sz="1600">
                <a:latin typeface="Open Sans" pitchFamily="34" charset="0"/>
                <a:ea typeface="Open Sans" pitchFamily="34" charset="-122"/>
                <a:cs typeface="Open Sans" pitchFamily="34" charset="-120"/>
              </a:rPr>
              <a:t>Term Two (Spring): Runs from January to late March, with potential "reading weeks" for students to catch up on coursework.</a:t>
            </a:r>
            <a:endParaRPr lang="en-US" sz="1600"/>
          </a:p>
        </p:txBody>
      </p:sp>
      <p:sp>
        <p:nvSpPr>
          <p:cNvPr id="8" name="Text 6"/>
          <p:cNvSpPr/>
          <p:nvPr/>
        </p:nvSpPr>
        <p:spPr>
          <a:xfrm>
            <a:off x="1784632" y="4313819"/>
            <a:ext cx="8499178" cy="277713"/>
          </a:xfrm>
          <a:prstGeom prst="rect">
            <a:avLst/>
          </a:prstGeom>
          <a:noFill/>
          <a:ln/>
        </p:spPr>
        <p:txBody>
          <a:bodyPr wrap="none" rtlCol="0" anchor="t"/>
          <a:lstStyle/>
          <a:p>
            <a:pPr marL="285739" indent="-285739">
              <a:lnSpc>
                <a:spcPts val="2187"/>
              </a:lnSpc>
              <a:buSzPct val="100000"/>
              <a:buFont typeface="+mj-lt"/>
              <a:buAutoNum type="arabicPeriod" startAt="3"/>
            </a:pPr>
            <a:r>
              <a:rPr lang="en-US" sz="1600">
                <a:latin typeface="Open Sans" pitchFamily="34" charset="0"/>
                <a:ea typeface="Open Sans" pitchFamily="34" charset="-122"/>
                <a:cs typeface="Open Sans" pitchFamily="34" charset="-120"/>
              </a:rPr>
              <a:t>Term Three (Summer): Takes place from April to June, leading up to the summer break.</a:t>
            </a:r>
            <a:endParaRPr lang="en-US" sz="1600"/>
          </a:p>
        </p:txBody>
      </p:sp>
      <p:sp>
        <p:nvSpPr>
          <p:cNvPr id="9" name="Text 7"/>
          <p:cNvSpPr/>
          <p:nvPr/>
        </p:nvSpPr>
        <p:spPr>
          <a:xfrm>
            <a:off x="1154243" y="4799792"/>
            <a:ext cx="9249490" cy="833140"/>
          </a:xfrm>
          <a:prstGeom prst="rect">
            <a:avLst/>
          </a:prstGeom>
          <a:noFill/>
          <a:ln/>
        </p:spPr>
        <p:txBody>
          <a:bodyPr wrap="square" rtlCol="0" anchor="t"/>
          <a:lstStyle/>
          <a:p>
            <a:pPr>
              <a:lnSpc>
                <a:spcPts val="2187"/>
              </a:lnSpc>
            </a:pPr>
            <a:r>
              <a:rPr lang="en-US" sz="1600">
                <a:latin typeface="Open Sans" pitchFamily="34" charset="0"/>
                <a:ea typeface="Open Sans" pitchFamily="34" charset="-122"/>
                <a:cs typeface="Open Sans" pitchFamily="34" charset="-120"/>
              </a:rPr>
              <a:t>Many universities also incorporate "reading weeks" - short breaks during the term to allow students time to focus on their studies and get caught up. This structured academic calendar provides a clear framework for students to plan their studies and activities throughout the year.</a:t>
            </a:r>
            <a:endParaRPr lang="en-US" sz="1600"/>
          </a:p>
        </p:txBody>
      </p:sp>
      <p:grpSp>
        <p:nvGrpSpPr>
          <p:cNvPr id="11" name="Group 10">
            <a:extLst>
              <a:ext uri="{FF2B5EF4-FFF2-40B4-BE49-F238E27FC236}">
                <a16:creationId xmlns:a16="http://schemas.microsoft.com/office/drawing/2014/main" xmlns="" id="{761C4247-B58B-F6F1-C7DD-513F4BA8B606}"/>
              </a:ext>
            </a:extLst>
          </p:cNvPr>
          <p:cNvGrpSpPr/>
          <p:nvPr/>
        </p:nvGrpSpPr>
        <p:grpSpPr>
          <a:xfrm>
            <a:off x="0" y="5754593"/>
            <a:ext cx="10612671" cy="1103407"/>
            <a:chOff x="0" y="5505651"/>
            <a:chExt cx="10596563" cy="1324088"/>
          </a:xfrm>
        </p:grpSpPr>
        <p:pic>
          <p:nvPicPr>
            <p:cNvPr id="13" name="Picture 12">
              <a:extLst>
                <a:ext uri="{FF2B5EF4-FFF2-40B4-BE49-F238E27FC236}">
                  <a16:creationId xmlns:a16="http://schemas.microsoft.com/office/drawing/2014/main" xmlns="" id="{1696AEF7-9317-DF63-4216-5D514940C2CC}"/>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14" name="Rectangle 13">
              <a:extLst>
                <a:ext uri="{FF2B5EF4-FFF2-40B4-BE49-F238E27FC236}">
                  <a16:creationId xmlns:a16="http://schemas.microsoft.com/office/drawing/2014/main" xmlns="" id="{B05C0384-76BF-4517-D281-37634C2D23F1}"/>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solidFill>
                    <a:schemeClr val="tx1"/>
                  </a:solidFill>
                </a:rPr>
                <a:t>            </a:t>
              </a:r>
            </a:p>
          </p:txBody>
        </p:sp>
        <p:sp>
          <p:nvSpPr>
            <p:cNvPr id="15" name="Rectangle 14">
              <a:extLst>
                <a:ext uri="{FF2B5EF4-FFF2-40B4-BE49-F238E27FC236}">
                  <a16:creationId xmlns:a16="http://schemas.microsoft.com/office/drawing/2014/main" xmlns="" id="{033894F6-E8BB-D08A-5727-91C5666D931D}"/>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solidFill>
                    <a:schemeClr val="tx1"/>
                  </a:solidFill>
                </a:rPr>
                <a:t>            </a:t>
              </a:r>
            </a:p>
          </p:txBody>
        </p:sp>
      </p:grpSp>
      <p:pic>
        <p:nvPicPr>
          <p:cNvPr id="10" name="Picture 9">
            <a:extLst>
              <a:ext uri="{FF2B5EF4-FFF2-40B4-BE49-F238E27FC236}">
                <a16:creationId xmlns:a16="http://schemas.microsoft.com/office/drawing/2014/main" xmlns="" id="{556FE4A9-C019-FD6D-6779-9D70CCF569BE}"/>
              </a:ext>
            </a:extLst>
          </p:cNvPr>
          <p:cNvPicPr>
            <a:picLocks noChangeAspect="1"/>
          </p:cNvPicPr>
          <p:nvPr/>
        </p:nvPicPr>
        <p:blipFill>
          <a:blip r:embed="rId4"/>
          <a:stretch>
            <a:fillRect/>
          </a:stretch>
        </p:blipFill>
        <p:spPr>
          <a:xfrm>
            <a:off x="0" y="0"/>
            <a:ext cx="12192000" cy="1365504"/>
          </a:xfrm>
          <a:prstGeom prst="rect">
            <a:avLst/>
          </a:prstGeom>
        </p:spPr>
      </p:pic>
      <p:sp>
        <p:nvSpPr>
          <p:cNvPr id="16" name="TextBox 15">
            <a:extLst>
              <a:ext uri="{FF2B5EF4-FFF2-40B4-BE49-F238E27FC236}">
                <a16:creationId xmlns:a16="http://schemas.microsoft.com/office/drawing/2014/main" xmlns="" id="{A1876C62-D6BF-995E-AEC0-8F4E1C0EB907}"/>
              </a:ext>
            </a:extLst>
          </p:cNvPr>
          <p:cNvSpPr txBox="1"/>
          <p:nvPr/>
        </p:nvSpPr>
        <p:spPr>
          <a:xfrm>
            <a:off x="554638" y="629586"/>
            <a:ext cx="5607625" cy="584775"/>
          </a:xfrm>
          <a:prstGeom prst="rect">
            <a:avLst/>
          </a:prstGeom>
          <a:noFill/>
        </p:spPr>
        <p:txBody>
          <a:bodyPr wrap="none" rtlCol="0">
            <a:spAutoFit/>
          </a:bodyPr>
          <a:lstStyle/>
          <a:p>
            <a:r>
              <a:rPr lang="en-US" sz="3200" b="1">
                <a:solidFill>
                  <a:schemeClr val="bg1"/>
                </a:solidFill>
                <a:latin typeface="+mj-lt"/>
                <a:ea typeface="Calibri" panose="020F0502020204030204" pitchFamily="34" charset="0"/>
                <a:cs typeface="Calibri" panose="020F0502020204030204" pitchFamily="34" charset="0"/>
              </a:rPr>
              <a:t>Term Time in UK University</a:t>
            </a:r>
            <a:endParaRPr lang="en-IN" sz="3200" b="1">
              <a:solidFill>
                <a:schemeClr val="bg1"/>
              </a:solidFill>
              <a:latin typeface="+mj-lt"/>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xmlns="" id="{BE97AD62-64AA-E641-4709-99090B4E7F0B}"/>
              </a:ext>
            </a:extLst>
          </p:cNvPr>
          <p:cNvSpPr txBox="1"/>
          <p:nvPr/>
        </p:nvSpPr>
        <p:spPr>
          <a:xfrm>
            <a:off x="2132351" y="6488668"/>
            <a:ext cx="6093500" cy="369332"/>
          </a:xfrm>
          <a:prstGeom prst="rect">
            <a:avLst/>
          </a:prstGeom>
          <a:noFill/>
        </p:spPr>
        <p:txBody>
          <a:bodyPr wrap="square">
            <a:spAutoFit/>
          </a:bodyPr>
          <a:lstStyle/>
          <a:p>
            <a:pPr algn="l"/>
            <a:r>
              <a:rPr lang="en-GB" sz="1800" i="0">
                <a:solidFill>
                  <a:schemeClr val="tx2">
                    <a:lumMod val="40000"/>
                    <a:lumOff val="60000"/>
                  </a:schemeClr>
                </a:solidFill>
                <a:effectLst/>
                <a:latin typeface="BuenosAires"/>
              </a:rPr>
              <a:t>We are bringing overseas education within everyone’s reach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4F0FF"/>
          </a:solidFill>
          <a:ln/>
        </p:spPr>
        <p:txBody>
          <a:bodyPr/>
          <a:lstStyle/>
          <a:p>
            <a:endParaRPr lang="en-IN" sz="1500"/>
          </a:p>
        </p:txBody>
      </p:sp>
      <p:sp>
        <p:nvSpPr>
          <p:cNvPr id="3" name="Shape 1"/>
          <p:cNvSpPr/>
          <p:nvPr/>
        </p:nvSpPr>
        <p:spPr>
          <a:xfrm>
            <a:off x="0" y="0"/>
            <a:ext cx="12192000" cy="6858000"/>
          </a:xfrm>
          <a:prstGeom prst="rect">
            <a:avLst/>
          </a:prstGeom>
          <a:solidFill>
            <a:srgbClr val="FBFAFF"/>
          </a:solidFill>
          <a:ln/>
        </p:spPr>
        <p:txBody>
          <a:bodyPr/>
          <a:lstStyle/>
          <a:p>
            <a:endParaRPr lang="en-IN" sz="1500"/>
          </a:p>
        </p:txBody>
      </p:sp>
      <p:pic>
        <p:nvPicPr>
          <p:cNvPr id="4"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6" name="Text 3"/>
          <p:cNvSpPr/>
          <p:nvPr/>
        </p:nvSpPr>
        <p:spPr>
          <a:xfrm>
            <a:off x="1610008" y="237880"/>
            <a:ext cx="8795345" cy="1157288"/>
          </a:xfrm>
          <a:prstGeom prst="rect">
            <a:avLst/>
          </a:prstGeom>
          <a:noFill/>
          <a:ln/>
        </p:spPr>
        <p:txBody>
          <a:bodyPr wrap="square" rtlCol="0" anchor="t"/>
          <a:lstStyle/>
          <a:p>
            <a:pPr algn="ctr">
              <a:lnSpc>
                <a:spcPts val="4556"/>
              </a:lnSpc>
            </a:pPr>
            <a:r>
              <a:rPr lang="en-US" sz="3645" b="1">
                <a:latin typeface="+mj-lt"/>
                <a:ea typeface="Libre Baskerville" pitchFamily="34" charset="-122"/>
                <a:cs typeface="Libre Baskerville" pitchFamily="34" charset="-120"/>
              </a:rPr>
              <a:t>Studying in the UK:           Undergraduate vs. Postgraduate</a:t>
            </a:r>
            <a:endParaRPr lang="en-US" sz="3645" b="1">
              <a:latin typeface="+mj-lt"/>
            </a:endParaRPr>
          </a:p>
        </p:txBody>
      </p:sp>
      <p:sp>
        <p:nvSpPr>
          <p:cNvPr id="7" name="Text 4"/>
          <p:cNvSpPr/>
          <p:nvPr/>
        </p:nvSpPr>
        <p:spPr>
          <a:xfrm>
            <a:off x="1289155" y="1507593"/>
            <a:ext cx="9306206" cy="1388567"/>
          </a:xfrm>
          <a:prstGeom prst="rect">
            <a:avLst/>
          </a:prstGeom>
          <a:noFill/>
          <a:ln/>
        </p:spPr>
        <p:txBody>
          <a:bodyPr wrap="square" rtlCol="0" anchor="t"/>
          <a:lstStyle/>
          <a:p>
            <a:pPr>
              <a:lnSpc>
                <a:spcPts val="2187"/>
              </a:lnSpc>
            </a:pPr>
            <a:r>
              <a:rPr lang="en-US" sz="1600" b="1">
                <a:solidFill>
                  <a:schemeClr val="accent4">
                    <a:lumMod val="75000"/>
                  </a:schemeClr>
                </a:solidFill>
                <a:latin typeface="+mj-lt"/>
                <a:ea typeface="Open Sans" panose="020B0606030504020204" pitchFamily="34" charset="0"/>
                <a:cs typeface="Open Sans" panose="020B0606030504020204" pitchFamily="34" charset="0"/>
              </a:rPr>
              <a:t>Choosing Your Path</a:t>
            </a:r>
          </a:p>
          <a:p>
            <a:pPr>
              <a:lnSpc>
                <a:spcPts val="2187"/>
              </a:lnSpc>
            </a:pPr>
            <a:r>
              <a:rPr lang="en-US" sz="1600">
                <a:latin typeface="+mj-lt"/>
                <a:ea typeface="Open Sans" panose="020B0606030504020204" pitchFamily="34" charset="0"/>
                <a:cs typeface="Open Sans" panose="020B0606030504020204" pitchFamily="34" charset="0"/>
              </a:rPr>
              <a:t>The UK offers a vibrant academic landscape for both undergraduate and postgraduate students </a:t>
            </a:r>
          </a:p>
          <a:p>
            <a:pPr>
              <a:lnSpc>
                <a:spcPts val="2187"/>
              </a:lnSpc>
            </a:pPr>
            <a:endParaRPr lang="en-US" sz="1600">
              <a:latin typeface="+mj-lt"/>
              <a:ea typeface="Open Sans" panose="020B0606030504020204" pitchFamily="34" charset="0"/>
              <a:cs typeface="Open Sans" panose="020B0606030504020204" pitchFamily="34" charset="0"/>
            </a:endParaRPr>
          </a:p>
          <a:p>
            <a:pPr>
              <a:lnSpc>
                <a:spcPts val="2187"/>
              </a:lnSpc>
            </a:pPr>
            <a:r>
              <a:rPr lang="en-US" sz="1600" b="1">
                <a:solidFill>
                  <a:schemeClr val="accent4">
                    <a:lumMod val="75000"/>
                  </a:schemeClr>
                </a:solidFill>
                <a:latin typeface="+mj-lt"/>
                <a:ea typeface="Open Sans" panose="020B0606030504020204" pitchFamily="34" charset="0"/>
                <a:cs typeface="Open Sans" panose="020B0606030504020204" pitchFamily="34" charset="0"/>
              </a:rPr>
              <a:t>Undergraduate Studies (3 years):</a:t>
            </a:r>
          </a:p>
          <a:p>
            <a:pPr>
              <a:lnSpc>
                <a:spcPts val="2187"/>
              </a:lnSpc>
            </a:pPr>
            <a:r>
              <a:rPr lang="en-US" sz="1600">
                <a:latin typeface="+mj-lt"/>
                <a:ea typeface="Open Sans" panose="020B0606030504020204" pitchFamily="34" charset="0"/>
                <a:cs typeface="Open Sans" panose="020B0606030504020204" pitchFamily="34" charset="0"/>
              </a:rPr>
              <a:t>•	Focus: Building a broad knowledge base in the chosen field.</a:t>
            </a:r>
          </a:p>
          <a:p>
            <a:pPr>
              <a:lnSpc>
                <a:spcPts val="2187"/>
              </a:lnSpc>
            </a:pPr>
            <a:r>
              <a:rPr lang="en-US" sz="1600">
                <a:latin typeface="+mj-lt"/>
                <a:ea typeface="Open Sans" panose="020B0606030504020204" pitchFamily="34" charset="0"/>
                <a:cs typeface="Open Sans" panose="020B0606030504020204" pitchFamily="34" charset="0"/>
              </a:rPr>
              <a:t>•	Learning Style: Emphasis on lectures, seminars, and a mix of assessments.</a:t>
            </a:r>
          </a:p>
          <a:p>
            <a:pPr>
              <a:lnSpc>
                <a:spcPts val="2187"/>
              </a:lnSpc>
            </a:pPr>
            <a:r>
              <a:rPr lang="en-US" sz="1600">
                <a:latin typeface="+mj-lt"/>
                <a:ea typeface="Open Sans" panose="020B0606030504020204" pitchFamily="34" charset="0"/>
                <a:cs typeface="Open Sans" panose="020B0606030504020204" pitchFamily="34" charset="0"/>
              </a:rPr>
              <a:t>•	Experience: Structured and supportive environment with a focus on foundational skills.</a:t>
            </a:r>
          </a:p>
          <a:p>
            <a:pPr>
              <a:lnSpc>
                <a:spcPts val="2187"/>
              </a:lnSpc>
            </a:pPr>
            <a:endParaRPr lang="en-US" sz="1600">
              <a:latin typeface="+mj-lt"/>
              <a:ea typeface="Open Sans" panose="020B0606030504020204" pitchFamily="34" charset="0"/>
              <a:cs typeface="Open Sans" panose="020B0606030504020204" pitchFamily="34" charset="0"/>
            </a:endParaRPr>
          </a:p>
          <a:p>
            <a:pPr>
              <a:lnSpc>
                <a:spcPts val="2187"/>
              </a:lnSpc>
            </a:pPr>
            <a:r>
              <a:rPr lang="en-US" sz="1600" b="1">
                <a:solidFill>
                  <a:schemeClr val="accent4">
                    <a:lumMod val="75000"/>
                  </a:schemeClr>
                </a:solidFill>
                <a:latin typeface="+mj-lt"/>
                <a:ea typeface="Open Sans" panose="020B0606030504020204" pitchFamily="34" charset="0"/>
                <a:cs typeface="Open Sans" panose="020B0606030504020204" pitchFamily="34" charset="0"/>
              </a:rPr>
              <a:t>Postgraduate Studies (1-2 years):</a:t>
            </a:r>
          </a:p>
          <a:p>
            <a:pPr>
              <a:lnSpc>
                <a:spcPts val="2187"/>
              </a:lnSpc>
            </a:pPr>
            <a:r>
              <a:rPr lang="en-US" sz="1600">
                <a:latin typeface="+mj-lt"/>
                <a:ea typeface="Open Sans" panose="020B0606030504020204" pitchFamily="34" charset="0"/>
                <a:cs typeface="Open Sans" panose="020B0606030504020204" pitchFamily="34" charset="0"/>
              </a:rPr>
              <a:t>•	Focus: Specialization and in-depth study within a specific area.</a:t>
            </a:r>
          </a:p>
          <a:p>
            <a:pPr>
              <a:lnSpc>
                <a:spcPts val="2187"/>
              </a:lnSpc>
            </a:pPr>
            <a:r>
              <a:rPr lang="en-US" sz="1600">
                <a:latin typeface="+mj-lt"/>
                <a:ea typeface="Open Sans" panose="020B0606030504020204" pitchFamily="34" charset="0"/>
                <a:cs typeface="Open Sans" panose="020B0606030504020204" pitchFamily="34" charset="0"/>
              </a:rPr>
              <a:t>•	Learning Style: More independent learning with research projects and dissertations.</a:t>
            </a:r>
          </a:p>
          <a:p>
            <a:pPr>
              <a:lnSpc>
                <a:spcPts val="2187"/>
              </a:lnSpc>
            </a:pPr>
            <a:r>
              <a:rPr lang="en-US" sz="1600">
                <a:latin typeface="+mj-lt"/>
                <a:ea typeface="Open Sans" panose="020B0606030504020204" pitchFamily="34" charset="0"/>
                <a:cs typeface="Open Sans" panose="020B0606030504020204" pitchFamily="34" charset="0"/>
              </a:rPr>
              <a:t>•	Experience: Requires higher level of independence, time management, and advanced research skills.</a:t>
            </a:r>
          </a:p>
          <a:p>
            <a:pPr>
              <a:lnSpc>
                <a:spcPts val="2187"/>
              </a:lnSpc>
            </a:pPr>
            <a:endParaRPr lang="en-US" sz="1600">
              <a:latin typeface="+mj-lt"/>
              <a:ea typeface="Open Sans" panose="020B0606030504020204" pitchFamily="34" charset="0"/>
              <a:cs typeface="Open Sans" panose="020B0606030504020204" pitchFamily="34" charset="0"/>
            </a:endParaRPr>
          </a:p>
          <a:p>
            <a:pPr>
              <a:lnSpc>
                <a:spcPts val="2187"/>
              </a:lnSpc>
            </a:pPr>
            <a:r>
              <a:rPr lang="en-US" sz="1600">
                <a:latin typeface="+mj-lt"/>
                <a:ea typeface="Open Sans" panose="020B0606030504020204" pitchFamily="34" charset="0"/>
                <a:cs typeface="Open Sans" panose="020B0606030504020204" pitchFamily="34" charset="0"/>
              </a:rPr>
              <a:t>Ultimately, the best choice depends on student’s learning goals and preferred academic approach.</a:t>
            </a:r>
          </a:p>
          <a:p>
            <a:pPr>
              <a:lnSpc>
                <a:spcPts val="2187"/>
              </a:lnSpc>
            </a:pPr>
            <a:endParaRPr lang="en-US" sz="1600">
              <a:latin typeface="+mj-lt"/>
              <a:ea typeface="Open Sans" panose="020B0606030504020204" pitchFamily="34" charset="0"/>
              <a:cs typeface="Open Sans" panose="020B0606030504020204" pitchFamily="34" charset="0"/>
            </a:endParaRPr>
          </a:p>
        </p:txBody>
      </p:sp>
      <p:grpSp>
        <p:nvGrpSpPr>
          <p:cNvPr id="11" name="Group 10">
            <a:extLst>
              <a:ext uri="{FF2B5EF4-FFF2-40B4-BE49-F238E27FC236}">
                <a16:creationId xmlns:a16="http://schemas.microsoft.com/office/drawing/2014/main" xmlns="" id="{D82AD109-8DC7-0EE5-D854-DBADC9C584B2}"/>
              </a:ext>
            </a:extLst>
          </p:cNvPr>
          <p:cNvGrpSpPr/>
          <p:nvPr/>
        </p:nvGrpSpPr>
        <p:grpSpPr>
          <a:xfrm>
            <a:off x="0" y="5726013"/>
            <a:ext cx="10612671" cy="1103407"/>
            <a:chOff x="0" y="5505651"/>
            <a:chExt cx="10596563" cy="1324088"/>
          </a:xfrm>
        </p:grpSpPr>
        <p:pic>
          <p:nvPicPr>
            <p:cNvPr id="13" name="Picture 12">
              <a:extLst>
                <a:ext uri="{FF2B5EF4-FFF2-40B4-BE49-F238E27FC236}">
                  <a16:creationId xmlns:a16="http://schemas.microsoft.com/office/drawing/2014/main" xmlns="" id="{A2304959-1602-63FE-6F9C-45E9617A7111}"/>
                </a:ext>
              </a:extLst>
            </p:cNvPr>
            <p:cNvPicPr/>
            <p:nvPr/>
          </p:nvPicPr>
          <p:blipFill rotWithShape="1">
            <a:blip r:embed="rId4">
              <a:alphaModFix amt="50000"/>
            </a:blip>
            <a:srcRect t="-3687" b="9612"/>
            <a:stretch/>
          </p:blipFill>
          <p:spPr>
            <a:xfrm>
              <a:off x="393833" y="5505651"/>
              <a:ext cx="1849034" cy="1324088"/>
            </a:xfrm>
            <a:prstGeom prst="rect">
              <a:avLst/>
            </a:prstGeom>
          </p:spPr>
        </p:pic>
        <p:sp>
          <p:nvSpPr>
            <p:cNvPr id="14" name="Rectangle 13">
              <a:extLst>
                <a:ext uri="{FF2B5EF4-FFF2-40B4-BE49-F238E27FC236}">
                  <a16:creationId xmlns:a16="http://schemas.microsoft.com/office/drawing/2014/main" xmlns="" id="{1EC9D5B7-3471-6741-B8AB-408D8DCC66C2}"/>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t>            </a:t>
              </a:r>
            </a:p>
          </p:txBody>
        </p:sp>
        <p:sp>
          <p:nvSpPr>
            <p:cNvPr id="15" name="Rectangle 14">
              <a:extLst>
                <a:ext uri="{FF2B5EF4-FFF2-40B4-BE49-F238E27FC236}">
                  <a16:creationId xmlns:a16="http://schemas.microsoft.com/office/drawing/2014/main" xmlns="" id="{F5B07748-1133-2B90-6DB7-25938C1FA6DB}"/>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t>            </a:t>
              </a:r>
            </a:p>
          </p:txBody>
        </p:sp>
      </p:grpSp>
      <p:sp>
        <p:nvSpPr>
          <p:cNvPr id="8" name="TextBox 7">
            <a:extLst>
              <a:ext uri="{FF2B5EF4-FFF2-40B4-BE49-F238E27FC236}">
                <a16:creationId xmlns:a16="http://schemas.microsoft.com/office/drawing/2014/main" xmlns="" id="{41705E16-3A60-69CE-46B2-AC8BA738B6E6}"/>
              </a:ext>
            </a:extLst>
          </p:cNvPr>
          <p:cNvSpPr txBox="1"/>
          <p:nvPr/>
        </p:nvSpPr>
        <p:spPr>
          <a:xfrm>
            <a:off x="2109865" y="6488668"/>
            <a:ext cx="6198432" cy="369332"/>
          </a:xfrm>
          <a:prstGeom prst="rect">
            <a:avLst/>
          </a:prstGeom>
          <a:noFill/>
        </p:spPr>
        <p:txBody>
          <a:bodyPr wrap="square">
            <a:spAutoFit/>
          </a:bodyPr>
          <a:lstStyle/>
          <a:p>
            <a:pPr algn="l"/>
            <a:r>
              <a:rPr lang="en-GB" sz="1800" i="0">
                <a:solidFill>
                  <a:schemeClr val="tx2">
                    <a:lumMod val="40000"/>
                    <a:lumOff val="60000"/>
                  </a:schemeClr>
                </a:solidFill>
                <a:effectLst/>
                <a:latin typeface="BuenosAires"/>
              </a:rPr>
              <a:t>We are bringing overseas education within everyone’s reach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4F0FF"/>
          </a:solidFill>
          <a:ln/>
        </p:spPr>
        <p:txBody>
          <a:bodyPr/>
          <a:lstStyle/>
          <a:p>
            <a:endParaRPr lang="en-IN" sz="1500"/>
          </a:p>
        </p:txBody>
      </p:sp>
      <p:sp>
        <p:nvSpPr>
          <p:cNvPr id="3" name="Shape 1"/>
          <p:cNvSpPr/>
          <p:nvPr/>
        </p:nvSpPr>
        <p:spPr>
          <a:xfrm>
            <a:off x="0" y="-10216"/>
            <a:ext cx="12192000" cy="6858000"/>
          </a:xfrm>
          <a:prstGeom prst="rect">
            <a:avLst/>
          </a:prstGeom>
          <a:solidFill>
            <a:srgbClr val="FBFAFF"/>
          </a:solidFill>
          <a:ln/>
        </p:spPr>
        <p:txBody>
          <a:bodyPr/>
          <a:lstStyle/>
          <a:p>
            <a:endParaRPr lang="en-IN" sz="1500"/>
          </a:p>
        </p:txBody>
      </p:sp>
      <p:pic>
        <p:nvPicPr>
          <p:cNvPr id="4"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5" name="Text 2"/>
          <p:cNvSpPr/>
          <p:nvPr/>
        </p:nvSpPr>
        <p:spPr>
          <a:xfrm>
            <a:off x="319481" y="310025"/>
            <a:ext cx="6920768" cy="1099051"/>
          </a:xfrm>
          <a:prstGeom prst="rect">
            <a:avLst/>
          </a:prstGeom>
          <a:noFill/>
          <a:ln/>
        </p:spPr>
        <p:txBody>
          <a:bodyPr wrap="square" rtlCol="0" anchor="t"/>
          <a:lstStyle/>
          <a:p>
            <a:pPr>
              <a:lnSpc>
                <a:spcPts val="6287"/>
              </a:lnSpc>
            </a:pPr>
            <a:r>
              <a:rPr lang="en-US" sz="3600" b="1">
                <a:latin typeface="+mj-lt"/>
                <a:ea typeface="Libre Baskerville" pitchFamily="34" charset="-122"/>
                <a:cs typeface="Libre Baskerville" pitchFamily="34" charset="-120"/>
              </a:rPr>
              <a:t>Postgraduate Study in the UK</a:t>
            </a:r>
            <a:endParaRPr lang="en-US" sz="3600" b="1">
              <a:latin typeface="+mj-lt"/>
            </a:endParaRPr>
          </a:p>
        </p:txBody>
      </p:sp>
      <p:sp>
        <p:nvSpPr>
          <p:cNvPr id="6" name="Text 3"/>
          <p:cNvSpPr/>
          <p:nvPr/>
        </p:nvSpPr>
        <p:spPr>
          <a:xfrm>
            <a:off x="604979" y="1586627"/>
            <a:ext cx="6447550" cy="3976215"/>
          </a:xfrm>
          <a:prstGeom prst="rect">
            <a:avLst/>
          </a:prstGeom>
          <a:noFill/>
          <a:ln/>
        </p:spPr>
        <p:txBody>
          <a:bodyPr wrap="square" rtlCol="0" anchor="t"/>
          <a:lstStyle/>
          <a:p>
            <a:r>
              <a:rPr lang="en-IN" sz="1667">
                <a:highlight>
                  <a:srgbClr val="FFFFFF"/>
                </a:highlight>
                <a:latin typeface="+mj-lt"/>
                <a:ea typeface="Open Sans" panose="020B0606030504020204" pitchFamily="34" charset="0"/>
                <a:cs typeface="Open Sans" panose="020B0606030504020204" pitchFamily="34" charset="0"/>
              </a:rPr>
              <a:t>The UK is a top destination for postgraduate studies, offering </a:t>
            </a:r>
            <a:r>
              <a:rPr lang="en-US" sz="1667">
                <a:highlight>
                  <a:srgbClr val="FFFFFF"/>
                </a:highlight>
                <a:latin typeface="+mj-lt"/>
                <a:ea typeface="Open Sans" panose="020B0606030504020204" pitchFamily="34" charset="0"/>
                <a:cs typeface="Open Sans" panose="020B0606030504020204" pitchFamily="34" charset="0"/>
              </a:rPr>
              <a:t>shorter durations compared to other countries, making it an attractive option for international students.</a:t>
            </a:r>
          </a:p>
          <a:p>
            <a:endParaRPr lang="en-IN" sz="1667">
              <a:highlight>
                <a:srgbClr val="FFFFFF"/>
              </a:highlight>
              <a:latin typeface="+mj-lt"/>
              <a:ea typeface="Open Sans" panose="020B0606030504020204" pitchFamily="34" charset="0"/>
              <a:cs typeface="Open Sans" panose="020B0606030504020204" pitchFamily="34" charset="0"/>
            </a:endParaRPr>
          </a:p>
          <a:p>
            <a:pPr marL="285739" indent="-285739">
              <a:buSzPts val="1000"/>
              <a:buFont typeface="Symbol" panose="05050102010706020507" pitchFamily="18" charset="2"/>
              <a:buChar char=""/>
              <a:tabLst>
                <a:tab pos="380985" algn="l"/>
              </a:tabLst>
            </a:pPr>
            <a:r>
              <a:rPr lang="en-IN" sz="1667" b="1">
                <a:solidFill>
                  <a:schemeClr val="accent4">
                    <a:lumMod val="75000"/>
                  </a:schemeClr>
                </a:solidFill>
                <a:highlight>
                  <a:srgbClr val="FFFFFF"/>
                </a:highlight>
                <a:latin typeface="+mj-lt"/>
                <a:ea typeface="Open Sans" panose="020B0606030504020204" pitchFamily="34" charset="0"/>
                <a:cs typeface="Open Sans" panose="020B0606030504020204" pitchFamily="34" charset="0"/>
              </a:rPr>
              <a:t>Shorter</a:t>
            </a:r>
            <a:r>
              <a:rPr lang="en-IN" sz="1667">
                <a:solidFill>
                  <a:schemeClr val="accent4">
                    <a:lumMod val="75000"/>
                  </a:schemeClr>
                </a:solidFill>
                <a:highlight>
                  <a:srgbClr val="FFFFFF"/>
                </a:highlight>
                <a:latin typeface="+mj-lt"/>
                <a:ea typeface="Open Sans" panose="020B0606030504020204" pitchFamily="34" charset="0"/>
                <a:cs typeface="Open Sans" panose="020B0606030504020204" pitchFamily="34" charset="0"/>
              </a:rPr>
              <a:t> </a:t>
            </a:r>
            <a:r>
              <a:rPr lang="en-IN" sz="1667" b="1">
                <a:solidFill>
                  <a:schemeClr val="accent4">
                    <a:lumMod val="75000"/>
                  </a:schemeClr>
                </a:solidFill>
                <a:highlight>
                  <a:srgbClr val="FFFFFF"/>
                </a:highlight>
                <a:latin typeface="+mj-lt"/>
                <a:ea typeface="Open Sans" panose="020B0606030504020204" pitchFamily="34" charset="0"/>
                <a:cs typeface="Open Sans" panose="020B0606030504020204" pitchFamily="34" charset="0"/>
              </a:rPr>
              <a:t>programs:</a:t>
            </a:r>
            <a:r>
              <a:rPr lang="en-IN" sz="1667" b="1">
                <a:highlight>
                  <a:srgbClr val="FFFFFF"/>
                </a:highlight>
                <a:latin typeface="+mj-lt"/>
                <a:ea typeface="Open Sans" panose="020B0606030504020204" pitchFamily="34" charset="0"/>
                <a:cs typeface="Open Sans" panose="020B0606030504020204" pitchFamily="34" charset="0"/>
              </a:rPr>
              <a:t> </a:t>
            </a:r>
            <a:r>
              <a:rPr lang="en-IN" sz="1667">
                <a:highlight>
                  <a:srgbClr val="FFFFFF"/>
                </a:highlight>
                <a:latin typeface="+mj-lt"/>
                <a:ea typeface="Open Sans" panose="020B0606030504020204" pitchFamily="34" charset="0"/>
                <a:cs typeface="Open Sans" panose="020B0606030504020204" pitchFamily="34" charset="0"/>
              </a:rPr>
              <a:t>Earn a Master's degree in just 12-18 months compared to programs in other countries.</a:t>
            </a:r>
          </a:p>
          <a:p>
            <a:pPr marL="619100" lvl="1" indent="-238115">
              <a:buSzPts val="1000"/>
              <a:buFont typeface="Courier New" panose="02070309020205020404" pitchFamily="49" charset="0"/>
              <a:buChar char="o"/>
              <a:tabLst>
                <a:tab pos="761970" algn="l"/>
              </a:tabLst>
            </a:pPr>
            <a:r>
              <a:rPr lang="en-IN" sz="1667" b="1">
                <a:solidFill>
                  <a:schemeClr val="accent4">
                    <a:lumMod val="75000"/>
                  </a:schemeClr>
                </a:solidFill>
                <a:highlight>
                  <a:srgbClr val="FFFFFF"/>
                </a:highlight>
                <a:latin typeface="+mj-lt"/>
                <a:ea typeface="Open Sans" panose="020B0606030504020204" pitchFamily="34" charset="0"/>
                <a:cs typeface="Open Sans" panose="020B0606030504020204" pitchFamily="34" charset="0"/>
              </a:rPr>
              <a:t>15 Months</a:t>
            </a:r>
            <a:r>
              <a:rPr lang="en-IN" sz="1667">
                <a:solidFill>
                  <a:schemeClr val="accent4">
                    <a:lumMod val="75000"/>
                  </a:schemeClr>
                </a:solidFill>
                <a:highlight>
                  <a:srgbClr val="FFFFFF"/>
                </a:highlight>
                <a:latin typeface="+mj-lt"/>
                <a:ea typeface="Open Sans" panose="020B0606030504020204" pitchFamily="34" charset="0"/>
                <a:cs typeface="Open Sans" panose="020B0606030504020204" pitchFamily="34" charset="0"/>
              </a:rPr>
              <a:t>: </a:t>
            </a:r>
            <a:r>
              <a:rPr lang="en-IN" sz="1667">
                <a:highlight>
                  <a:srgbClr val="FFFFFF"/>
                </a:highlight>
                <a:latin typeface="+mj-lt"/>
                <a:ea typeface="Open Sans" panose="020B0606030504020204" pitchFamily="34" charset="0"/>
                <a:cs typeface="Open Sans" panose="020B0606030504020204" pitchFamily="34" charset="0"/>
              </a:rPr>
              <a:t>This is a typical duration for many taught Master's programs in the UK.</a:t>
            </a:r>
          </a:p>
          <a:p>
            <a:pPr marL="619100" lvl="1" indent="-238115">
              <a:buSzPts val="1000"/>
              <a:buFont typeface="Courier New" panose="02070309020205020404" pitchFamily="49" charset="0"/>
              <a:buChar char="o"/>
              <a:tabLst>
                <a:tab pos="761970" algn="l"/>
              </a:tabLst>
            </a:pPr>
            <a:r>
              <a:rPr lang="en-IN" sz="1667" b="1">
                <a:solidFill>
                  <a:schemeClr val="accent4">
                    <a:lumMod val="75000"/>
                  </a:schemeClr>
                </a:solidFill>
                <a:highlight>
                  <a:srgbClr val="FFFFFF"/>
                </a:highlight>
                <a:latin typeface="+mj-lt"/>
                <a:ea typeface="Open Sans" panose="020B0606030504020204" pitchFamily="34" charset="0"/>
                <a:cs typeface="Open Sans" panose="020B0606030504020204" pitchFamily="34" charset="0"/>
              </a:rPr>
              <a:t>18 Months: </a:t>
            </a:r>
            <a:r>
              <a:rPr lang="en-IN" sz="1667">
                <a:highlight>
                  <a:srgbClr val="FFFFFF"/>
                </a:highlight>
                <a:latin typeface="+mj-lt"/>
                <a:ea typeface="Open Sans" panose="020B0606030504020204" pitchFamily="34" charset="0"/>
                <a:cs typeface="Open Sans" panose="020B0606030504020204" pitchFamily="34" charset="0"/>
              </a:rPr>
              <a:t>Some programs, particularly those with more practical components or research elements, may extend to 18 months.</a:t>
            </a:r>
          </a:p>
          <a:p>
            <a:r>
              <a:rPr lang="en-IN" sz="1667">
                <a:highlight>
                  <a:srgbClr val="FFFFFF"/>
                </a:highlight>
                <a:latin typeface="+mj-lt"/>
                <a:ea typeface="Open Sans" panose="020B0606030504020204" pitchFamily="34" charset="0"/>
                <a:cs typeface="Open Sans" panose="020B0606030504020204" pitchFamily="34" charset="0"/>
              </a:rPr>
              <a:t> </a:t>
            </a:r>
          </a:p>
          <a:p>
            <a:pPr>
              <a:buSzPts val="1000"/>
              <a:tabLst>
                <a:tab pos="380985" algn="l"/>
              </a:tabLst>
            </a:pPr>
            <a:r>
              <a:rPr lang="en-US" sz="1667">
                <a:latin typeface="+mj-lt"/>
                <a:ea typeface="Open Sans" panose="020B0606030504020204" pitchFamily="34" charset="0"/>
                <a:cs typeface="Open Sans" panose="020B0606030504020204" pitchFamily="34" charset="0"/>
              </a:rPr>
              <a:t>However, there are important considerations around English language requirements and preparatory programs to ensure a smooth transition.</a:t>
            </a:r>
            <a:endParaRPr lang="en-IN" sz="1667">
              <a:latin typeface="+mj-lt"/>
              <a:ea typeface="Open Sans" panose="020B0606030504020204" pitchFamily="34" charset="0"/>
              <a:cs typeface="Open Sans" panose="020B0606030504020204" pitchFamily="34" charset="0"/>
            </a:endParaRPr>
          </a:p>
          <a:p>
            <a:r>
              <a:rPr lang="en-IN" sz="1667">
                <a:highlight>
                  <a:srgbClr val="FFFFFF"/>
                </a:highlight>
                <a:latin typeface="+mj-lt"/>
                <a:ea typeface="Open Sans" panose="020B0606030504020204" pitchFamily="34" charset="0"/>
                <a:cs typeface="Open Sans" panose="020B0606030504020204" pitchFamily="34" charset="0"/>
              </a:rPr>
              <a:t> </a:t>
            </a:r>
          </a:p>
          <a:p>
            <a:pPr>
              <a:lnSpc>
                <a:spcPts val="2187"/>
              </a:lnSpc>
            </a:pPr>
            <a:endParaRPr lang="en-US" sz="1458">
              <a:highlight>
                <a:srgbClr val="FFFF00"/>
              </a:highlight>
              <a:latin typeface="+mj-lt"/>
              <a:ea typeface="Open Sans" pitchFamily="34" charset="-122"/>
              <a:cs typeface="Open Sans" pitchFamily="34" charset="-120"/>
            </a:endParaRPr>
          </a:p>
          <a:p>
            <a:pPr>
              <a:lnSpc>
                <a:spcPts val="2187"/>
              </a:lnSpc>
            </a:pPr>
            <a:endParaRPr lang="en-US" sz="1458">
              <a:highlight>
                <a:srgbClr val="FFFF00"/>
              </a:highlight>
            </a:endParaRPr>
          </a:p>
          <a:p>
            <a:pPr>
              <a:lnSpc>
                <a:spcPts val="2187"/>
              </a:lnSpc>
            </a:pPr>
            <a:endParaRPr lang="en-US" sz="1458">
              <a:highlight>
                <a:srgbClr val="FFFF00"/>
              </a:highlight>
            </a:endParaRPr>
          </a:p>
        </p:txBody>
      </p:sp>
      <p:sp>
        <p:nvSpPr>
          <p:cNvPr id="7" name="Shape 4"/>
          <p:cNvSpPr/>
          <p:nvPr/>
        </p:nvSpPr>
        <p:spPr>
          <a:xfrm>
            <a:off x="694333" y="5415856"/>
            <a:ext cx="296168" cy="296168"/>
          </a:xfrm>
          <a:prstGeom prst="roundRect">
            <a:avLst>
              <a:gd name="adj" fmla="val 25726039"/>
            </a:avLst>
          </a:prstGeom>
          <a:noFill/>
          <a:ln w="7620">
            <a:solidFill>
              <a:srgbClr val="FFFFFF"/>
            </a:solidFill>
            <a:prstDash val="solid"/>
          </a:ln>
        </p:spPr>
        <p:txBody>
          <a:bodyPr/>
          <a:lstStyle/>
          <a:p>
            <a:endParaRPr lang="en-IN" sz="1500"/>
          </a:p>
        </p:txBody>
      </p:sp>
      <p:sp>
        <p:nvSpPr>
          <p:cNvPr id="9" name="Text 5"/>
          <p:cNvSpPr/>
          <p:nvPr/>
        </p:nvSpPr>
        <p:spPr>
          <a:xfrm>
            <a:off x="1083072" y="5401965"/>
            <a:ext cx="2261791" cy="324048"/>
          </a:xfrm>
          <a:prstGeom prst="rect">
            <a:avLst/>
          </a:prstGeom>
          <a:noFill/>
          <a:ln/>
        </p:spPr>
        <p:txBody>
          <a:bodyPr wrap="none" rtlCol="0" anchor="t"/>
          <a:lstStyle/>
          <a:p>
            <a:pPr>
              <a:lnSpc>
                <a:spcPts val="2552"/>
              </a:lnSpc>
            </a:pPr>
            <a:endParaRPr lang="en-US" sz="1822"/>
          </a:p>
        </p:txBody>
      </p:sp>
      <p:grpSp>
        <p:nvGrpSpPr>
          <p:cNvPr id="11" name="Group 10">
            <a:extLst>
              <a:ext uri="{FF2B5EF4-FFF2-40B4-BE49-F238E27FC236}">
                <a16:creationId xmlns:a16="http://schemas.microsoft.com/office/drawing/2014/main" xmlns="" id="{7890F1D1-9D2D-278B-4958-0BDF448F1924}"/>
              </a:ext>
            </a:extLst>
          </p:cNvPr>
          <p:cNvGrpSpPr/>
          <p:nvPr/>
        </p:nvGrpSpPr>
        <p:grpSpPr>
          <a:xfrm>
            <a:off x="0" y="5726013"/>
            <a:ext cx="10612671" cy="1103407"/>
            <a:chOff x="0" y="5505651"/>
            <a:chExt cx="10596563" cy="1324088"/>
          </a:xfrm>
        </p:grpSpPr>
        <p:pic>
          <p:nvPicPr>
            <p:cNvPr id="13" name="Picture 12">
              <a:extLst>
                <a:ext uri="{FF2B5EF4-FFF2-40B4-BE49-F238E27FC236}">
                  <a16:creationId xmlns:a16="http://schemas.microsoft.com/office/drawing/2014/main" xmlns="" id="{44FAEB21-8B72-5EAF-CEBD-A3B44AB91F52}"/>
                </a:ext>
              </a:extLst>
            </p:cNvPr>
            <p:cNvPicPr/>
            <p:nvPr/>
          </p:nvPicPr>
          <p:blipFill rotWithShape="1">
            <a:blip r:embed="rId4">
              <a:alphaModFix amt="50000"/>
            </a:blip>
            <a:srcRect t="-3687" b="9612"/>
            <a:stretch/>
          </p:blipFill>
          <p:spPr>
            <a:xfrm>
              <a:off x="393833" y="5505651"/>
              <a:ext cx="1849034" cy="1324088"/>
            </a:xfrm>
            <a:prstGeom prst="rect">
              <a:avLst/>
            </a:prstGeom>
          </p:spPr>
        </p:pic>
        <p:sp>
          <p:nvSpPr>
            <p:cNvPr id="14" name="Rectangle 13">
              <a:extLst>
                <a:ext uri="{FF2B5EF4-FFF2-40B4-BE49-F238E27FC236}">
                  <a16:creationId xmlns:a16="http://schemas.microsoft.com/office/drawing/2014/main" xmlns="" id="{EAD17030-EF44-F916-0B6F-9A31469BE3DF}"/>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t>            </a:t>
              </a:r>
            </a:p>
          </p:txBody>
        </p:sp>
        <p:sp>
          <p:nvSpPr>
            <p:cNvPr id="15" name="Rectangle 14">
              <a:extLst>
                <a:ext uri="{FF2B5EF4-FFF2-40B4-BE49-F238E27FC236}">
                  <a16:creationId xmlns:a16="http://schemas.microsoft.com/office/drawing/2014/main" xmlns="" id="{4876C59E-2F32-3472-9252-404A086F8F67}"/>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t>            </a:t>
              </a:r>
            </a:p>
          </p:txBody>
        </p:sp>
      </p:grpSp>
      <p:sp>
        <p:nvSpPr>
          <p:cNvPr id="10" name="TextBox 9">
            <a:extLst>
              <a:ext uri="{FF2B5EF4-FFF2-40B4-BE49-F238E27FC236}">
                <a16:creationId xmlns:a16="http://schemas.microsoft.com/office/drawing/2014/main" xmlns="" id="{FA85D4E5-DE8E-83AD-A0D4-A6F997B0BBA0}"/>
              </a:ext>
            </a:extLst>
          </p:cNvPr>
          <p:cNvSpPr txBox="1"/>
          <p:nvPr/>
        </p:nvSpPr>
        <p:spPr>
          <a:xfrm>
            <a:off x="2068642" y="6488668"/>
            <a:ext cx="6265888" cy="369332"/>
          </a:xfrm>
          <a:prstGeom prst="rect">
            <a:avLst/>
          </a:prstGeom>
          <a:noFill/>
        </p:spPr>
        <p:txBody>
          <a:bodyPr wrap="square">
            <a:spAutoFit/>
          </a:bodyPr>
          <a:lstStyle/>
          <a:p>
            <a:pPr algn="l"/>
            <a:r>
              <a:rPr lang="en-GB" sz="1800" i="0">
                <a:solidFill>
                  <a:schemeClr val="tx2">
                    <a:lumMod val="40000"/>
                    <a:lumOff val="60000"/>
                  </a:schemeClr>
                </a:solidFill>
                <a:effectLst/>
                <a:latin typeface="BuenosAires"/>
              </a:rPr>
              <a:t>We are bringing overseas education within everyone’s reach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graphicFrame>
        <p:nvGraphicFramePr>
          <p:cNvPr id="2" name="Content Placeholder 6">
            <a:extLst>
              <a:ext uri="{FF2B5EF4-FFF2-40B4-BE49-F238E27FC236}">
                <a16:creationId xmlns:a16="http://schemas.microsoft.com/office/drawing/2014/main" xmlns="" id="{D7E26873-33B5-E181-87AC-DE04958B70D5}"/>
              </a:ext>
            </a:extLst>
          </p:cNvPr>
          <p:cNvGraphicFramePr>
            <a:graphicFrameLocks/>
          </p:cNvGraphicFramePr>
          <p:nvPr>
            <p:extLst>
              <p:ext uri="{D42A27DB-BD31-4B8C-83A1-F6EECF244321}">
                <p14:modId xmlns:p14="http://schemas.microsoft.com/office/powerpoint/2010/main" xmlns="" val="775474393"/>
              </p:ext>
            </p:extLst>
          </p:nvPr>
        </p:nvGraphicFramePr>
        <p:xfrm>
          <a:off x="546914" y="641010"/>
          <a:ext cx="11240220" cy="55607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xmlns="" id="{FD1905C3-A4CA-4845-FB00-CC4B5A65F0DD}"/>
              </a:ext>
            </a:extLst>
          </p:cNvPr>
          <p:cNvSpPr txBox="1"/>
          <p:nvPr/>
        </p:nvSpPr>
        <p:spPr>
          <a:xfrm>
            <a:off x="2929847" y="0"/>
            <a:ext cx="6094562" cy="523220"/>
          </a:xfrm>
          <a:prstGeom prst="rect">
            <a:avLst/>
          </a:prstGeom>
          <a:noFill/>
        </p:spPr>
        <p:txBody>
          <a:bodyPr wrap="square" anchor="ctr">
            <a:spAutoFit/>
          </a:bodyPr>
          <a:lstStyle/>
          <a:p>
            <a:pPr algn="ctr"/>
            <a:r>
              <a:rPr lang="en-US" sz="2800" b="1" dirty="0" smtClean="0"/>
              <a:t>Points </a:t>
            </a:r>
            <a:r>
              <a:rPr lang="en-US" sz="2800" b="1" dirty="0"/>
              <a:t>for Today’s Discussion</a:t>
            </a:r>
            <a:endParaRPr lang="en-IN" sz="2800" b="1" dirty="0"/>
          </a:p>
        </p:txBody>
      </p:sp>
      <p:grpSp>
        <p:nvGrpSpPr>
          <p:cNvPr id="11" name="Group 10">
            <a:extLst>
              <a:ext uri="{FF2B5EF4-FFF2-40B4-BE49-F238E27FC236}">
                <a16:creationId xmlns:a16="http://schemas.microsoft.com/office/drawing/2014/main" xmlns="" id="{7A516E6C-D6A8-000B-075A-D67063C47DF6}"/>
              </a:ext>
            </a:extLst>
          </p:cNvPr>
          <p:cNvGrpSpPr/>
          <p:nvPr/>
        </p:nvGrpSpPr>
        <p:grpSpPr>
          <a:xfrm>
            <a:off x="0" y="5533912"/>
            <a:ext cx="10596563" cy="1324088"/>
            <a:chOff x="0" y="5505651"/>
            <a:chExt cx="10596563" cy="1324088"/>
          </a:xfrm>
        </p:grpSpPr>
        <p:pic>
          <p:nvPicPr>
            <p:cNvPr id="14" name="Picture 13">
              <a:extLst>
                <a:ext uri="{FF2B5EF4-FFF2-40B4-BE49-F238E27FC236}">
                  <a16:creationId xmlns:a16="http://schemas.microsoft.com/office/drawing/2014/main" xmlns="" id="{E4463A52-5AFA-64C2-7A73-530868C50256}"/>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15" name="Rectangle 14">
              <a:extLst>
                <a:ext uri="{FF2B5EF4-FFF2-40B4-BE49-F238E27FC236}">
                  <a16:creationId xmlns:a16="http://schemas.microsoft.com/office/drawing/2014/main" xmlns="" id="{3B5BEF73-9C6C-2850-C1ED-C3FFEE41D8CD}"/>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6" name="Rectangle 15">
              <a:extLst>
                <a:ext uri="{FF2B5EF4-FFF2-40B4-BE49-F238E27FC236}">
                  <a16:creationId xmlns:a16="http://schemas.microsoft.com/office/drawing/2014/main" xmlns="" id="{5F3DB8DD-808D-1ADC-4397-1D80E1A0304B}"/>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7" name="TextBox 16">
            <a:extLst>
              <a:ext uri="{FF2B5EF4-FFF2-40B4-BE49-F238E27FC236}">
                <a16:creationId xmlns:a16="http://schemas.microsoft.com/office/drawing/2014/main" xmlns="" id="{C0047057-3E78-4ADA-861A-6ADE1E4F723E}"/>
              </a:ext>
            </a:extLst>
          </p:cNvPr>
          <p:cNvSpPr txBox="1"/>
          <p:nvPr/>
        </p:nvSpPr>
        <p:spPr>
          <a:xfrm>
            <a:off x="2104844" y="6490728"/>
            <a:ext cx="4567661" cy="307777"/>
          </a:xfrm>
          <a:prstGeom prst="rect">
            <a:avLst/>
          </a:prstGeom>
          <a:noFill/>
        </p:spPr>
        <p:txBody>
          <a:bodyPr wrap="none" rtlCol="0">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
        <p:nvSpPr>
          <p:cNvPr id="3" name="TextBox 2">
            <a:extLst>
              <a:ext uri="{FF2B5EF4-FFF2-40B4-BE49-F238E27FC236}">
                <a16:creationId xmlns:a16="http://schemas.microsoft.com/office/drawing/2014/main" xmlns="" id="{45E5BD6D-C717-EB80-9461-52A0B0A88D5D}"/>
              </a:ext>
            </a:extLst>
          </p:cNvPr>
          <p:cNvSpPr txBox="1"/>
          <p:nvPr/>
        </p:nvSpPr>
        <p:spPr>
          <a:xfrm>
            <a:off x="9593706" y="899410"/>
            <a:ext cx="2218544" cy="1107996"/>
          </a:xfrm>
          <a:prstGeom prst="rect">
            <a:avLst/>
          </a:prstGeom>
          <a:noFill/>
        </p:spPr>
        <p:txBody>
          <a:bodyPr wrap="square" rtlCol="0">
            <a:spAutoFit/>
          </a:bodyPr>
          <a:lstStyle/>
          <a:p>
            <a:pPr algn="ctr"/>
            <a:r>
              <a:rPr lang="en-IN" sz="1600">
                <a:solidFill>
                  <a:schemeClr val="bg1"/>
                </a:solidFill>
              </a:rPr>
              <a:t>Program Options (UG, PG, Foundation, Pre-Masters)</a:t>
            </a:r>
          </a:p>
          <a:p>
            <a:endParaRPr lang="en-IN">
              <a:solidFill>
                <a:schemeClr val="bg1"/>
              </a:solidFill>
            </a:endParaRPr>
          </a:p>
        </p:txBody>
      </p:sp>
      <p:sp>
        <p:nvSpPr>
          <p:cNvPr id="4" name="TextBox 3">
            <a:extLst>
              <a:ext uri="{FF2B5EF4-FFF2-40B4-BE49-F238E27FC236}">
                <a16:creationId xmlns:a16="http://schemas.microsoft.com/office/drawing/2014/main" xmlns="" id="{BABB055F-DCB8-9D78-9EEE-A9CCC044FA17}"/>
              </a:ext>
            </a:extLst>
          </p:cNvPr>
          <p:cNvSpPr txBox="1"/>
          <p:nvPr/>
        </p:nvSpPr>
        <p:spPr>
          <a:xfrm>
            <a:off x="7435122" y="764497"/>
            <a:ext cx="2128603" cy="1107996"/>
          </a:xfrm>
          <a:prstGeom prst="rect">
            <a:avLst/>
          </a:prstGeom>
          <a:noFill/>
        </p:spPr>
        <p:txBody>
          <a:bodyPr wrap="square" rtlCol="0">
            <a:spAutoFit/>
          </a:bodyPr>
          <a:lstStyle/>
          <a:p>
            <a:pPr algn="ctr"/>
            <a:r>
              <a:rPr lang="en-IN" sz="1600" dirty="0">
                <a:solidFill>
                  <a:schemeClr val="bg1"/>
                </a:solidFill>
              </a:rPr>
              <a:t>Types of Universities in the UK</a:t>
            </a:r>
          </a:p>
          <a:p>
            <a:endParaRPr lang="en-IN" dirty="0">
              <a:solidFill>
                <a:schemeClr val="bg1"/>
              </a:solidFill>
            </a:endParaRPr>
          </a:p>
        </p:txBody>
      </p:sp>
    </p:spTree>
    <p:extLst>
      <p:ext uri="{BB962C8B-B14F-4D97-AF65-F5344CB8AC3E}">
        <p14:creationId xmlns:p14="http://schemas.microsoft.com/office/powerpoint/2010/main" xmlns="" val="286620056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76537" y="204177"/>
            <a:ext cx="836766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3600" b="1">
                <a:latin typeface="+mn-lt"/>
              </a:rPr>
              <a:t>Top Up Programs &amp; Credit Transfer</a:t>
            </a:r>
          </a:p>
        </p:txBody>
      </p:sp>
      <p:graphicFrame>
        <p:nvGraphicFramePr>
          <p:cNvPr id="4" name="Diagram 3">
            <a:extLst>
              <a:ext uri="{FF2B5EF4-FFF2-40B4-BE49-F238E27FC236}">
                <a16:creationId xmlns:a16="http://schemas.microsoft.com/office/drawing/2014/main" xmlns="" id="{42964258-113B-A41E-70A9-87E7C6D9BDFC}"/>
              </a:ext>
            </a:extLst>
          </p:cNvPr>
          <p:cNvGraphicFramePr/>
          <p:nvPr>
            <p:extLst>
              <p:ext uri="{D42A27DB-BD31-4B8C-83A1-F6EECF244321}">
                <p14:modId xmlns:p14="http://schemas.microsoft.com/office/powerpoint/2010/main" xmlns="" val="2166833473"/>
              </p:ext>
            </p:extLst>
          </p:nvPr>
        </p:nvGraphicFramePr>
        <p:xfrm>
          <a:off x="507498" y="807719"/>
          <a:ext cx="11392929" cy="5212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1">
            <a:extLst>
              <a:ext uri="{FF2B5EF4-FFF2-40B4-BE49-F238E27FC236}">
                <a16:creationId xmlns:a16="http://schemas.microsoft.com/office/drawing/2014/main" xmlns="" id="{72C3EAC4-A41F-1111-5419-B2979D833DC3}"/>
              </a:ext>
            </a:extLst>
          </p:cNvPr>
          <p:cNvGrpSpPr/>
          <p:nvPr/>
        </p:nvGrpSpPr>
        <p:grpSpPr>
          <a:xfrm>
            <a:off x="0" y="5533912"/>
            <a:ext cx="10596563" cy="1324088"/>
            <a:chOff x="0" y="5505651"/>
            <a:chExt cx="10596563" cy="1324088"/>
          </a:xfrm>
        </p:grpSpPr>
        <p:pic>
          <p:nvPicPr>
            <p:cNvPr id="7" name="Picture 6">
              <a:extLst>
                <a:ext uri="{FF2B5EF4-FFF2-40B4-BE49-F238E27FC236}">
                  <a16:creationId xmlns:a16="http://schemas.microsoft.com/office/drawing/2014/main" xmlns="" id="{DAFCF5A9-9ACA-2FB7-1E4D-91B13CCBAC57}"/>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8" name="Rectangle 7">
              <a:extLst>
                <a:ext uri="{FF2B5EF4-FFF2-40B4-BE49-F238E27FC236}">
                  <a16:creationId xmlns:a16="http://schemas.microsoft.com/office/drawing/2014/main" xmlns="" id="{E32AF6C3-5777-6DBA-7342-0146D5F8EFF2}"/>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9" name="Rectangle 8">
              <a:extLst>
                <a:ext uri="{FF2B5EF4-FFF2-40B4-BE49-F238E27FC236}">
                  <a16:creationId xmlns:a16="http://schemas.microsoft.com/office/drawing/2014/main" xmlns="" id="{1610A0B8-1028-A5CC-AE1C-0185F7210E74}"/>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6" name="TextBox 15">
            <a:extLst>
              <a:ext uri="{FF2B5EF4-FFF2-40B4-BE49-F238E27FC236}">
                <a16:creationId xmlns:a16="http://schemas.microsoft.com/office/drawing/2014/main" xmlns="" id="{EA79A7B7-41E0-4EB5-684F-2ADB719E11A9}"/>
              </a:ext>
            </a:extLst>
          </p:cNvPr>
          <p:cNvSpPr txBox="1"/>
          <p:nvPr/>
        </p:nvSpPr>
        <p:spPr>
          <a:xfrm>
            <a:off x="2104844" y="6490728"/>
            <a:ext cx="4567661" cy="307777"/>
          </a:xfrm>
          <a:prstGeom prst="rect">
            <a:avLst/>
          </a:prstGeom>
          <a:noFill/>
        </p:spPr>
        <p:txBody>
          <a:bodyPr wrap="none" rtlCol="0">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89014952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596457" y="135539"/>
            <a:ext cx="4335307"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mn-lt"/>
              </a:rPr>
              <a:t>IB &amp; IGCSE BOARDS</a:t>
            </a:r>
          </a:p>
        </p:txBody>
      </p:sp>
      <p:graphicFrame>
        <p:nvGraphicFramePr>
          <p:cNvPr id="4" name="Diagram 3">
            <a:extLst>
              <a:ext uri="{FF2B5EF4-FFF2-40B4-BE49-F238E27FC236}">
                <a16:creationId xmlns:a16="http://schemas.microsoft.com/office/drawing/2014/main" xmlns="" id="{627AE9BD-5CDE-ABD9-0F07-98924E21CCB2}"/>
              </a:ext>
            </a:extLst>
          </p:cNvPr>
          <p:cNvGraphicFramePr/>
          <p:nvPr>
            <p:extLst>
              <p:ext uri="{D42A27DB-BD31-4B8C-83A1-F6EECF244321}">
                <p14:modId xmlns:p14="http://schemas.microsoft.com/office/powerpoint/2010/main" xmlns="" val="3083591085"/>
              </p:ext>
            </p:extLst>
          </p:nvPr>
        </p:nvGraphicFramePr>
        <p:xfrm>
          <a:off x="446557" y="768727"/>
          <a:ext cx="11289893" cy="56171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1">
            <a:extLst>
              <a:ext uri="{FF2B5EF4-FFF2-40B4-BE49-F238E27FC236}">
                <a16:creationId xmlns:a16="http://schemas.microsoft.com/office/drawing/2014/main" xmlns="" id="{326E7D3C-6CEA-D0D4-3170-9FDEA007F8B7}"/>
              </a:ext>
            </a:extLst>
          </p:cNvPr>
          <p:cNvGrpSpPr/>
          <p:nvPr/>
        </p:nvGrpSpPr>
        <p:grpSpPr>
          <a:xfrm>
            <a:off x="0" y="5533912"/>
            <a:ext cx="10596563" cy="1324088"/>
            <a:chOff x="0" y="5505651"/>
            <a:chExt cx="10596563" cy="1324088"/>
          </a:xfrm>
        </p:grpSpPr>
        <p:pic>
          <p:nvPicPr>
            <p:cNvPr id="7" name="Picture 6">
              <a:extLst>
                <a:ext uri="{FF2B5EF4-FFF2-40B4-BE49-F238E27FC236}">
                  <a16:creationId xmlns:a16="http://schemas.microsoft.com/office/drawing/2014/main" xmlns="" id="{F2D48BCC-0085-4CB7-60B4-F7C3B6516F68}"/>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8" name="Rectangle 7">
              <a:extLst>
                <a:ext uri="{FF2B5EF4-FFF2-40B4-BE49-F238E27FC236}">
                  <a16:creationId xmlns:a16="http://schemas.microsoft.com/office/drawing/2014/main" xmlns="" id="{6C9D2D2B-D817-65FA-49BB-174200E74893}"/>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9" name="Rectangle 8">
              <a:extLst>
                <a:ext uri="{FF2B5EF4-FFF2-40B4-BE49-F238E27FC236}">
                  <a16:creationId xmlns:a16="http://schemas.microsoft.com/office/drawing/2014/main" xmlns="" id="{4F09EE5E-C9D4-C157-F9A8-451D2FE34913}"/>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0" name="TextBox 9">
            <a:extLst>
              <a:ext uri="{FF2B5EF4-FFF2-40B4-BE49-F238E27FC236}">
                <a16:creationId xmlns:a16="http://schemas.microsoft.com/office/drawing/2014/main" xmlns="" id="{A3D73D65-CB95-3C9C-EBB7-A475BF5DAE89}"/>
              </a:ext>
            </a:extLst>
          </p:cNvPr>
          <p:cNvSpPr txBox="1"/>
          <p:nvPr/>
        </p:nvSpPr>
        <p:spPr>
          <a:xfrm>
            <a:off x="2042410" y="6488668"/>
            <a:ext cx="6093500" cy="369332"/>
          </a:xfrm>
          <a:prstGeom prst="rect">
            <a:avLst/>
          </a:prstGeom>
          <a:noFill/>
        </p:spPr>
        <p:txBody>
          <a:bodyPr wrap="square">
            <a:spAutoFit/>
          </a:bodyPr>
          <a:lstStyle/>
          <a:p>
            <a:pPr algn="l"/>
            <a:r>
              <a:rPr lang="en-GB" sz="18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260556395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76537" y="135539"/>
            <a:ext cx="701854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mn-lt"/>
              </a:rPr>
              <a:t> Masters of Business Administration</a:t>
            </a:r>
          </a:p>
        </p:txBody>
      </p:sp>
      <p:graphicFrame>
        <p:nvGraphicFramePr>
          <p:cNvPr id="5" name="Diagram 4">
            <a:extLst>
              <a:ext uri="{FF2B5EF4-FFF2-40B4-BE49-F238E27FC236}">
                <a16:creationId xmlns:a16="http://schemas.microsoft.com/office/drawing/2014/main" xmlns="" id="{7F817AED-BE2F-DA94-FF33-1F78846AEDA2}"/>
              </a:ext>
            </a:extLst>
          </p:cNvPr>
          <p:cNvGraphicFramePr/>
          <p:nvPr>
            <p:extLst>
              <p:ext uri="{D42A27DB-BD31-4B8C-83A1-F6EECF244321}">
                <p14:modId xmlns:p14="http://schemas.microsoft.com/office/powerpoint/2010/main" xmlns="" val="974787302"/>
              </p:ext>
            </p:extLst>
          </p:nvPr>
        </p:nvGraphicFramePr>
        <p:xfrm>
          <a:off x="340958" y="740682"/>
          <a:ext cx="11119450" cy="5641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1">
            <a:extLst>
              <a:ext uri="{FF2B5EF4-FFF2-40B4-BE49-F238E27FC236}">
                <a16:creationId xmlns:a16="http://schemas.microsoft.com/office/drawing/2014/main" xmlns="" id="{DE0D5B67-2809-E547-C0C1-C149166F4359}"/>
              </a:ext>
            </a:extLst>
          </p:cNvPr>
          <p:cNvGrpSpPr/>
          <p:nvPr/>
        </p:nvGrpSpPr>
        <p:grpSpPr>
          <a:xfrm>
            <a:off x="131223" y="5533912"/>
            <a:ext cx="10596563" cy="1324088"/>
            <a:chOff x="0" y="5505651"/>
            <a:chExt cx="10596563" cy="1324088"/>
          </a:xfrm>
        </p:grpSpPr>
        <p:pic>
          <p:nvPicPr>
            <p:cNvPr id="7" name="Picture 6">
              <a:extLst>
                <a:ext uri="{FF2B5EF4-FFF2-40B4-BE49-F238E27FC236}">
                  <a16:creationId xmlns:a16="http://schemas.microsoft.com/office/drawing/2014/main" xmlns="" id="{4A0E1431-4D23-9A79-9CD4-9AD5FEC67588}"/>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8" name="Rectangle 7">
              <a:extLst>
                <a:ext uri="{FF2B5EF4-FFF2-40B4-BE49-F238E27FC236}">
                  <a16:creationId xmlns:a16="http://schemas.microsoft.com/office/drawing/2014/main" xmlns="" id="{120797B7-0E0E-2177-7274-9F346ABA1F94}"/>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9" name="Rectangle 8">
              <a:extLst>
                <a:ext uri="{FF2B5EF4-FFF2-40B4-BE49-F238E27FC236}">
                  <a16:creationId xmlns:a16="http://schemas.microsoft.com/office/drawing/2014/main" xmlns="" id="{EDB22B79-2B51-C59E-046B-70ED7B0B8BF0}"/>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0" name="TextBox 9">
            <a:extLst>
              <a:ext uri="{FF2B5EF4-FFF2-40B4-BE49-F238E27FC236}">
                <a16:creationId xmlns:a16="http://schemas.microsoft.com/office/drawing/2014/main" xmlns="" id="{A94CA96D-C58C-A07F-048A-2C56F7158658}"/>
              </a:ext>
            </a:extLst>
          </p:cNvPr>
          <p:cNvSpPr txBox="1"/>
          <p:nvPr/>
        </p:nvSpPr>
        <p:spPr>
          <a:xfrm>
            <a:off x="2139847" y="6488668"/>
            <a:ext cx="6258392" cy="369332"/>
          </a:xfrm>
          <a:prstGeom prst="rect">
            <a:avLst/>
          </a:prstGeom>
          <a:noFill/>
        </p:spPr>
        <p:txBody>
          <a:bodyPr wrap="square">
            <a:spAutoFit/>
          </a:bodyPr>
          <a:lstStyle/>
          <a:p>
            <a:pPr algn="l"/>
            <a:r>
              <a:rPr lang="en-GB" sz="18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158909369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12"/>
          <p:cNvSpPr/>
          <p:nvPr/>
        </p:nvSpPr>
        <p:spPr>
          <a:xfrm>
            <a:off x="2153544" y="2919710"/>
            <a:ext cx="133449" cy="324843"/>
          </a:xfrm>
          <a:prstGeom prst="rect">
            <a:avLst/>
          </a:prstGeom>
          <a:noFill/>
          <a:ln/>
        </p:spPr>
        <p:txBody>
          <a:bodyPr wrap="none" rtlCol="0" anchor="t"/>
          <a:lstStyle/>
          <a:p>
            <a:pPr algn="ctr">
              <a:lnSpc>
                <a:spcPts val="2558"/>
              </a:lnSpc>
            </a:pPr>
            <a:endParaRPr lang="en-US" sz="1706"/>
          </a:p>
        </p:txBody>
      </p:sp>
      <p:sp>
        <p:nvSpPr>
          <p:cNvPr id="17" name="Text 15"/>
          <p:cNvSpPr/>
          <p:nvPr/>
        </p:nvSpPr>
        <p:spPr>
          <a:xfrm>
            <a:off x="1229193" y="3736020"/>
            <a:ext cx="9593705" cy="3316852"/>
          </a:xfrm>
          <a:prstGeom prst="rect">
            <a:avLst/>
          </a:prstGeom>
          <a:noFill/>
          <a:ln/>
        </p:spPr>
        <p:txBody>
          <a:bodyPr wrap="square" rtlCol="0" anchor="t"/>
          <a:lstStyle/>
          <a:p>
            <a:pPr>
              <a:lnSpc>
                <a:spcPts val="2047"/>
              </a:lnSpc>
            </a:pPr>
            <a:r>
              <a:rPr lang="en-US" b="1">
                <a:solidFill>
                  <a:schemeClr val="bg1"/>
                </a:solidFill>
                <a:highlight>
                  <a:srgbClr val="800000"/>
                </a:highlight>
                <a:latin typeface="+mj-lt"/>
                <a:ea typeface="Open Sans" pitchFamily="34" charset="-122"/>
                <a:cs typeface="Open Sans" pitchFamily="34" charset="-120"/>
              </a:rPr>
              <a:t>Seminars</a:t>
            </a:r>
            <a:r>
              <a:rPr lang="en-US">
                <a:solidFill>
                  <a:schemeClr val="bg1"/>
                </a:solidFill>
                <a:highlight>
                  <a:srgbClr val="800000"/>
                </a:highlight>
                <a:latin typeface="+mj-lt"/>
                <a:ea typeface="Open Sans" pitchFamily="34" charset="-122"/>
                <a:cs typeface="Open Sans" pitchFamily="34" charset="-120"/>
              </a:rPr>
              <a:t>:</a:t>
            </a:r>
          </a:p>
          <a:p>
            <a:pPr>
              <a:lnSpc>
                <a:spcPts val="2047"/>
              </a:lnSpc>
            </a:pPr>
            <a:r>
              <a:rPr lang="en-US" sz="1600">
                <a:latin typeface="+mj-lt"/>
                <a:ea typeface="Open Sans" pitchFamily="34" charset="-122"/>
                <a:cs typeface="Open Sans" pitchFamily="34" charset="-120"/>
              </a:rPr>
              <a:t>•	</a:t>
            </a:r>
            <a:r>
              <a:rPr lang="en-US" sz="1600" b="1">
                <a:solidFill>
                  <a:schemeClr val="accent4">
                    <a:lumMod val="75000"/>
                  </a:schemeClr>
                </a:solidFill>
                <a:latin typeface="+mj-lt"/>
                <a:ea typeface="Open Sans" pitchFamily="34" charset="-122"/>
                <a:cs typeface="Open Sans" pitchFamily="34" charset="-120"/>
              </a:rPr>
              <a:t>Interactive Discussions: </a:t>
            </a:r>
            <a:r>
              <a:rPr lang="en-US" sz="1600">
                <a:latin typeface="+mj-lt"/>
                <a:ea typeface="Open Sans" pitchFamily="34" charset="-122"/>
                <a:cs typeface="Open Sans" pitchFamily="34" charset="-120"/>
              </a:rPr>
              <a:t>Explore lecture content in smaller groups with classmates. Share ideas, ask questions, and gain different perspectives.</a:t>
            </a:r>
          </a:p>
          <a:p>
            <a:pPr>
              <a:lnSpc>
                <a:spcPts val="2047"/>
              </a:lnSpc>
            </a:pPr>
            <a:endParaRPr lang="en-US" sz="1600">
              <a:latin typeface="+mj-lt"/>
              <a:ea typeface="Open Sans" pitchFamily="34" charset="-122"/>
              <a:cs typeface="Open Sans" pitchFamily="34" charset="-120"/>
            </a:endParaRPr>
          </a:p>
          <a:p>
            <a:pPr>
              <a:lnSpc>
                <a:spcPts val="2047"/>
              </a:lnSpc>
            </a:pPr>
            <a:r>
              <a:rPr lang="en-US" sz="1600">
                <a:latin typeface="+mj-lt"/>
                <a:ea typeface="Open Sans" pitchFamily="34" charset="-122"/>
                <a:cs typeface="Open Sans" pitchFamily="34" charset="-120"/>
              </a:rPr>
              <a:t>•	</a:t>
            </a:r>
            <a:r>
              <a:rPr lang="en-US" sz="1600" b="1">
                <a:solidFill>
                  <a:schemeClr val="accent4">
                    <a:lumMod val="75000"/>
                  </a:schemeClr>
                </a:solidFill>
                <a:latin typeface="+mj-lt"/>
                <a:ea typeface="Open Sans" pitchFamily="34" charset="-122"/>
                <a:cs typeface="Open Sans" pitchFamily="34" charset="-120"/>
              </a:rPr>
              <a:t>Active Engagement</a:t>
            </a:r>
            <a:r>
              <a:rPr lang="en-US" sz="1600">
                <a:solidFill>
                  <a:schemeClr val="accent4">
                    <a:lumMod val="75000"/>
                  </a:schemeClr>
                </a:solidFill>
                <a:latin typeface="+mj-lt"/>
                <a:ea typeface="Open Sans" pitchFamily="34" charset="-122"/>
                <a:cs typeface="Open Sans" pitchFamily="34" charset="-120"/>
              </a:rPr>
              <a:t>: </a:t>
            </a:r>
            <a:r>
              <a:rPr lang="en-US" sz="1600">
                <a:latin typeface="+mj-lt"/>
                <a:ea typeface="Open Sans" pitchFamily="34" charset="-122"/>
                <a:cs typeface="Open Sans" pitchFamily="34" charset="-120"/>
              </a:rPr>
              <a:t>Seminars encourage active participation through tasks like presentations, discussions, or answering questions.</a:t>
            </a:r>
          </a:p>
          <a:p>
            <a:pPr>
              <a:lnSpc>
                <a:spcPts val="2047"/>
              </a:lnSpc>
            </a:pPr>
            <a:endParaRPr lang="en-US" sz="1600">
              <a:latin typeface="+mj-lt"/>
              <a:ea typeface="Open Sans" pitchFamily="34" charset="-122"/>
              <a:cs typeface="Open Sans" pitchFamily="34" charset="-120"/>
            </a:endParaRPr>
          </a:p>
          <a:p>
            <a:pPr>
              <a:lnSpc>
                <a:spcPts val="2047"/>
              </a:lnSpc>
            </a:pPr>
            <a:r>
              <a:rPr lang="en-US" sz="1600">
                <a:latin typeface="+mj-lt"/>
                <a:ea typeface="Open Sans" pitchFamily="34" charset="-122"/>
                <a:cs typeface="Open Sans" pitchFamily="34" charset="-120"/>
              </a:rPr>
              <a:t>•	</a:t>
            </a:r>
            <a:r>
              <a:rPr lang="en-US" sz="1600" b="1">
                <a:solidFill>
                  <a:schemeClr val="accent4">
                    <a:lumMod val="75000"/>
                  </a:schemeClr>
                </a:solidFill>
                <a:latin typeface="+mj-lt"/>
                <a:ea typeface="Open Sans" pitchFamily="34" charset="-122"/>
                <a:cs typeface="Open Sans" pitchFamily="34" charset="-120"/>
              </a:rPr>
              <a:t>Collaboration &amp; Exploration: </a:t>
            </a:r>
            <a:r>
              <a:rPr lang="en-US" sz="1600">
                <a:latin typeface="+mj-lt"/>
                <a:ea typeface="Open Sans" pitchFamily="34" charset="-122"/>
                <a:cs typeface="Open Sans" pitchFamily="34" charset="-120"/>
              </a:rPr>
              <a:t>These sessions create a safe space to dive deeper into the material, collaborate with peers, and ask questions freely.</a:t>
            </a:r>
          </a:p>
          <a:p>
            <a:pPr>
              <a:lnSpc>
                <a:spcPts val="2047"/>
              </a:lnSpc>
            </a:pPr>
            <a:r>
              <a:rPr lang="en-US" sz="1600">
                <a:latin typeface="+mj-lt"/>
                <a:ea typeface="Open Sans" pitchFamily="34" charset="-122"/>
                <a:cs typeface="Open Sans" pitchFamily="34" charset="-120"/>
              </a:rPr>
              <a:t>Combined, lectures and seminars provide a comprehensive learning experience at UK universities.</a:t>
            </a:r>
          </a:p>
          <a:p>
            <a:pPr>
              <a:lnSpc>
                <a:spcPts val="2047"/>
              </a:lnSpc>
            </a:pPr>
            <a:r>
              <a:rPr lang="en-US" sz="1600">
                <a:latin typeface="+mj-lt"/>
                <a:ea typeface="Open Sans" pitchFamily="34" charset="-122"/>
                <a:cs typeface="Open Sans" pitchFamily="34" charset="-120"/>
              </a:rPr>
              <a:t> </a:t>
            </a:r>
            <a:endParaRPr lang="en-US" sz="1600">
              <a:latin typeface="+mj-lt"/>
            </a:endParaRPr>
          </a:p>
        </p:txBody>
      </p:sp>
      <p:grpSp>
        <p:nvGrpSpPr>
          <p:cNvPr id="19" name="Group 18">
            <a:extLst>
              <a:ext uri="{FF2B5EF4-FFF2-40B4-BE49-F238E27FC236}">
                <a16:creationId xmlns:a16="http://schemas.microsoft.com/office/drawing/2014/main" xmlns="" id="{E31A4FA4-6590-ECF8-A995-0EE590635CC9}"/>
              </a:ext>
            </a:extLst>
          </p:cNvPr>
          <p:cNvGrpSpPr/>
          <p:nvPr/>
        </p:nvGrpSpPr>
        <p:grpSpPr>
          <a:xfrm>
            <a:off x="0" y="5754593"/>
            <a:ext cx="10612671" cy="1103407"/>
            <a:chOff x="0" y="5505651"/>
            <a:chExt cx="10596563" cy="1324088"/>
          </a:xfrm>
        </p:grpSpPr>
        <p:pic>
          <p:nvPicPr>
            <p:cNvPr id="21" name="Picture 20">
              <a:extLst>
                <a:ext uri="{FF2B5EF4-FFF2-40B4-BE49-F238E27FC236}">
                  <a16:creationId xmlns:a16="http://schemas.microsoft.com/office/drawing/2014/main" xmlns="" id="{9F7371F3-303C-B28E-7D9A-A1EE7823749D}"/>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22" name="Rectangle 21">
              <a:extLst>
                <a:ext uri="{FF2B5EF4-FFF2-40B4-BE49-F238E27FC236}">
                  <a16:creationId xmlns:a16="http://schemas.microsoft.com/office/drawing/2014/main" xmlns="" id="{435CF236-018E-E9B1-3306-DF05B5ECB4DB}"/>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t>            </a:t>
              </a:r>
            </a:p>
          </p:txBody>
        </p:sp>
        <p:sp>
          <p:nvSpPr>
            <p:cNvPr id="23" name="Rectangle 22">
              <a:extLst>
                <a:ext uri="{FF2B5EF4-FFF2-40B4-BE49-F238E27FC236}">
                  <a16:creationId xmlns:a16="http://schemas.microsoft.com/office/drawing/2014/main" xmlns="" id="{959B4E57-F3A1-0D56-91ED-AEABB3A4B69A}"/>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t>            </a:t>
              </a:r>
            </a:p>
          </p:txBody>
        </p:sp>
      </p:grpSp>
      <p:sp>
        <p:nvSpPr>
          <p:cNvPr id="30" name="Text 15">
            <a:extLst>
              <a:ext uri="{FF2B5EF4-FFF2-40B4-BE49-F238E27FC236}">
                <a16:creationId xmlns:a16="http://schemas.microsoft.com/office/drawing/2014/main" xmlns="" id="{46ADAE05-E829-F2F8-B4DD-5C43C12B405A}"/>
              </a:ext>
            </a:extLst>
          </p:cNvPr>
          <p:cNvSpPr/>
          <p:nvPr/>
        </p:nvSpPr>
        <p:spPr>
          <a:xfrm>
            <a:off x="1274165" y="1042853"/>
            <a:ext cx="9188970" cy="2344924"/>
          </a:xfrm>
          <a:prstGeom prst="rect">
            <a:avLst/>
          </a:prstGeom>
          <a:noFill/>
          <a:ln/>
        </p:spPr>
        <p:txBody>
          <a:bodyPr wrap="square" rtlCol="0" anchor="t"/>
          <a:lstStyle/>
          <a:p>
            <a:pPr>
              <a:lnSpc>
                <a:spcPts val="2047"/>
              </a:lnSpc>
            </a:pPr>
            <a:r>
              <a:rPr lang="en-US" b="1">
                <a:solidFill>
                  <a:schemeClr val="bg1"/>
                </a:solidFill>
                <a:highlight>
                  <a:srgbClr val="800000"/>
                </a:highlight>
                <a:latin typeface="+mj-lt"/>
                <a:ea typeface="Open Sans" pitchFamily="34" charset="-122"/>
                <a:cs typeface="Open Sans" pitchFamily="34" charset="-120"/>
              </a:rPr>
              <a:t>Lectures: </a:t>
            </a:r>
          </a:p>
          <a:p>
            <a:pPr>
              <a:lnSpc>
                <a:spcPts val="2047"/>
              </a:lnSpc>
            </a:pPr>
            <a:r>
              <a:rPr lang="en-US" sz="1600">
                <a:latin typeface="+mj-lt"/>
                <a:ea typeface="Open Sans" pitchFamily="34" charset="-122"/>
                <a:cs typeface="Open Sans" pitchFamily="34" charset="-120"/>
              </a:rPr>
              <a:t>•	</a:t>
            </a:r>
            <a:r>
              <a:rPr lang="en-US" sz="1600" b="1">
                <a:solidFill>
                  <a:schemeClr val="accent4">
                    <a:lumMod val="75000"/>
                  </a:schemeClr>
                </a:solidFill>
                <a:latin typeface="+mj-lt"/>
                <a:ea typeface="Open Sans" pitchFamily="34" charset="-122"/>
                <a:cs typeface="Open Sans" pitchFamily="34" charset="-120"/>
              </a:rPr>
              <a:t>In-depth Knowledge: </a:t>
            </a:r>
            <a:r>
              <a:rPr lang="en-US" sz="1600">
                <a:latin typeface="+mj-lt"/>
                <a:ea typeface="Open Sans" pitchFamily="34" charset="-122"/>
                <a:cs typeface="Open Sans" pitchFamily="34" charset="-120"/>
              </a:rPr>
              <a:t>Delivered by expert academics, lectures provide a foundation in your chosen subject through research, insights, and key concepts.</a:t>
            </a:r>
          </a:p>
          <a:p>
            <a:pPr>
              <a:lnSpc>
                <a:spcPts val="2047"/>
              </a:lnSpc>
            </a:pPr>
            <a:endParaRPr lang="en-US" sz="1600">
              <a:solidFill>
                <a:schemeClr val="accent4">
                  <a:lumMod val="75000"/>
                </a:schemeClr>
              </a:solidFill>
              <a:latin typeface="+mj-lt"/>
              <a:ea typeface="Open Sans" pitchFamily="34" charset="-122"/>
              <a:cs typeface="Open Sans" pitchFamily="34" charset="-120"/>
            </a:endParaRPr>
          </a:p>
          <a:p>
            <a:pPr>
              <a:lnSpc>
                <a:spcPts val="2047"/>
              </a:lnSpc>
            </a:pPr>
            <a:r>
              <a:rPr lang="en-US" sz="1600">
                <a:solidFill>
                  <a:schemeClr val="accent4">
                    <a:lumMod val="75000"/>
                  </a:schemeClr>
                </a:solidFill>
                <a:latin typeface="+mj-lt"/>
                <a:ea typeface="Open Sans" pitchFamily="34" charset="-122"/>
                <a:cs typeface="Open Sans" pitchFamily="34" charset="-120"/>
              </a:rPr>
              <a:t>•	</a:t>
            </a:r>
            <a:r>
              <a:rPr lang="en-US" sz="1600" b="1">
                <a:solidFill>
                  <a:schemeClr val="accent4">
                    <a:lumMod val="75000"/>
                  </a:schemeClr>
                </a:solidFill>
                <a:latin typeface="+mj-lt"/>
                <a:ea typeface="Open Sans" pitchFamily="34" charset="-122"/>
                <a:cs typeface="Open Sans" pitchFamily="34" charset="-120"/>
              </a:rPr>
              <a:t>Large or Online Settings</a:t>
            </a:r>
            <a:r>
              <a:rPr lang="en-US" sz="1600">
                <a:solidFill>
                  <a:schemeClr val="accent4">
                    <a:lumMod val="75000"/>
                  </a:schemeClr>
                </a:solidFill>
                <a:latin typeface="+mj-lt"/>
                <a:ea typeface="Open Sans" pitchFamily="34" charset="-122"/>
                <a:cs typeface="Open Sans" pitchFamily="34" charset="-120"/>
              </a:rPr>
              <a:t>: </a:t>
            </a:r>
            <a:r>
              <a:rPr lang="en-US" sz="1600">
                <a:latin typeface="+mj-lt"/>
                <a:ea typeface="Open Sans" pitchFamily="34" charset="-122"/>
                <a:cs typeface="Open Sans" pitchFamily="34" charset="-120"/>
              </a:rPr>
              <a:t>Lectures can take place in large halls or online platforms, offering flexibility and diverse learning experiences.</a:t>
            </a:r>
          </a:p>
          <a:p>
            <a:pPr>
              <a:lnSpc>
                <a:spcPts val="2047"/>
              </a:lnSpc>
            </a:pPr>
            <a:endParaRPr lang="en-US" sz="1600">
              <a:solidFill>
                <a:schemeClr val="accent4">
                  <a:lumMod val="75000"/>
                </a:schemeClr>
              </a:solidFill>
              <a:latin typeface="+mj-lt"/>
              <a:ea typeface="Open Sans" pitchFamily="34" charset="-122"/>
              <a:cs typeface="Open Sans" pitchFamily="34" charset="-120"/>
            </a:endParaRPr>
          </a:p>
          <a:p>
            <a:pPr>
              <a:lnSpc>
                <a:spcPts val="2047"/>
              </a:lnSpc>
            </a:pPr>
            <a:r>
              <a:rPr lang="en-US" sz="1600">
                <a:solidFill>
                  <a:schemeClr val="accent4">
                    <a:lumMod val="75000"/>
                  </a:schemeClr>
                </a:solidFill>
                <a:latin typeface="+mj-lt"/>
                <a:ea typeface="Open Sans" pitchFamily="34" charset="-122"/>
                <a:cs typeface="Open Sans" pitchFamily="34" charset="-120"/>
              </a:rPr>
              <a:t>•	</a:t>
            </a:r>
            <a:r>
              <a:rPr lang="en-US" sz="1600" b="1">
                <a:solidFill>
                  <a:schemeClr val="accent4">
                    <a:lumMod val="75000"/>
                  </a:schemeClr>
                </a:solidFill>
                <a:latin typeface="+mj-lt"/>
                <a:ea typeface="Open Sans" pitchFamily="34" charset="-122"/>
                <a:cs typeface="Open Sans" pitchFamily="34" charset="-120"/>
              </a:rPr>
              <a:t>Active Note-Taking</a:t>
            </a:r>
            <a:r>
              <a:rPr lang="en-US" sz="1600">
                <a:solidFill>
                  <a:schemeClr val="accent4">
                    <a:lumMod val="75000"/>
                  </a:schemeClr>
                </a:solidFill>
                <a:latin typeface="+mj-lt"/>
                <a:ea typeface="Open Sans" pitchFamily="34" charset="-122"/>
                <a:cs typeface="Open Sans" pitchFamily="34" charset="-120"/>
              </a:rPr>
              <a:t>: </a:t>
            </a:r>
            <a:r>
              <a:rPr lang="en-US" sz="1600">
                <a:latin typeface="+mj-lt"/>
                <a:ea typeface="Open Sans" pitchFamily="34" charset="-122"/>
                <a:cs typeface="Open Sans" pitchFamily="34" charset="-120"/>
              </a:rPr>
              <a:t>While participation isn't always required, taking detailed notes is key to grasping complex topics:</a:t>
            </a:r>
          </a:p>
          <a:p>
            <a:pPr>
              <a:lnSpc>
                <a:spcPts val="2047"/>
              </a:lnSpc>
            </a:pPr>
            <a:endParaRPr lang="en-US" sz="1600">
              <a:latin typeface="+mj-lt"/>
            </a:endParaRPr>
          </a:p>
        </p:txBody>
      </p:sp>
      <p:sp>
        <p:nvSpPr>
          <p:cNvPr id="6" name="Text 2">
            <a:extLst>
              <a:ext uri="{FF2B5EF4-FFF2-40B4-BE49-F238E27FC236}">
                <a16:creationId xmlns:a16="http://schemas.microsoft.com/office/drawing/2014/main" xmlns="" id="{CCC0025E-1564-421E-1276-3D75587909E3}"/>
              </a:ext>
            </a:extLst>
          </p:cNvPr>
          <p:cNvSpPr/>
          <p:nvPr/>
        </p:nvSpPr>
        <p:spPr>
          <a:xfrm>
            <a:off x="1212055" y="368490"/>
            <a:ext cx="9132948" cy="682388"/>
          </a:xfrm>
          <a:prstGeom prst="rect">
            <a:avLst/>
          </a:prstGeom>
          <a:noFill/>
          <a:ln/>
        </p:spPr>
        <p:txBody>
          <a:bodyPr wrap="none" rtlCol="0" anchor="t"/>
          <a:lstStyle/>
          <a:p>
            <a:pPr>
              <a:lnSpc>
                <a:spcPts val="4264"/>
              </a:lnSpc>
            </a:pPr>
            <a:r>
              <a:rPr lang="en-US" sz="2667" b="1">
                <a:latin typeface="+mj-lt"/>
                <a:ea typeface="Libre Baskerville" pitchFamily="34" charset="-122"/>
                <a:cs typeface="Libre Baskerville" pitchFamily="34" charset="-120"/>
              </a:rPr>
              <a:t>Learning at UK Universities: Lectures and Seminars</a:t>
            </a:r>
            <a:endParaRPr lang="en-US" sz="2667" b="1">
              <a:latin typeface="+mj-lt"/>
            </a:endParaRPr>
          </a:p>
          <a:p>
            <a:pPr>
              <a:lnSpc>
                <a:spcPts val="4264"/>
              </a:lnSpc>
            </a:pPr>
            <a:endParaRPr lang="en-US" sz="2667" b="1">
              <a:latin typeface="+mj-lt"/>
              <a:ea typeface="Libre Baskerville" pitchFamily="34" charset="-122"/>
              <a:cs typeface="Libre Baskerville" pitchFamily="34" charset="-120"/>
            </a:endParaRPr>
          </a:p>
        </p:txBody>
      </p:sp>
      <p:sp>
        <p:nvSpPr>
          <p:cNvPr id="3" name="TextBox 2">
            <a:extLst>
              <a:ext uri="{FF2B5EF4-FFF2-40B4-BE49-F238E27FC236}">
                <a16:creationId xmlns:a16="http://schemas.microsoft.com/office/drawing/2014/main" xmlns="" id="{84597389-88DC-D6ED-3CCF-0377A001F41A}"/>
              </a:ext>
            </a:extLst>
          </p:cNvPr>
          <p:cNvSpPr txBox="1"/>
          <p:nvPr/>
        </p:nvSpPr>
        <p:spPr>
          <a:xfrm>
            <a:off x="2098623" y="6488668"/>
            <a:ext cx="6265888" cy="369332"/>
          </a:xfrm>
          <a:prstGeom prst="rect">
            <a:avLst/>
          </a:prstGeom>
          <a:noFill/>
        </p:spPr>
        <p:txBody>
          <a:bodyPr wrap="square">
            <a:spAutoFit/>
          </a:bodyPr>
          <a:lstStyle/>
          <a:p>
            <a:pPr algn="l"/>
            <a:r>
              <a:rPr lang="en-GB" sz="1800" i="0">
                <a:solidFill>
                  <a:schemeClr val="tx2">
                    <a:lumMod val="40000"/>
                    <a:lumOff val="60000"/>
                  </a:schemeClr>
                </a:solidFill>
                <a:effectLst/>
                <a:latin typeface="BuenosAires"/>
              </a:rPr>
              <a:t>We are bringing overseas education within everyone’s reach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F4F0FF"/>
          </a:solidFill>
          <a:ln/>
        </p:spPr>
        <p:txBody>
          <a:bodyPr/>
          <a:lstStyle/>
          <a:p>
            <a:endParaRPr lang="en-IN" sz="1500"/>
          </a:p>
        </p:txBody>
      </p:sp>
      <p:pic>
        <p:nvPicPr>
          <p:cNvPr id="4" name="Image 0" descr="preencoded.png"/>
          <p:cNvPicPr>
            <a:picLocks noChangeAspect="1"/>
          </p:cNvPicPr>
          <p:nvPr/>
        </p:nvPicPr>
        <p:blipFill>
          <a:blip r:embed="rId3"/>
          <a:stretch>
            <a:fillRect/>
          </a:stretch>
        </p:blipFill>
        <p:spPr>
          <a:xfrm>
            <a:off x="8874176" y="-28581"/>
            <a:ext cx="3317823" cy="6858001"/>
          </a:xfrm>
          <a:prstGeom prst="rect">
            <a:avLst/>
          </a:prstGeom>
        </p:spPr>
      </p:pic>
      <p:sp>
        <p:nvSpPr>
          <p:cNvPr id="5" name="Text 2"/>
          <p:cNvSpPr/>
          <p:nvPr/>
        </p:nvSpPr>
        <p:spPr>
          <a:xfrm>
            <a:off x="326609" y="239843"/>
            <a:ext cx="8172814" cy="839449"/>
          </a:xfrm>
          <a:prstGeom prst="rect">
            <a:avLst/>
          </a:prstGeom>
          <a:noFill/>
          <a:ln/>
        </p:spPr>
        <p:txBody>
          <a:bodyPr wrap="square" rtlCol="0" anchor="t"/>
          <a:lstStyle/>
          <a:p>
            <a:pPr>
              <a:lnSpc>
                <a:spcPts val="4556"/>
              </a:lnSpc>
            </a:pPr>
            <a:r>
              <a:rPr lang="en-US" sz="3600" b="1">
                <a:latin typeface="+mj-lt"/>
                <a:ea typeface="Libre Baskerville" pitchFamily="34" charset="-122"/>
                <a:cs typeface="Libre Baskerville" pitchFamily="34" charset="-120"/>
              </a:rPr>
              <a:t>Assessment at UK Universities</a:t>
            </a:r>
            <a:endParaRPr lang="en-US" sz="3600" b="1">
              <a:latin typeface="+mj-lt"/>
            </a:endParaRPr>
          </a:p>
        </p:txBody>
      </p:sp>
      <p:sp>
        <p:nvSpPr>
          <p:cNvPr id="6" name="Text 3"/>
          <p:cNvSpPr/>
          <p:nvPr/>
        </p:nvSpPr>
        <p:spPr>
          <a:xfrm>
            <a:off x="239842" y="1006558"/>
            <a:ext cx="8514414" cy="5379251"/>
          </a:xfrm>
          <a:prstGeom prst="rect">
            <a:avLst/>
          </a:prstGeom>
          <a:noFill/>
          <a:ln/>
        </p:spPr>
        <p:txBody>
          <a:bodyPr wrap="square" rtlCol="0" anchor="t"/>
          <a:lstStyle/>
          <a:p>
            <a:pPr>
              <a:lnSpc>
                <a:spcPts val="2187"/>
              </a:lnSpc>
            </a:pPr>
            <a:r>
              <a:rPr lang="en-US" sz="1600">
                <a:latin typeface="Open Sans" pitchFamily="34" charset="0"/>
                <a:ea typeface="Open Sans" pitchFamily="34" charset="-122"/>
                <a:cs typeface="Open Sans" pitchFamily="34" charset="-120"/>
              </a:rPr>
              <a:t>UK universities utilize diverse assessment methods to evaluate the understanding of the course material.</a:t>
            </a:r>
          </a:p>
          <a:p>
            <a:pPr>
              <a:lnSpc>
                <a:spcPts val="2187"/>
              </a:lnSpc>
            </a:pPr>
            <a:r>
              <a:rPr lang="en-US" sz="1600">
                <a:solidFill>
                  <a:schemeClr val="accent4">
                    <a:lumMod val="75000"/>
                  </a:schemeClr>
                </a:solidFill>
                <a:latin typeface="Open Sans" pitchFamily="34" charset="0"/>
                <a:ea typeface="Open Sans" pitchFamily="34" charset="-122"/>
                <a:cs typeface="Open Sans" pitchFamily="34" charset="-120"/>
              </a:rPr>
              <a:t>•	</a:t>
            </a:r>
            <a:r>
              <a:rPr lang="en-US" sz="1600" b="1">
                <a:solidFill>
                  <a:schemeClr val="accent4">
                    <a:lumMod val="75000"/>
                  </a:schemeClr>
                </a:solidFill>
                <a:latin typeface="Open Sans" pitchFamily="34" charset="0"/>
                <a:ea typeface="Open Sans" pitchFamily="34" charset="-122"/>
                <a:cs typeface="Open Sans" pitchFamily="34" charset="-120"/>
              </a:rPr>
              <a:t>Coursework &amp; Exams: </a:t>
            </a:r>
            <a:r>
              <a:rPr lang="en-US" sz="1600">
                <a:latin typeface="Open Sans" pitchFamily="34" charset="0"/>
                <a:ea typeface="Open Sans" pitchFamily="34" charset="-122"/>
                <a:cs typeface="Open Sans" pitchFamily="34" charset="-120"/>
              </a:rPr>
              <a:t>These test the knowledge and analytical skills through essays, reports, presentations, and various types of examinations.</a:t>
            </a:r>
          </a:p>
          <a:p>
            <a:pPr>
              <a:lnSpc>
                <a:spcPts val="2187"/>
              </a:lnSpc>
            </a:pPr>
            <a:endParaRPr lang="en-US" sz="1600">
              <a:solidFill>
                <a:schemeClr val="accent4">
                  <a:lumMod val="75000"/>
                </a:schemeClr>
              </a:solidFill>
              <a:latin typeface="Open Sans" pitchFamily="34" charset="0"/>
              <a:ea typeface="Open Sans" pitchFamily="34" charset="-122"/>
              <a:cs typeface="Open Sans" pitchFamily="34" charset="-120"/>
            </a:endParaRPr>
          </a:p>
          <a:p>
            <a:pPr>
              <a:lnSpc>
                <a:spcPts val="2187"/>
              </a:lnSpc>
            </a:pPr>
            <a:r>
              <a:rPr lang="en-US" sz="1600">
                <a:solidFill>
                  <a:schemeClr val="accent4">
                    <a:lumMod val="75000"/>
                  </a:schemeClr>
                </a:solidFill>
                <a:latin typeface="Open Sans" pitchFamily="34" charset="0"/>
                <a:ea typeface="Open Sans" pitchFamily="34" charset="-122"/>
                <a:cs typeface="Open Sans" pitchFamily="34" charset="-120"/>
              </a:rPr>
              <a:t>•	</a:t>
            </a:r>
            <a:r>
              <a:rPr lang="en-US" sz="1600" b="1">
                <a:solidFill>
                  <a:schemeClr val="accent4">
                    <a:lumMod val="75000"/>
                  </a:schemeClr>
                </a:solidFill>
                <a:latin typeface="Open Sans" pitchFamily="34" charset="0"/>
                <a:ea typeface="Open Sans" pitchFamily="34" charset="-122"/>
                <a:cs typeface="Open Sans" pitchFamily="34" charset="-120"/>
              </a:rPr>
              <a:t>Program Requirements</a:t>
            </a:r>
            <a:r>
              <a:rPr lang="en-US" sz="1600">
                <a:solidFill>
                  <a:schemeClr val="accent4">
                    <a:lumMod val="75000"/>
                  </a:schemeClr>
                </a:solidFill>
                <a:latin typeface="Open Sans" pitchFamily="34" charset="0"/>
                <a:ea typeface="Open Sans" pitchFamily="34" charset="-122"/>
                <a:cs typeface="Open Sans" pitchFamily="34" charset="-120"/>
              </a:rPr>
              <a:t>: </a:t>
            </a:r>
            <a:r>
              <a:rPr lang="en-US" sz="1600">
                <a:latin typeface="Open Sans" pitchFamily="34" charset="0"/>
                <a:ea typeface="Open Sans" pitchFamily="34" charset="-122"/>
                <a:cs typeface="Open Sans" pitchFamily="34" charset="-120"/>
              </a:rPr>
              <a:t>Credit requirements vary depending on the program level. Undergraduate programs typically require 120 credits per year, reaching 360 credits for a full honours degree (three years). Postgraduate programs may require 180 credits total, often completed within 1-2 years.</a:t>
            </a:r>
          </a:p>
          <a:p>
            <a:pPr>
              <a:lnSpc>
                <a:spcPts val="2187"/>
              </a:lnSpc>
            </a:pPr>
            <a:endParaRPr lang="en-US" sz="1600">
              <a:solidFill>
                <a:schemeClr val="accent4">
                  <a:lumMod val="75000"/>
                </a:schemeClr>
              </a:solidFill>
              <a:latin typeface="Open Sans" pitchFamily="34" charset="0"/>
              <a:ea typeface="Open Sans" pitchFamily="34" charset="-122"/>
              <a:cs typeface="Open Sans" pitchFamily="34" charset="-120"/>
            </a:endParaRPr>
          </a:p>
          <a:p>
            <a:pPr>
              <a:lnSpc>
                <a:spcPts val="2187"/>
              </a:lnSpc>
            </a:pPr>
            <a:r>
              <a:rPr lang="en-US" sz="1600">
                <a:solidFill>
                  <a:schemeClr val="accent4">
                    <a:lumMod val="75000"/>
                  </a:schemeClr>
                </a:solidFill>
                <a:latin typeface="Open Sans" pitchFamily="34" charset="0"/>
                <a:ea typeface="Open Sans" pitchFamily="34" charset="-122"/>
                <a:cs typeface="Open Sans" pitchFamily="34" charset="-120"/>
              </a:rPr>
              <a:t>•	</a:t>
            </a:r>
            <a:r>
              <a:rPr lang="en-US" sz="1600" b="1">
                <a:solidFill>
                  <a:schemeClr val="accent4">
                    <a:lumMod val="75000"/>
                  </a:schemeClr>
                </a:solidFill>
                <a:latin typeface="Open Sans" pitchFamily="34" charset="0"/>
                <a:ea typeface="Open Sans" pitchFamily="34" charset="-122"/>
                <a:cs typeface="Open Sans" pitchFamily="34" charset="-120"/>
              </a:rPr>
              <a:t>Rigorous Evaluation: </a:t>
            </a:r>
            <a:r>
              <a:rPr lang="en-US" sz="1600">
                <a:latin typeface="Open Sans" pitchFamily="34" charset="0"/>
                <a:ea typeface="Open Sans" pitchFamily="34" charset="-122"/>
                <a:cs typeface="Open Sans" pitchFamily="34" charset="-120"/>
              </a:rPr>
              <a:t>Students work is meticulously marked and moderated to ensure fair and consistent assessment across the program.</a:t>
            </a:r>
          </a:p>
          <a:p>
            <a:pPr>
              <a:lnSpc>
                <a:spcPts val="2187"/>
              </a:lnSpc>
            </a:pPr>
            <a:endParaRPr lang="en-US" sz="1600">
              <a:solidFill>
                <a:schemeClr val="accent4">
                  <a:lumMod val="75000"/>
                </a:schemeClr>
              </a:solidFill>
              <a:latin typeface="Open Sans" pitchFamily="34" charset="0"/>
              <a:ea typeface="Open Sans" pitchFamily="34" charset="-122"/>
              <a:cs typeface="Open Sans" pitchFamily="34" charset="-120"/>
            </a:endParaRPr>
          </a:p>
          <a:p>
            <a:pPr>
              <a:lnSpc>
                <a:spcPts val="2187"/>
              </a:lnSpc>
            </a:pPr>
            <a:r>
              <a:rPr lang="en-US" sz="1600">
                <a:solidFill>
                  <a:schemeClr val="accent4">
                    <a:lumMod val="75000"/>
                  </a:schemeClr>
                </a:solidFill>
                <a:latin typeface="Open Sans" pitchFamily="34" charset="0"/>
                <a:ea typeface="Open Sans" pitchFamily="34" charset="-122"/>
                <a:cs typeface="Open Sans" pitchFamily="34" charset="-120"/>
              </a:rPr>
              <a:t>•	</a:t>
            </a:r>
            <a:r>
              <a:rPr lang="en-US" sz="1600" b="1">
                <a:solidFill>
                  <a:schemeClr val="accent4">
                    <a:lumMod val="75000"/>
                  </a:schemeClr>
                </a:solidFill>
                <a:latin typeface="Open Sans" pitchFamily="34" charset="0"/>
                <a:ea typeface="Open Sans" pitchFamily="34" charset="-122"/>
                <a:cs typeface="Open Sans" pitchFamily="34" charset="-120"/>
              </a:rPr>
              <a:t>Preparation is Key: </a:t>
            </a:r>
            <a:r>
              <a:rPr lang="en-US" sz="1600">
                <a:latin typeface="Open Sans" pitchFamily="34" charset="0"/>
                <a:ea typeface="Open Sans" pitchFamily="34" charset="-122"/>
                <a:cs typeface="Open Sans" pitchFamily="34" charset="-120"/>
              </a:rPr>
              <a:t>Student will receive ample notice about assessment details, allowing you to prepare effectively.</a:t>
            </a:r>
          </a:p>
          <a:p>
            <a:pPr>
              <a:lnSpc>
                <a:spcPts val="2187"/>
              </a:lnSpc>
            </a:pPr>
            <a:endParaRPr lang="en-US" sz="1600"/>
          </a:p>
        </p:txBody>
      </p:sp>
      <p:grpSp>
        <p:nvGrpSpPr>
          <p:cNvPr id="10" name="Group 9">
            <a:extLst>
              <a:ext uri="{FF2B5EF4-FFF2-40B4-BE49-F238E27FC236}">
                <a16:creationId xmlns:a16="http://schemas.microsoft.com/office/drawing/2014/main" xmlns="" id="{2C1DE1C1-F68C-16B9-897D-DE0768294D5E}"/>
              </a:ext>
            </a:extLst>
          </p:cNvPr>
          <p:cNvGrpSpPr/>
          <p:nvPr/>
        </p:nvGrpSpPr>
        <p:grpSpPr>
          <a:xfrm>
            <a:off x="0" y="5726013"/>
            <a:ext cx="10612671" cy="1103407"/>
            <a:chOff x="0" y="5505651"/>
            <a:chExt cx="10596563" cy="1324088"/>
          </a:xfrm>
        </p:grpSpPr>
        <p:pic>
          <p:nvPicPr>
            <p:cNvPr id="12" name="Picture 11">
              <a:extLst>
                <a:ext uri="{FF2B5EF4-FFF2-40B4-BE49-F238E27FC236}">
                  <a16:creationId xmlns:a16="http://schemas.microsoft.com/office/drawing/2014/main" xmlns="" id="{5B59B1DB-394F-087F-79F1-3E5416E46C18}"/>
                </a:ext>
              </a:extLst>
            </p:cNvPr>
            <p:cNvPicPr/>
            <p:nvPr/>
          </p:nvPicPr>
          <p:blipFill rotWithShape="1">
            <a:blip r:embed="rId4">
              <a:alphaModFix amt="50000"/>
            </a:blip>
            <a:srcRect t="-3687" b="9612"/>
            <a:stretch/>
          </p:blipFill>
          <p:spPr>
            <a:xfrm>
              <a:off x="393833" y="5505651"/>
              <a:ext cx="1849034" cy="1324088"/>
            </a:xfrm>
            <a:prstGeom prst="rect">
              <a:avLst/>
            </a:prstGeom>
          </p:spPr>
        </p:pic>
        <p:sp>
          <p:nvSpPr>
            <p:cNvPr id="13" name="Rectangle 12">
              <a:extLst>
                <a:ext uri="{FF2B5EF4-FFF2-40B4-BE49-F238E27FC236}">
                  <a16:creationId xmlns:a16="http://schemas.microsoft.com/office/drawing/2014/main" xmlns="" id="{B9A4C6BB-AB4C-DD16-6B4E-E7D393A7B3B2}"/>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t>            </a:t>
              </a:r>
            </a:p>
          </p:txBody>
        </p:sp>
        <p:sp>
          <p:nvSpPr>
            <p:cNvPr id="14" name="Rectangle 13">
              <a:extLst>
                <a:ext uri="{FF2B5EF4-FFF2-40B4-BE49-F238E27FC236}">
                  <a16:creationId xmlns:a16="http://schemas.microsoft.com/office/drawing/2014/main" xmlns="" id="{4ED1EDF0-9AE3-A01E-DA17-7B91BD643B19}"/>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t>            </a:t>
              </a:r>
            </a:p>
          </p:txBody>
        </p:sp>
      </p:grpSp>
      <p:pic>
        <p:nvPicPr>
          <p:cNvPr id="1026" name="Picture 2" descr="chere@lancaster | Facebook">
            <a:extLst>
              <a:ext uri="{FF2B5EF4-FFF2-40B4-BE49-F238E27FC236}">
                <a16:creationId xmlns:a16="http://schemas.microsoft.com/office/drawing/2014/main" xmlns="" id="{D29828F1-8841-82B3-00F6-F9AFDF9165BF}"/>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rot="5400000">
            <a:off x="7464737" y="1983491"/>
            <a:ext cx="6191250" cy="269875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7" name="TextBox 6">
            <a:extLst>
              <a:ext uri="{FF2B5EF4-FFF2-40B4-BE49-F238E27FC236}">
                <a16:creationId xmlns:a16="http://schemas.microsoft.com/office/drawing/2014/main" xmlns="" id="{00601FBE-CE20-DAB1-3DC2-79F638602BBB}"/>
              </a:ext>
            </a:extLst>
          </p:cNvPr>
          <p:cNvSpPr txBox="1"/>
          <p:nvPr/>
        </p:nvSpPr>
        <p:spPr>
          <a:xfrm>
            <a:off x="2023672" y="6488668"/>
            <a:ext cx="6265888" cy="369332"/>
          </a:xfrm>
          <a:prstGeom prst="rect">
            <a:avLst/>
          </a:prstGeom>
          <a:noFill/>
        </p:spPr>
        <p:txBody>
          <a:bodyPr wrap="square">
            <a:spAutoFit/>
          </a:bodyPr>
          <a:lstStyle/>
          <a:p>
            <a:pPr algn="l"/>
            <a:r>
              <a:rPr lang="en-GB" sz="1800" i="0">
                <a:solidFill>
                  <a:schemeClr val="tx2">
                    <a:lumMod val="40000"/>
                    <a:lumOff val="60000"/>
                  </a:schemeClr>
                </a:solidFill>
                <a:effectLst/>
                <a:latin typeface="BuenosAires"/>
              </a:rPr>
              <a:t>We are bringing overseas education within everyone’s reach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erson carrying a pencil over his shoulder&#10;&#10;Description automatically generated">
            <a:extLst>
              <a:ext uri="{FF2B5EF4-FFF2-40B4-BE49-F238E27FC236}">
                <a16:creationId xmlns:a16="http://schemas.microsoft.com/office/drawing/2014/main" xmlns="" id="{CBC63D7D-C79C-F8C9-6794-50EE63AEE57A}"/>
              </a:ext>
            </a:extLst>
          </p:cNvPr>
          <p:cNvPicPr>
            <a:picLocks noChangeAspect="1"/>
          </p:cNvPicPr>
          <p:nvPr/>
        </p:nvPicPr>
        <p:blipFill>
          <a:blip r:embed="rId3"/>
          <a:stretch>
            <a:fillRect/>
          </a:stretch>
        </p:blipFill>
        <p:spPr>
          <a:xfrm>
            <a:off x="0" y="2"/>
            <a:ext cx="12192000" cy="1573966"/>
          </a:xfrm>
          <a:prstGeom prst="rect">
            <a:avLst/>
          </a:prstGeom>
        </p:spPr>
      </p:pic>
      <p:sp>
        <p:nvSpPr>
          <p:cNvPr id="5" name="Text 2"/>
          <p:cNvSpPr/>
          <p:nvPr/>
        </p:nvSpPr>
        <p:spPr>
          <a:xfrm>
            <a:off x="119921" y="809470"/>
            <a:ext cx="4971653" cy="1053360"/>
          </a:xfrm>
          <a:prstGeom prst="rect">
            <a:avLst/>
          </a:prstGeom>
          <a:noFill/>
          <a:ln/>
        </p:spPr>
        <p:txBody>
          <a:bodyPr wrap="none" rtlCol="0" anchor="t"/>
          <a:lstStyle/>
          <a:p>
            <a:pPr>
              <a:lnSpc>
                <a:spcPts val="4355"/>
              </a:lnSpc>
            </a:pPr>
            <a:r>
              <a:rPr lang="en-US" sz="3483" b="1">
                <a:latin typeface="+mj-lt"/>
                <a:ea typeface="Libre Baskerville" pitchFamily="34" charset="-122"/>
                <a:cs typeface="Libre Baskerville" pitchFamily="34" charset="-120"/>
              </a:rPr>
              <a:t>How UK Grades Work</a:t>
            </a:r>
            <a:endParaRPr lang="en-US" sz="3483" b="1">
              <a:latin typeface="+mj-lt"/>
            </a:endParaRPr>
          </a:p>
        </p:txBody>
      </p:sp>
      <p:sp>
        <p:nvSpPr>
          <p:cNvPr id="7" name="Text 4"/>
          <p:cNvSpPr/>
          <p:nvPr/>
        </p:nvSpPr>
        <p:spPr>
          <a:xfrm>
            <a:off x="494675" y="1602472"/>
            <a:ext cx="10897849" cy="4446059"/>
          </a:xfrm>
          <a:prstGeom prst="rect">
            <a:avLst/>
          </a:prstGeom>
          <a:noFill/>
          <a:ln/>
        </p:spPr>
        <p:txBody>
          <a:bodyPr wrap="square" rtlCol="0" anchor="t"/>
          <a:lstStyle/>
          <a:p>
            <a:pPr>
              <a:lnSpc>
                <a:spcPts val="2090"/>
              </a:lnSpc>
            </a:pPr>
            <a:r>
              <a:rPr lang="en-US" sz="1600" b="1">
                <a:solidFill>
                  <a:schemeClr val="accent4">
                    <a:lumMod val="75000"/>
                  </a:schemeClr>
                </a:solidFill>
                <a:latin typeface="+mj-lt"/>
                <a:ea typeface="Open Sans" pitchFamily="34" charset="-122"/>
                <a:cs typeface="Open Sans" pitchFamily="34" charset="-120"/>
              </a:rPr>
              <a:t>Earning the Degree:</a:t>
            </a:r>
          </a:p>
          <a:p>
            <a:pPr>
              <a:lnSpc>
                <a:spcPts val="2090"/>
              </a:lnSpc>
            </a:pPr>
            <a:r>
              <a:rPr lang="en-US" sz="1400">
                <a:latin typeface="+mj-lt"/>
                <a:ea typeface="Open Sans" pitchFamily="34" charset="-122"/>
                <a:cs typeface="Open Sans" pitchFamily="34" charset="-120"/>
              </a:rPr>
              <a:t>	The final UK university degree classification is determined by the marks students receive throughout their studies.</a:t>
            </a:r>
          </a:p>
          <a:p>
            <a:pPr>
              <a:lnSpc>
                <a:spcPts val="2090"/>
              </a:lnSpc>
            </a:pPr>
            <a:r>
              <a:rPr lang="en-US" sz="1400">
                <a:latin typeface="+mj-lt"/>
                <a:ea typeface="Open Sans" pitchFamily="34" charset="-122"/>
                <a:cs typeface="Open Sans" pitchFamily="34" charset="-120"/>
              </a:rPr>
              <a:t>•	</a:t>
            </a:r>
            <a:r>
              <a:rPr lang="en-US" sz="1400" b="1">
                <a:solidFill>
                  <a:schemeClr val="accent4">
                    <a:lumMod val="75000"/>
                  </a:schemeClr>
                </a:solidFill>
                <a:latin typeface="+mj-lt"/>
                <a:ea typeface="Open Sans" pitchFamily="34" charset="-122"/>
                <a:cs typeface="Open Sans" pitchFamily="34" charset="-120"/>
              </a:rPr>
              <a:t>Modules and Credits: </a:t>
            </a:r>
            <a:r>
              <a:rPr lang="en-US" sz="1400">
                <a:latin typeface="+mj-lt"/>
                <a:ea typeface="Open Sans" pitchFamily="34" charset="-122"/>
                <a:cs typeface="Open Sans" pitchFamily="34" charset="-120"/>
              </a:rPr>
              <a:t>Each course is broken down into modules, each worth a specific number of credits.</a:t>
            </a:r>
          </a:p>
          <a:p>
            <a:pPr>
              <a:lnSpc>
                <a:spcPts val="2090"/>
              </a:lnSpc>
            </a:pPr>
            <a:r>
              <a:rPr lang="en-US" sz="1400">
                <a:latin typeface="+mj-lt"/>
                <a:ea typeface="Open Sans" pitchFamily="34" charset="-122"/>
                <a:cs typeface="Open Sans" pitchFamily="34" charset="-120"/>
              </a:rPr>
              <a:t>•	</a:t>
            </a:r>
            <a:r>
              <a:rPr lang="en-US" sz="1400" b="1">
                <a:solidFill>
                  <a:schemeClr val="accent4">
                    <a:lumMod val="75000"/>
                  </a:schemeClr>
                </a:solidFill>
                <a:latin typeface="+mj-lt"/>
                <a:ea typeface="Open Sans" pitchFamily="34" charset="-122"/>
                <a:cs typeface="Open Sans" pitchFamily="34" charset="-120"/>
              </a:rPr>
              <a:t>Weighted Marks: </a:t>
            </a:r>
            <a:r>
              <a:rPr lang="en-US" sz="1400">
                <a:latin typeface="+mj-lt"/>
                <a:ea typeface="Open Sans" pitchFamily="34" charset="-122"/>
                <a:cs typeface="Open Sans" pitchFamily="34" charset="-120"/>
              </a:rPr>
              <a:t>Modules with more credits contribute more to your overall grade for a particular year (stage) of study.</a:t>
            </a:r>
          </a:p>
          <a:p>
            <a:pPr>
              <a:lnSpc>
                <a:spcPts val="2090"/>
              </a:lnSpc>
            </a:pPr>
            <a:r>
              <a:rPr lang="en-US" sz="1400">
                <a:latin typeface="+mj-lt"/>
                <a:ea typeface="Open Sans" pitchFamily="34" charset="-122"/>
                <a:cs typeface="Open Sans" pitchFamily="34" charset="-120"/>
              </a:rPr>
              <a:t>•	</a:t>
            </a:r>
            <a:r>
              <a:rPr lang="en-US" sz="1400" b="1">
                <a:solidFill>
                  <a:schemeClr val="accent4">
                    <a:lumMod val="75000"/>
                  </a:schemeClr>
                </a:solidFill>
                <a:latin typeface="+mj-lt"/>
                <a:ea typeface="Open Sans" pitchFamily="34" charset="-122"/>
                <a:cs typeface="Open Sans" pitchFamily="34" charset="-120"/>
              </a:rPr>
              <a:t>Focus on Core Modules: </a:t>
            </a:r>
            <a:r>
              <a:rPr lang="en-US" sz="1400">
                <a:latin typeface="+mj-lt"/>
                <a:ea typeface="Open Sans" pitchFamily="34" charset="-122"/>
                <a:cs typeface="Open Sans" pitchFamily="34" charset="-120"/>
              </a:rPr>
              <a:t>Strong performance in core modules with higher credit value will significantly impact the final degree classification.</a:t>
            </a:r>
          </a:p>
          <a:p>
            <a:pPr>
              <a:lnSpc>
                <a:spcPts val="2090"/>
              </a:lnSpc>
            </a:pPr>
            <a:endParaRPr lang="en-US" sz="1400">
              <a:solidFill>
                <a:schemeClr val="accent4">
                  <a:lumMod val="75000"/>
                </a:schemeClr>
              </a:solidFill>
              <a:latin typeface="+mj-lt"/>
              <a:ea typeface="Open Sans" pitchFamily="34" charset="-122"/>
              <a:cs typeface="Open Sans" pitchFamily="34" charset="-120"/>
            </a:endParaRPr>
          </a:p>
          <a:p>
            <a:pPr>
              <a:lnSpc>
                <a:spcPts val="2090"/>
              </a:lnSpc>
            </a:pPr>
            <a:r>
              <a:rPr lang="en-US" sz="1400" b="1">
                <a:solidFill>
                  <a:schemeClr val="accent4">
                    <a:lumMod val="75000"/>
                  </a:schemeClr>
                </a:solidFill>
                <a:latin typeface="+mj-lt"/>
                <a:ea typeface="Open Sans" pitchFamily="34" charset="-122"/>
                <a:cs typeface="Open Sans" pitchFamily="34" charset="-120"/>
              </a:rPr>
              <a:t>First Year (Stage One):</a:t>
            </a:r>
          </a:p>
          <a:p>
            <a:pPr>
              <a:lnSpc>
                <a:spcPts val="2090"/>
              </a:lnSpc>
            </a:pPr>
            <a:r>
              <a:rPr lang="en-US" sz="1400">
                <a:latin typeface="+mj-lt"/>
                <a:ea typeface="Open Sans" pitchFamily="34" charset="-122"/>
                <a:cs typeface="Open Sans" pitchFamily="34" charset="-120"/>
              </a:rPr>
              <a:t>•	Marks from the first year typically don't count towards the final degree classification.</a:t>
            </a:r>
          </a:p>
          <a:p>
            <a:pPr>
              <a:lnSpc>
                <a:spcPts val="2090"/>
              </a:lnSpc>
            </a:pPr>
            <a:r>
              <a:rPr lang="en-US" sz="1400">
                <a:latin typeface="+mj-lt"/>
                <a:ea typeface="Open Sans" pitchFamily="34" charset="-122"/>
                <a:cs typeface="Open Sans" pitchFamily="34" charset="-120"/>
              </a:rPr>
              <a:t>•	This allows time to adjust to university-level studies, develop academic skills, and prepare for the crucial "Honours stages."</a:t>
            </a:r>
          </a:p>
          <a:p>
            <a:pPr>
              <a:lnSpc>
                <a:spcPts val="2090"/>
              </a:lnSpc>
            </a:pPr>
            <a:r>
              <a:rPr lang="en-US" sz="1400" b="1">
                <a:solidFill>
                  <a:schemeClr val="accent4">
                    <a:lumMod val="75000"/>
                  </a:schemeClr>
                </a:solidFill>
                <a:latin typeface="+mj-lt"/>
                <a:ea typeface="Open Sans" pitchFamily="34" charset="-122"/>
                <a:cs typeface="Open Sans" pitchFamily="34" charset="-120"/>
              </a:rPr>
              <a:t>Final Degree Calculation:</a:t>
            </a:r>
          </a:p>
          <a:p>
            <a:pPr>
              <a:lnSpc>
                <a:spcPts val="2090"/>
              </a:lnSpc>
            </a:pPr>
            <a:r>
              <a:rPr lang="en-US" sz="1400">
                <a:latin typeface="+mj-lt"/>
                <a:ea typeface="Open Sans" pitchFamily="34" charset="-122"/>
                <a:cs typeface="Open Sans" pitchFamily="34" charset="-120"/>
              </a:rPr>
              <a:t>•	The final degree classification is based on the combined marks from Stages Two and Three of the studies.</a:t>
            </a:r>
          </a:p>
          <a:p>
            <a:pPr>
              <a:lnSpc>
                <a:spcPts val="2090"/>
              </a:lnSpc>
            </a:pPr>
            <a:r>
              <a:rPr lang="en-US" sz="1400">
                <a:latin typeface="+mj-lt"/>
                <a:ea typeface="Open Sans" pitchFamily="34" charset="-122"/>
                <a:cs typeface="Open Sans" pitchFamily="34" charset="-120"/>
              </a:rPr>
              <a:t>•	Certain postgraduate programs, like research degrees (PhDs), may have a separate dissertation or thesis component that significantly impacts the final classification.</a:t>
            </a:r>
          </a:p>
          <a:p>
            <a:pPr>
              <a:lnSpc>
                <a:spcPts val="2090"/>
              </a:lnSpc>
            </a:pPr>
            <a:endParaRPr lang="en-US" sz="1393">
              <a:latin typeface="+mj-lt"/>
              <a:ea typeface="Open Sans" pitchFamily="34" charset="-122"/>
              <a:cs typeface="Open Sans" pitchFamily="34" charset="-120"/>
            </a:endParaRPr>
          </a:p>
          <a:p>
            <a:pPr>
              <a:lnSpc>
                <a:spcPts val="2090"/>
              </a:lnSpc>
            </a:pPr>
            <a:endParaRPr lang="en-US" sz="1393">
              <a:latin typeface="+mj-lt"/>
            </a:endParaRPr>
          </a:p>
        </p:txBody>
      </p:sp>
      <p:grpSp>
        <p:nvGrpSpPr>
          <p:cNvPr id="9" name="Group 8">
            <a:extLst>
              <a:ext uri="{FF2B5EF4-FFF2-40B4-BE49-F238E27FC236}">
                <a16:creationId xmlns:a16="http://schemas.microsoft.com/office/drawing/2014/main" xmlns="" id="{276B65E1-C8DD-72F8-4702-C92C0459386E}"/>
              </a:ext>
            </a:extLst>
          </p:cNvPr>
          <p:cNvGrpSpPr/>
          <p:nvPr/>
        </p:nvGrpSpPr>
        <p:grpSpPr>
          <a:xfrm>
            <a:off x="0" y="5756835"/>
            <a:ext cx="10612671" cy="1103407"/>
            <a:chOff x="0" y="5505651"/>
            <a:chExt cx="10596563" cy="1324088"/>
          </a:xfrm>
        </p:grpSpPr>
        <p:pic>
          <p:nvPicPr>
            <p:cNvPr id="11" name="Picture 10">
              <a:extLst>
                <a:ext uri="{FF2B5EF4-FFF2-40B4-BE49-F238E27FC236}">
                  <a16:creationId xmlns:a16="http://schemas.microsoft.com/office/drawing/2014/main" xmlns="" id="{7C616294-9246-63F3-DAA9-865C6A10379B}"/>
                </a:ext>
              </a:extLst>
            </p:cNvPr>
            <p:cNvPicPr/>
            <p:nvPr/>
          </p:nvPicPr>
          <p:blipFill rotWithShape="1">
            <a:blip r:embed="rId4">
              <a:alphaModFix amt="50000"/>
            </a:blip>
            <a:srcRect t="-3687" b="9612"/>
            <a:stretch/>
          </p:blipFill>
          <p:spPr>
            <a:xfrm>
              <a:off x="393833" y="5505651"/>
              <a:ext cx="1849034" cy="1324088"/>
            </a:xfrm>
            <a:prstGeom prst="rect">
              <a:avLst/>
            </a:prstGeom>
          </p:spPr>
        </p:pic>
        <p:sp>
          <p:nvSpPr>
            <p:cNvPr id="12" name="Rectangle 11">
              <a:extLst>
                <a:ext uri="{FF2B5EF4-FFF2-40B4-BE49-F238E27FC236}">
                  <a16:creationId xmlns:a16="http://schemas.microsoft.com/office/drawing/2014/main" xmlns="" id="{BF3CE00C-1B2D-830E-E39E-4AAA9D5BBB54}"/>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t>            </a:t>
              </a:r>
            </a:p>
          </p:txBody>
        </p:sp>
        <p:sp>
          <p:nvSpPr>
            <p:cNvPr id="13" name="Rectangle 12">
              <a:extLst>
                <a:ext uri="{FF2B5EF4-FFF2-40B4-BE49-F238E27FC236}">
                  <a16:creationId xmlns:a16="http://schemas.microsoft.com/office/drawing/2014/main" xmlns="" id="{D46E82C1-5468-7A19-C334-2DB9A0582414}"/>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t>            </a:t>
              </a:r>
            </a:p>
          </p:txBody>
        </p:sp>
      </p:grpSp>
      <p:sp>
        <p:nvSpPr>
          <p:cNvPr id="3" name="TextBox 2">
            <a:extLst>
              <a:ext uri="{FF2B5EF4-FFF2-40B4-BE49-F238E27FC236}">
                <a16:creationId xmlns:a16="http://schemas.microsoft.com/office/drawing/2014/main" xmlns="" id="{2A0D2805-6C36-5AFF-9883-F200C05947D6}"/>
              </a:ext>
            </a:extLst>
          </p:cNvPr>
          <p:cNvSpPr txBox="1"/>
          <p:nvPr/>
        </p:nvSpPr>
        <p:spPr>
          <a:xfrm>
            <a:off x="2128603" y="6488668"/>
            <a:ext cx="6265888" cy="369332"/>
          </a:xfrm>
          <a:prstGeom prst="rect">
            <a:avLst/>
          </a:prstGeom>
          <a:noFill/>
        </p:spPr>
        <p:txBody>
          <a:bodyPr wrap="square">
            <a:spAutoFit/>
          </a:bodyPr>
          <a:lstStyle/>
          <a:p>
            <a:pPr algn="l"/>
            <a:r>
              <a:rPr lang="en-GB" sz="1800" i="0">
                <a:solidFill>
                  <a:schemeClr val="tx2">
                    <a:lumMod val="40000"/>
                    <a:lumOff val="60000"/>
                  </a:schemeClr>
                </a:solidFill>
                <a:effectLst/>
                <a:latin typeface="BuenosAires"/>
              </a:rPr>
              <a:t>We are bringing overseas education within everyone’s reach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644577" y="204177"/>
            <a:ext cx="2368446"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b="1">
                <a:latin typeface="+mn-lt"/>
              </a:rPr>
              <a:t>INTAKES</a:t>
            </a:r>
          </a:p>
        </p:txBody>
      </p:sp>
      <p:graphicFrame>
        <p:nvGraphicFramePr>
          <p:cNvPr id="7" name="Diagram 6">
            <a:extLst>
              <a:ext uri="{FF2B5EF4-FFF2-40B4-BE49-F238E27FC236}">
                <a16:creationId xmlns:a16="http://schemas.microsoft.com/office/drawing/2014/main" xmlns="" id="{62626AEE-04F8-FDAB-2BA7-3B431CEBC9F2}"/>
              </a:ext>
            </a:extLst>
          </p:cNvPr>
          <p:cNvGraphicFramePr/>
          <p:nvPr>
            <p:extLst>
              <p:ext uri="{D42A27DB-BD31-4B8C-83A1-F6EECF244321}">
                <p14:modId xmlns:p14="http://schemas.microsoft.com/office/powerpoint/2010/main" xmlns="" val="1371651897"/>
              </p:ext>
            </p:extLst>
          </p:nvPr>
        </p:nvGraphicFramePr>
        <p:xfrm>
          <a:off x="476536" y="900091"/>
          <a:ext cx="10944735" cy="51752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1">
            <a:extLst>
              <a:ext uri="{FF2B5EF4-FFF2-40B4-BE49-F238E27FC236}">
                <a16:creationId xmlns:a16="http://schemas.microsoft.com/office/drawing/2014/main" xmlns="" id="{66A3B146-44E0-D666-66E1-C3B25527E1F2}"/>
              </a:ext>
            </a:extLst>
          </p:cNvPr>
          <p:cNvGrpSpPr/>
          <p:nvPr/>
        </p:nvGrpSpPr>
        <p:grpSpPr>
          <a:xfrm>
            <a:off x="0" y="5533912"/>
            <a:ext cx="10596563" cy="1324088"/>
            <a:chOff x="0" y="5505651"/>
            <a:chExt cx="10596563" cy="1324088"/>
          </a:xfrm>
        </p:grpSpPr>
        <p:pic>
          <p:nvPicPr>
            <p:cNvPr id="5" name="Picture 4">
              <a:extLst>
                <a:ext uri="{FF2B5EF4-FFF2-40B4-BE49-F238E27FC236}">
                  <a16:creationId xmlns:a16="http://schemas.microsoft.com/office/drawing/2014/main" xmlns="" id="{37F65AB2-8F8C-07AC-DF78-60640270BA07}"/>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8" name="Rectangle 7">
              <a:extLst>
                <a:ext uri="{FF2B5EF4-FFF2-40B4-BE49-F238E27FC236}">
                  <a16:creationId xmlns:a16="http://schemas.microsoft.com/office/drawing/2014/main" xmlns="" id="{8871A309-DE9A-B75E-9898-4838A978D242}"/>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9" name="Rectangle 8">
              <a:extLst>
                <a:ext uri="{FF2B5EF4-FFF2-40B4-BE49-F238E27FC236}">
                  <a16:creationId xmlns:a16="http://schemas.microsoft.com/office/drawing/2014/main" xmlns="" id="{71BB284D-E2ED-AD05-787B-9040D7DFAC06}"/>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0" name="TextBox 9">
            <a:extLst>
              <a:ext uri="{FF2B5EF4-FFF2-40B4-BE49-F238E27FC236}">
                <a16:creationId xmlns:a16="http://schemas.microsoft.com/office/drawing/2014/main" xmlns="" id="{CF724CBE-27B3-9E55-C58E-EA7DB8B58A25}"/>
              </a:ext>
            </a:extLst>
          </p:cNvPr>
          <p:cNvSpPr txBox="1"/>
          <p:nvPr/>
        </p:nvSpPr>
        <p:spPr>
          <a:xfrm>
            <a:off x="2104844" y="6490728"/>
            <a:ext cx="4567661" cy="307777"/>
          </a:xfrm>
          <a:prstGeom prst="rect">
            <a:avLst/>
          </a:prstGeom>
          <a:noFill/>
        </p:spPr>
        <p:txBody>
          <a:bodyPr wrap="none" rtlCol="0">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198704176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79951" y="271810"/>
            <a:ext cx="8484167"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b="1">
                <a:latin typeface="+mn-lt"/>
              </a:rPr>
              <a:t>ENGLISH LANGUAGE REQUIREMENTS</a:t>
            </a:r>
          </a:p>
        </p:txBody>
      </p:sp>
      <p:grpSp>
        <p:nvGrpSpPr>
          <p:cNvPr id="2" name="Group 1">
            <a:extLst>
              <a:ext uri="{FF2B5EF4-FFF2-40B4-BE49-F238E27FC236}">
                <a16:creationId xmlns:a16="http://schemas.microsoft.com/office/drawing/2014/main" xmlns="" id="{B0E67C05-3C34-F748-7515-FE1514E4CAB8}"/>
              </a:ext>
            </a:extLst>
          </p:cNvPr>
          <p:cNvGrpSpPr/>
          <p:nvPr/>
        </p:nvGrpSpPr>
        <p:grpSpPr>
          <a:xfrm>
            <a:off x="0" y="5544186"/>
            <a:ext cx="10596563" cy="1324088"/>
            <a:chOff x="0" y="5505651"/>
            <a:chExt cx="10596563" cy="1324088"/>
          </a:xfrm>
        </p:grpSpPr>
        <p:pic>
          <p:nvPicPr>
            <p:cNvPr id="8" name="Picture 7">
              <a:extLst>
                <a:ext uri="{FF2B5EF4-FFF2-40B4-BE49-F238E27FC236}">
                  <a16:creationId xmlns:a16="http://schemas.microsoft.com/office/drawing/2014/main" xmlns="" id="{D78E665F-0632-83BA-8D0D-52E74A9E26AC}"/>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9" name="Rectangle 8">
              <a:extLst>
                <a:ext uri="{FF2B5EF4-FFF2-40B4-BE49-F238E27FC236}">
                  <a16:creationId xmlns:a16="http://schemas.microsoft.com/office/drawing/2014/main" xmlns="" id="{4441F3B7-F5B0-5372-05FB-2674699175B4}"/>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0" name="Rectangle 9">
              <a:extLst>
                <a:ext uri="{FF2B5EF4-FFF2-40B4-BE49-F238E27FC236}">
                  <a16:creationId xmlns:a16="http://schemas.microsoft.com/office/drawing/2014/main" xmlns="" id="{B92728DF-1815-8DF5-47E0-2A4755B1F959}"/>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1" name="TextBox 10">
            <a:extLst>
              <a:ext uri="{FF2B5EF4-FFF2-40B4-BE49-F238E27FC236}">
                <a16:creationId xmlns:a16="http://schemas.microsoft.com/office/drawing/2014/main" xmlns="" id="{D32498A6-19F1-EF4E-DF5F-133FDA9D9C35}"/>
              </a:ext>
            </a:extLst>
          </p:cNvPr>
          <p:cNvSpPr txBox="1"/>
          <p:nvPr/>
        </p:nvSpPr>
        <p:spPr>
          <a:xfrm>
            <a:off x="2104844" y="6490728"/>
            <a:ext cx="4567661" cy="307777"/>
          </a:xfrm>
          <a:prstGeom prst="rect">
            <a:avLst/>
          </a:prstGeom>
          <a:noFill/>
        </p:spPr>
        <p:txBody>
          <a:bodyPr wrap="none" rtlCol="0">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
        <p:nvSpPr>
          <p:cNvPr id="13" name="TextBox 12">
            <a:extLst>
              <a:ext uri="{FF2B5EF4-FFF2-40B4-BE49-F238E27FC236}">
                <a16:creationId xmlns:a16="http://schemas.microsoft.com/office/drawing/2014/main" xmlns="" id="{665DFB64-9456-3703-5599-506F71F3EB73}"/>
              </a:ext>
            </a:extLst>
          </p:cNvPr>
          <p:cNvSpPr txBox="1"/>
          <p:nvPr/>
        </p:nvSpPr>
        <p:spPr>
          <a:xfrm>
            <a:off x="1358197" y="1154193"/>
            <a:ext cx="8638209" cy="923330"/>
          </a:xfrm>
          <a:prstGeom prst="rect">
            <a:avLst/>
          </a:prstGeom>
          <a:noFill/>
        </p:spPr>
        <p:txBody>
          <a:bodyPr wrap="square">
            <a:spAutoFit/>
          </a:bodyPr>
          <a:lstStyle/>
          <a:p>
            <a:pPr lvl="0" algn="just"/>
            <a:r>
              <a:rPr lang="en-US" sz="1800">
                <a:latin typeface="Calibri" panose="020F0502020204030204" pitchFamily="34" charset="0"/>
                <a:cs typeface="Calibri" panose="020F0502020204030204" pitchFamily="34" charset="0"/>
              </a:rPr>
              <a:t>In general, the English Language requirement as per UKVI is CEFR (Common European Framework of Reference for Languages) Level B2 which is equivalent to a minimum </a:t>
            </a:r>
            <a:r>
              <a:rPr lang="en-US" sz="1800" b="1">
                <a:latin typeface="Calibri" panose="020F0502020204030204" pitchFamily="34" charset="0"/>
                <a:cs typeface="Calibri" panose="020F0502020204030204" pitchFamily="34" charset="0"/>
              </a:rPr>
              <a:t>5.5</a:t>
            </a:r>
            <a:r>
              <a:rPr lang="en-US" sz="1800">
                <a:latin typeface="Calibri" panose="020F0502020204030204" pitchFamily="34" charset="0"/>
                <a:cs typeface="Calibri" panose="020F0502020204030204" pitchFamily="34" charset="0"/>
              </a:rPr>
              <a:t> </a:t>
            </a:r>
            <a:r>
              <a:rPr lang="en-US" sz="1800" b="1">
                <a:latin typeface="Calibri" panose="020F0502020204030204" pitchFamily="34" charset="0"/>
                <a:cs typeface="Calibri" panose="020F0502020204030204" pitchFamily="34" charset="0"/>
              </a:rPr>
              <a:t>overall with 5.5 </a:t>
            </a:r>
            <a:r>
              <a:rPr lang="en-US" sz="1800">
                <a:latin typeface="Calibri" panose="020F0502020204030204" pitchFamily="34" charset="0"/>
                <a:cs typeface="Calibri" panose="020F0502020204030204" pitchFamily="34" charset="0"/>
              </a:rPr>
              <a:t>in each section in IELTS.</a:t>
            </a:r>
            <a:endParaRPr lang="en-IN" sz="1800">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xmlns="" id="{DB9972BA-77E0-269C-C439-BABD48A3F6A7}"/>
              </a:ext>
            </a:extLst>
          </p:cNvPr>
          <p:cNvSpPr txBox="1"/>
          <p:nvPr/>
        </p:nvSpPr>
        <p:spPr>
          <a:xfrm>
            <a:off x="1419619" y="4866418"/>
            <a:ext cx="9176944" cy="1200329"/>
          </a:xfrm>
          <a:prstGeom prst="rect">
            <a:avLst/>
          </a:prstGeom>
          <a:noFill/>
        </p:spPr>
        <p:txBody>
          <a:bodyPr wrap="square">
            <a:spAutoFit/>
          </a:bodyPr>
          <a:lstStyle/>
          <a:p>
            <a:pPr lvl="0" algn="just"/>
            <a:r>
              <a:rPr lang="en-US" sz="1800" b="1">
                <a:solidFill>
                  <a:schemeClr val="accent4">
                    <a:lumMod val="75000"/>
                  </a:schemeClr>
                </a:solidFill>
                <a:latin typeface="Calibri" panose="020F0502020204030204" pitchFamily="34" charset="0"/>
                <a:cs typeface="Calibri" panose="020F0502020204030204" pitchFamily="34" charset="0"/>
              </a:rPr>
              <a:t>IELTS waiver is available </a:t>
            </a:r>
            <a:r>
              <a:rPr lang="en-US" sz="1800">
                <a:latin typeface="Calibri" panose="020F0502020204030204" pitchFamily="34" charset="0"/>
                <a:cs typeface="Calibri" panose="020F0502020204030204" pitchFamily="34" charset="0"/>
              </a:rPr>
              <a:t>in many of the universities if the student has secured </a:t>
            </a:r>
            <a:r>
              <a:rPr lang="en-US" sz="1800" b="1">
                <a:latin typeface="Calibri" panose="020F0502020204030204" pitchFamily="34" charset="0"/>
                <a:cs typeface="Calibri" panose="020F0502020204030204" pitchFamily="34" charset="0"/>
              </a:rPr>
              <a:t>more than 65% - 70%</a:t>
            </a:r>
            <a:r>
              <a:rPr lang="en-US" sz="1800">
                <a:latin typeface="Calibri" panose="020F0502020204030204" pitchFamily="34" charset="0"/>
                <a:cs typeface="Calibri" panose="020F0502020204030204" pitchFamily="34" charset="0"/>
              </a:rPr>
              <a:t> marks in 12</a:t>
            </a:r>
            <a:r>
              <a:rPr lang="en-US" sz="1800" baseline="30000">
                <a:latin typeface="Calibri" panose="020F0502020204030204" pitchFamily="34" charset="0"/>
                <a:cs typeface="Calibri" panose="020F0502020204030204" pitchFamily="34" charset="0"/>
              </a:rPr>
              <a:t>th</a:t>
            </a:r>
            <a:r>
              <a:rPr lang="en-US" sz="1800">
                <a:latin typeface="Calibri" panose="020F0502020204030204" pitchFamily="34" charset="0"/>
                <a:cs typeface="Calibri" panose="020F0502020204030204" pitchFamily="34" charset="0"/>
              </a:rPr>
              <a:t> Standard English.</a:t>
            </a:r>
            <a:endParaRPr lang="en-IN" sz="1800">
              <a:latin typeface="Calibri" panose="020F0502020204030204" pitchFamily="34" charset="0"/>
              <a:cs typeface="Calibri" panose="020F0502020204030204" pitchFamily="34" charset="0"/>
            </a:endParaRPr>
          </a:p>
          <a:p>
            <a:pPr lvl="0" algn="just"/>
            <a:r>
              <a:rPr lang="en-US" sz="1800" b="1">
                <a:solidFill>
                  <a:schemeClr val="accent4">
                    <a:lumMod val="75000"/>
                  </a:schemeClr>
                </a:solidFill>
                <a:latin typeface="Calibri" panose="020F0502020204030204" pitchFamily="34" charset="0"/>
                <a:cs typeface="Calibri" panose="020F0502020204030204" pitchFamily="34" charset="0"/>
              </a:rPr>
              <a:t>Pre-Sessional English Language </a:t>
            </a:r>
            <a:r>
              <a:rPr lang="en-US" sz="1800">
                <a:latin typeface="Calibri" panose="020F0502020204030204" pitchFamily="34" charset="0"/>
                <a:cs typeface="Calibri" panose="020F0502020204030204" pitchFamily="34" charset="0"/>
              </a:rPr>
              <a:t>program is also offered for students who do not meet the IELTS requirements of a particular course at a University.</a:t>
            </a:r>
            <a:endParaRPr lang="en-IN" sz="180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xmlns="" id="{4BEBBB85-BFBA-A87D-6E0C-B86EA5EC73B3}"/>
              </a:ext>
            </a:extLst>
          </p:cNvPr>
          <p:cNvSpPr txBox="1"/>
          <p:nvPr/>
        </p:nvSpPr>
        <p:spPr>
          <a:xfrm>
            <a:off x="1379094" y="2158583"/>
            <a:ext cx="9248933" cy="1477328"/>
          </a:xfrm>
          <a:prstGeom prst="rect">
            <a:avLst/>
          </a:prstGeom>
          <a:noFill/>
        </p:spPr>
        <p:txBody>
          <a:bodyPr wrap="square" rtlCol="0">
            <a:spAutoFit/>
          </a:bodyPr>
          <a:lstStyle/>
          <a:p>
            <a:pPr algn="just"/>
            <a:r>
              <a:rPr lang="en-US" b="1" i="0">
                <a:solidFill>
                  <a:schemeClr val="accent4">
                    <a:lumMod val="75000"/>
                  </a:schemeClr>
                </a:solidFill>
                <a:effectLst/>
                <a:latin typeface="Calibri" panose="020F0502020204030204" pitchFamily="34" charset="0"/>
                <a:cs typeface="Calibri" panose="020F0502020204030204" pitchFamily="34" charset="0"/>
              </a:rPr>
              <a:t>Types of English tests accepted</a:t>
            </a:r>
          </a:p>
          <a:p>
            <a:pPr algn="just"/>
            <a:r>
              <a:rPr lang="en-US" b="0" i="0">
                <a:solidFill>
                  <a:srgbClr val="222222"/>
                </a:solidFill>
                <a:effectLst/>
                <a:latin typeface="Calibri" panose="020F0502020204030204" pitchFamily="34" charset="0"/>
                <a:cs typeface="Calibri" panose="020F0502020204030204" pitchFamily="34" charset="0"/>
              </a:rPr>
              <a:t>Applicants must achieve this level of English by completing a successful ‘Secure English Language Test’ or SELT. </a:t>
            </a:r>
          </a:p>
          <a:p>
            <a:pPr algn="just"/>
            <a:r>
              <a:rPr lang="en-US" b="0" i="0">
                <a:solidFill>
                  <a:srgbClr val="222222"/>
                </a:solidFill>
                <a:effectLst/>
                <a:latin typeface="Calibri" panose="020F0502020204030204" pitchFamily="34" charset="0"/>
                <a:cs typeface="Calibri" panose="020F0502020204030204" pitchFamily="34" charset="0"/>
              </a:rPr>
              <a:t>English </a:t>
            </a:r>
            <a:r>
              <a:rPr lang="en-US">
                <a:solidFill>
                  <a:srgbClr val="222222"/>
                </a:solidFill>
                <a:latin typeface="Calibri" panose="020F0502020204030204" pitchFamily="34" charset="0"/>
                <a:cs typeface="Calibri" panose="020F0502020204030204" pitchFamily="34" charset="0"/>
              </a:rPr>
              <a:t>L</a:t>
            </a:r>
            <a:r>
              <a:rPr lang="en-US" b="0" i="0">
                <a:solidFill>
                  <a:srgbClr val="222222"/>
                </a:solidFill>
                <a:effectLst/>
                <a:latin typeface="Calibri" panose="020F0502020204030204" pitchFamily="34" charset="0"/>
                <a:cs typeface="Calibri" panose="020F0502020204030204" pitchFamily="34" charset="0"/>
              </a:rPr>
              <a:t>anguage </a:t>
            </a:r>
            <a:r>
              <a:rPr lang="en-US">
                <a:solidFill>
                  <a:srgbClr val="222222"/>
                </a:solidFill>
                <a:latin typeface="Calibri" panose="020F0502020204030204" pitchFamily="34" charset="0"/>
                <a:cs typeface="Calibri" panose="020F0502020204030204" pitchFamily="34" charset="0"/>
              </a:rPr>
              <a:t>T</a:t>
            </a:r>
            <a:r>
              <a:rPr lang="en-US" b="0" i="0">
                <a:solidFill>
                  <a:srgbClr val="222222"/>
                </a:solidFill>
                <a:effectLst/>
                <a:latin typeface="Calibri" panose="020F0502020204030204" pitchFamily="34" charset="0"/>
                <a:cs typeface="Calibri" panose="020F0502020204030204" pitchFamily="34" charset="0"/>
              </a:rPr>
              <a:t>est which are accepted in UK are IELTS, PTE, TOEFL and many more.</a:t>
            </a:r>
          </a:p>
          <a:p>
            <a:pPr algn="just"/>
            <a:endParaRPr lang="en-IN"/>
          </a:p>
        </p:txBody>
      </p:sp>
      <p:sp>
        <p:nvSpPr>
          <p:cNvPr id="18" name="TextBox 17">
            <a:extLst>
              <a:ext uri="{FF2B5EF4-FFF2-40B4-BE49-F238E27FC236}">
                <a16:creationId xmlns:a16="http://schemas.microsoft.com/office/drawing/2014/main" xmlns="" id="{E836D36E-1AC5-BAAA-A28F-6F5AF355E0BD}"/>
              </a:ext>
            </a:extLst>
          </p:cNvPr>
          <p:cNvSpPr txBox="1"/>
          <p:nvPr/>
        </p:nvSpPr>
        <p:spPr>
          <a:xfrm>
            <a:off x="1394085" y="3372786"/>
            <a:ext cx="9202478" cy="1200329"/>
          </a:xfrm>
          <a:prstGeom prst="rect">
            <a:avLst/>
          </a:prstGeom>
          <a:noFill/>
        </p:spPr>
        <p:txBody>
          <a:bodyPr wrap="square" rtlCol="0">
            <a:spAutoFit/>
          </a:bodyPr>
          <a:lstStyle/>
          <a:p>
            <a:pPr algn="just"/>
            <a:r>
              <a:rPr lang="en-US" b="1" i="0">
                <a:solidFill>
                  <a:schemeClr val="accent4">
                    <a:lumMod val="75000"/>
                  </a:schemeClr>
                </a:solidFill>
                <a:effectLst/>
                <a:latin typeface="Calibri" panose="020F0502020204030204" pitchFamily="34" charset="0"/>
                <a:cs typeface="Calibri" panose="020F0502020204030204" pitchFamily="34" charset="0"/>
              </a:rPr>
              <a:t>Which English language test is accepted in UK?</a:t>
            </a:r>
          </a:p>
          <a:p>
            <a:pPr algn="just"/>
            <a:r>
              <a:rPr lang="en-US" b="0" i="0">
                <a:effectLst/>
                <a:latin typeface="Calibri" panose="020F0502020204030204" pitchFamily="34" charset="0"/>
                <a:cs typeface="Calibri" panose="020F0502020204030204" pitchFamily="34" charset="0"/>
              </a:rPr>
              <a:t>For entry to University programmes </a:t>
            </a:r>
            <a:r>
              <a:rPr lang="en-US">
                <a:latin typeface="Calibri" panose="020F0502020204030204" pitchFamily="34" charset="0"/>
                <a:cs typeface="Calibri" panose="020F0502020204030204" pitchFamily="34" charset="0"/>
              </a:rPr>
              <a:t>students</a:t>
            </a:r>
            <a:r>
              <a:rPr lang="en-US" b="0" i="0">
                <a:effectLst/>
                <a:latin typeface="Calibri" panose="020F0502020204030204" pitchFamily="34" charset="0"/>
                <a:cs typeface="Calibri" panose="020F0502020204030204" pitchFamily="34" charset="0"/>
              </a:rPr>
              <a:t> would be required to take the Academic IELTS test. If students want to take a pre-sessional English course or a Foundation course, they must take the IELTS test at an approved UK Visas and Immigration (UKVI) test center.</a:t>
            </a:r>
          </a:p>
        </p:txBody>
      </p:sp>
    </p:spTree>
    <p:extLst>
      <p:ext uri="{BB962C8B-B14F-4D97-AF65-F5344CB8AC3E}">
        <p14:creationId xmlns:p14="http://schemas.microsoft.com/office/powerpoint/2010/main" xmlns="" val="76288904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611448" y="300430"/>
            <a:ext cx="7183437"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mn-lt"/>
              </a:rPr>
              <a:t>ENGLISH LANGUAGE REQUIREMENTS</a:t>
            </a:r>
          </a:p>
        </p:txBody>
      </p:sp>
      <p:graphicFrame>
        <p:nvGraphicFramePr>
          <p:cNvPr id="7" name="Diagram 6">
            <a:extLst>
              <a:ext uri="{FF2B5EF4-FFF2-40B4-BE49-F238E27FC236}">
                <a16:creationId xmlns:a16="http://schemas.microsoft.com/office/drawing/2014/main" xmlns="" id="{93926B02-0587-1B0C-D91B-D3E1098C3BF3}"/>
              </a:ext>
            </a:extLst>
          </p:cNvPr>
          <p:cNvGraphicFramePr/>
          <p:nvPr>
            <p:extLst>
              <p:ext uri="{D42A27DB-BD31-4B8C-83A1-F6EECF244321}">
                <p14:modId xmlns:p14="http://schemas.microsoft.com/office/powerpoint/2010/main" xmlns="" val="3971543521"/>
              </p:ext>
            </p:extLst>
          </p:nvPr>
        </p:nvGraphicFramePr>
        <p:xfrm>
          <a:off x="-138812" y="529701"/>
          <a:ext cx="10944735" cy="40048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Table 4">
            <a:extLst>
              <a:ext uri="{FF2B5EF4-FFF2-40B4-BE49-F238E27FC236}">
                <a16:creationId xmlns:a16="http://schemas.microsoft.com/office/drawing/2014/main" xmlns="" id="{C510D56D-129D-62DD-1207-CEED621441AA}"/>
              </a:ext>
            </a:extLst>
          </p:cNvPr>
          <p:cNvGraphicFramePr>
            <a:graphicFrameLocks noGrp="1"/>
          </p:cNvGraphicFramePr>
          <p:nvPr>
            <p:extLst>
              <p:ext uri="{D42A27DB-BD31-4B8C-83A1-F6EECF244321}">
                <p14:modId xmlns:p14="http://schemas.microsoft.com/office/powerpoint/2010/main" xmlns="" val="1251126679"/>
              </p:ext>
            </p:extLst>
          </p:nvPr>
        </p:nvGraphicFramePr>
        <p:xfrm>
          <a:off x="2725509" y="4157913"/>
          <a:ext cx="6501137" cy="1744160"/>
        </p:xfrm>
        <a:graphic>
          <a:graphicData uri="http://schemas.openxmlformats.org/drawingml/2006/table">
            <a:tbl>
              <a:tblPr firstRow="1" bandRow="1">
                <a:tableStyleId>{5C22544A-7EE6-4342-B048-85BDC9FD1C3A}</a:tableStyleId>
              </a:tblPr>
              <a:tblGrid>
                <a:gridCol w="1619573">
                  <a:extLst>
                    <a:ext uri="{9D8B030D-6E8A-4147-A177-3AD203B41FA5}">
                      <a16:colId xmlns:a16="http://schemas.microsoft.com/office/drawing/2014/main" xmlns="" val="518286963"/>
                    </a:ext>
                  </a:extLst>
                </a:gridCol>
                <a:gridCol w="1627188">
                  <a:extLst>
                    <a:ext uri="{9D8B030D-6E8A-4147-A177-3AD203B41FA5}">
                      <a16:colId xmlns:a16="http://schemas.microsoft.com/office/drawing/2014/main" xmlns="" val="2686170482"/>
                    </a:ext>
                  </a:extLst>
                </a:gridCol>
                <a:gridCol w="1627188">
                  <a:extLst>
                    <a:ext uri="{9D8B030D-6E8A-4147-A177-3AD203B41FA5}">
                      <a16:colId xmlns:a16="http://schemas.microsoft.com/office/drawing/2014/main" xmlns="" val="199585432"/>
                    </a:ext>
                  </a:extLst>
                </a:gridCol>
                <a:gridCol w="1627188">
                  <a:extLst>
                    <a:ext uri="{9D8B030D-6E8A-4147-A177-3AD203B41FA5}">
                      <a16:colId xmlns:a16="http://schemas.microsoft.com/office/drawing/2014/main" xmlns="" val="1909913943"/>
                    </a:ext>
                  </a:extLst>
                </a:gridCol>
              </a:tblGrid>
              <a:tr h="323407">
                <a:tc>
                  <a:txBody>
                    <a:bodyPr/>
                    <a:lstStyle/>
                    <a:p>
                      <a:pPr algn="ctr"/>
                      <a:r>
                        <a:rPr lang="en-IN" sz="1600">
                          <a:solidFill>
                            <a:schemeClr val="tx1"/>
                          </a:solidFill>
                          <a:latin typeface="Calibri" panose="020F0502020204030204" pitchFamily="34" charset="0"/>
                          <a:cs typeface="Calibri" panose="020F0502020204030204" pitchFamily="34" charset="0"/>
                        </a:rPr>
                        <a:t>CEFR Level</a:t>
                      </a:r>
                    </a:p>
                  </a:txBody>
                  <a:tcPr/>
                </a:tc>
                <a:tc>
                  <a:txBody>
                    <a:bodyPr/>
                    <a:lstStyle/>
                    <a:p>
                      <a:pPr algn="ctr"/>
                      <a:r>
                        <a:rPr lang="en-IN" sz="1600">
                          <a:solidFill>
                            <a:schemeClr val="tx1"/>
                          </a:solidFill>
                          <a:latin typeface="Calibri" panose="020F0502020204030204" pitchFamily="34" charset="0"/>
                          <a:cs typeface="Calibri" panose="020F0502020204030204" pitchFamily="34" charset="0"/>
                        </a:rPr>
                        <a:t>IELTS</a:t>
                      </a:r>
                    </a:p>
                  </a:txBody>
                  <a:tcPr/>
                </a:tc>
                <a:tc>
                  <a:txBody>
                    <a:bodyPr/>
                    <a:lstStyle/>
                    <a:p>
                      <a:pPr algn="ctr"/>
                      <a:r>
                        <a:rPr lang="en-IN" sz="1600">
                          <a:solidFill>
                            <a:schemeClr val="tx1"/>
                          </a:solidFill>
                          <a:latin typeface="Calibri" panose="020F0502020204030204" pitchFamily="34" charset="0"/>
                          <a:cs typeface="Calibri" panose="020F0502020204030204" pitchFamily="34" charset="0"/>
                        </a:rPr>
                        <a:t>PTE</a:t>
                      </a:r>
                    </a:p>
                  </a:txBody>
                  <a:tcPr/>
                </a:tc>
                <a:tc>
                  <a:txBody>
                    <a:bodyPr/>
                    <a:lstStyle/>
                    <a:p>
                      <a:pPr algn="ctr"/>
                      <a:r>
                        <a:rPr lang="en-IN" sz="1600">
                          <a:solidFill>
                            <a:schemeClr val="tx1"/>
                          </a:solidFill>
                          <a:latin typeface="Calibri" panose="020F0502020204030204" pitchFamily="34" charset="0"/>
                          <a:cs typeface="Calibri" panose="020F0502020204030204" pitchFamily="34" charset="0"/>
                        </a:rPr>
                        <a:t>TOEFL</a:t>
                      </a:r>
                    </a:p>
                  </a:txBody>
                  <a:tcPr/>
                </a:tc>
                <a:extLst>
                  <a:ext uri="{0D108BD9-81ED-4DB2-BD59-A6C34878D82A}">
                    <a16:rowId xmlns:a16="http://schemas.microsoft.com/office/drawing/2014/main" xmlns="" val="3839613195"/>
                  </a:ext>
                </a:extLst>
              </a:tr>
              <a:tr h="297125">
                <a:tc>
                  <a:txBody>
                    <a:bodyPr/>
                    <a:lstStyle/>
                    <a:p>
                      <a:pPr algn="ctr"/>
                      <a:r>
                        <a:rPr lang="en-IN" sz="1600">
                          <a:latin typeface="Calibri" panose="020F0502020204030204" pitchFamily="34" charset="0"/>
                          <a:cs typeface="Calibri" panose="020F0502020204030204" pitchFamily="34" charset="0"/>
                        </a:rPr>
                        <a:t>C2</a:t>
                      </a:r>
                    </a:p>
                  </a:txBody>
                  <a:tcPr/>
                </a:tc>
                <a:tc>
                  <a:txBody>
                    <a:bodyPr/>
                    <a:lstStyle/>
                    <a:p>
                      <a:pPr algn="ctr"/>
                      <a:r>
                        <a:rPr lang="en-IN" sz="1600">
                          <a:latin typeface="Calibri" panose="020F0502020204030204" pitchFamily="34" charset="0"/>
                          <a:cs typeface="Calibri" panose="020F0502020204030204" pitchFamily="34" charset="0"/>
                        </a:rPr>
                        <a:t>8.5</a:t>
                      </a:r>
                    </a:p>
                  </a:txBody>
                  <a:tcPr/>
                </a:tc>
                <a:tc>
                  <a:txBody>
                    <a:bodyPr/>
                    <a:lstStyle/>
                    <a:p>
                      <a:pPr algn="ctr"/>
                      <a:r>
                        <a:rPr lang="en-IN" sz="1600">
                          <a:latin typeface="Calibri" panose="020F0502020204030204" pitchFamily="34" charset="0"/>
                          <a:cs typeface="Calibri" panose="020F0502020204030204" pitchFamily="34" charset="0"/>
                        </a:rPr>
                        <a:t>80</a:t>
                      </a:r>
                    </a:p>
                  </a:txBody>
                  <a:tcPr/>
                </a:tc>
                <a:tc>
                  <a:txBody>
                    <a:bodyPr/>
                    <a:lstStyle/>
                    <a:p>
                      <a:pPr algn="ctr"/>
                      <a:r>
                        <a:rPr lang="en-IN" sz="1600">
                          <a:latin typeface="Calibri" panose="020F0502020204030204" pitchFamily="34" charset="0"/>
                          <a:cs typeface="Calibri" panose="020F0502020204030204" pitchFamily="34" charset="0"/>
                        </a:rPr>
                        <a:t>117</a:t>
                      </a:r>
                    </a:p>
                  </a:txBody>
                  <a:tcPr/>
                </a:tc>
                <a:extLst>
                  <a:ext uri="{0D108BD9-81ED-4DB2-BD59-A6C34878D82A}">
                    <a16:rowId xmlns:a16="http://schemas.microsoft.com/office/drawing/2014/main" xmlns="" val="2366058707"/>
                  </a:ext>
                </a:extLst>
              </a:tr>
              <a:tr h="394919">
                <a:tc>
                  <a:txBody>
                    <a:bodyPr/>
                    <a:lstStyle/>
                    <a:p>
                      <a:pPr algn="ctr"/>
                      <a:r>
                        <a:rPr lang="en-IN" sz="1600">
                          <a:latin typeface="Calibri" panose="020F0502020204030204" pitchFamily="34" charset="0"/>
                          <a:cs typeface="Calibri" panose="020F0502020204030204" pitchFamily="34" charset="0"/>
                        </a:rPr>
                        <a:t>C1</a:t>
                      </a:r>
                    </a:p>
                  </a:txBody>
                  <a:tcPr/>
                </a:tc>
                <a:tc>
                  <a:txBody>
                    <a:bodyPr/>
                    <a:lstStyle/>
                    <a:p>
                      <a:pPr algn="ctr"/>
                      <a:r>
                        <a:rPr lang="en-IN" sz="1600">
                          <a:latin typeface="Calibri" panose="020F0502020204030204" pitchFamily="34" charset="0"/>
                          <a:cs typeface="Calibri" panose="020F0502020204030204" pitchFamily="34" charset="0"/>
                        </a:rPr>
                        <a:t>7.0 – 8.0</a:t>
                      </a:r>
                    </a:p>
                  </a:txBody>
                  <a:tcPr/>
                </a:tc>
                <a:tc>
                  <a:txBody>
                    <a:bodyPr/>
                    <a:lstStyle/>
                    <a:p>
                      <a:pPr algn="ctr"/>
                      <a:r>
                        <a:rPr lang="en-IN" sz="1600">
                          <a:latin typeface="Calibri" panose="020F0502020204030204" pitchFamily="34" charset="0"/>
                          <a:cs typeface="Calibri" panose="020F0502020204030204" pitchFamily="34" charset="0"/>
                        </a:rPr>
                        <a:t>67 – 79</a:t>
                      </a:r>
                    </a:p>
                  </a:txBody>
                  <a:tcPr/>
                </a:tc>
                <a:tc>
                  <a:txBody>
                    <a:bodyPr/>
                    <a:lstStyle/>
                    <a:p>
                      <a:pPr algn="ctr"/>
                      <a:r>
                        <a:rPr lang="en-IN" sz="1600">
                          <a:latin typeface="Calibri" panose="020F0502020204030204" pitchFamily="34" charset="0"/>
                          <a:cs typeface="Calibri" panose="020F0502020204030204" pitchFamily="34" charset="0"/>
                        </a:rPr>
                        <a:t>96</a:t>
                      </a:r>
                    </a:p>
                  </a:txBody>
                  <a:tcPr/>
                </a:tc>
                <a:extLst>
                  <a:ext uri="{0D108BD9-81ED-4DB2-BD59-A6C34878D82A}">
                    <a16:rowId xmlns:a16="http://schemas.microsoft.com/office/drawing/2014/main" xmlns="" val="3297110734"/>
                  </a:ext>
                </a:extLst>
              </a:tr>
              <a:tr h="343401">
                <a:tc>
                  <a:txBody>
                    <a:bodyPr/>
                    <a:lstStyle/>
                    <a:p>
                      <a:pPr algn="ctr"/>
                      <a:r>
                        <a:rPr lang="en-IN" sz="1600">
                          <a:latin typeface="Calibri" panose="020F0502020204030204" pitchFamily="34" charset="0"/>
                          <a:cs typeface="Calibri" panose="020F0502020204030204" pitchFamily="34" charset="0"/>
                        </a:rPr>
                        <a:t>B2</a:t>
                      </a:r>
                    </a:p>
                  </a:txBody>
                  <a:tcPr/>
                </a:tc>
                <a:tc>
                  <a:txBody>
                    <a:bodyPr/>
                    <a:lstStyle/>
                    <a:p>
                      <a:pPr algn="ctr"/>
                      <a:r>
                        <a:rPr lang="en-IN" sz="1600">
                          <a:latin typeface="Calibri" panose="020F0502020204030204" pitchFamily="34" charset="0"/>
                          <a:cs typeface="Calibri" panose="020F0502020204030204" pitchFamily="34" charset="0"/>
                        </a:rPr>
                        <a:t>5.5 – 6.5</a:t>
                      </a:r>
                    </a:p>
                  </a:txBody>
                  <a:tcPr/>
                </a:tc>
                <a:tc>
                  <a:txBody>
                    <a:bodyPr/>
                    <a:lstStyle/>
                    <a:p>
                      <a:pPr algn="ctr"/>
                      <a:r>
                        <a:rPr lang="en-IN" sz="1600">
                          <a:latin typeface="Calibri" panose="020F0502020204030204" pitchFamily="34" charset="0"/>
                          <a:cs typeface="Calibri" panose="020F0502020204030204" pitchFamily="34" charset="0"/>
                        </a:rPr>
                        <a:t>51 – 66 </a:t>
                      </a:r>
                    </a:p>
                  </a:txBody>
                  <a:tcPr/>
                </a:tc>
                <a:tc>
                  <a:txBody>
                    <a:bodyPr/>
                    <a:lstStyle/>
                    <a:p>
                      <a:pPr algn="ctr"/>
                      <a:r>
                        <a:rPr lang="en-IN" sz="1600">
                          <a:latin typeface="Calibri" panose="020F0502020204030204" pitchFamily="34" charset="0"/>
                          <a:cs typeface="Calibri" panose="020F0502020204030204" pitchFamily="34" charset="0"/>
                        </a:rPr>
                        <a:t>92</a:t>
                      </a:r>
                    </a:p>
                  </a:txBody>
                  <a:tcPr/>
                </a:tc>
                <a:extLst>
                  <a:ext uri="{0D108BD9-81ED-4DB2-BD59-A6C34878D82A}">
                    <a16:rowId xmlns:a16="http://schemas.microsoft.com/office/drawing/2014/main" xmlns="" val="2507915587"/>
                  </a:ext>
                </a:extLst>
              </a:tr>
              <a:tr h="297125">
                <a:tc>
                  <a:txBody>
                    <a:bodyPr/>
                    <a:lstStyle/>
                    <a:p>
                      <a:pPr algn="ctr"/>
                      <a:r>
                        <a:rPr lang="en-IN" sz="1600">
                          <a:latin typeface="Calibri" panose="020F0502020204030204" pitchFamily="34" charset="0"/>
                          <a:cs typeface="Calibri" panose="020F0502020204030204" pitchFamily="34" charset="0"/>
                        </a:rPr>
                        <a:t>B1</a:t>
                      </a:r>
                    </a:p>
                  </a:txBody>
                  <a:tcPr/>
                </a:tc>
                <a:tc>
                  <a:txBody>
                    <a:bodyPr/>
                    <a:lstStyle/>
                    <a:p>
                      <a:pPr algn="ctr"/>
                      <a:r>
                        <a:rPr lang="en-IN" sz="1600">
                          <a:latin typeface="Calibri" panose="020F0502020204030204" pitchFamily="34" charset="0"/>
                          <a:cs typeface="Calibri" panose="020F0502020204030204" pitchFamily="34" charset="0"/>
                        </a:rPr>
                        <a:t>4.0 – 5.0 </a:t>
                      </a:r>
                    </a:p>
                  </a:txBody>
                  <a:tcPr/>
                </a:tc>
                <a:tc>
                  <a:txBody>
                    <a:bodyPr/>
                    <a:lstStyle/>
                    <a:p>
                      <a:pPr algn="ctr"/>
                      <a:r>
                        <a:rPr lang="en-IN" sz="1600">
                          <a:latin typeface="Calibri" panose="020F0502020204030204" pitchFamily="34" charset="0"/>
                          <a:cs typeface="Calibri" panose="020F0502020204030204" pitchFamily="34" charset="0"/>
                        </a:rPr>
                        <a:t>36 – 50 </a:t>
                      </a:r>
                    </a:p>
                  </a:txBody>
                  <a:tcPr/>
                </a:tc>
                <a:tc>
                  <a:txBody>
                    <a:bodyPr/>
                    <a:lstStyle/>
                    <a:p>
                      <a:pPr algn="ctr"/>
                      <a:r>
                        <a:rPr lang="en-IN" sz="1600">
                          <a:latin typeface="Calibri" panose="020F0502020204030204" pitchFamily="34" charset="0"/>
                          <a:cs typeface="Calibri" panose="020F0502020204030204" pitchFamily="34" charset="0"/>
                        </a:rPr>
                        <a:t>62</a:t>
                      </a:r>
                    </a:p>
                  </a:txBody>
                  <a:tcPr/>
                </a:tc>
                <a:extLst>
                  <a:ext uri="{0D108BD9-81ED-4DB2-BD59-A6C34878D82A}">
                    <a16:rowId xmlns:a16="http://schemas.microsoft.com/office/drawing/2014/main" xmlns="" val="567179029"/>
                  </a:ext>
                </a:extLst>
              </a:tr>
            </a:tbl>
          </a:graphicData>
        </a:graphic>
      </p:graphicFrame>
      <p:sp>
        <p:nvSpPr>
          <p:cNvPr id="2" name="TextBox 1">
            <a:extLst>
              <a:ext uri="{FF2B5EF4-FFF2-40B4-BE49-F238E27FC236}">
                <a16:creationId xmlns:a16="http://schemas.microsoft.com/office/drawing/2014/main" xmlns="" id="{90E5E8F7-5411-924A-C49D-3FBC1525F36B}"/>
              </a:ext>
            </a:extLst>
          </p:cNvPr>
          <p:cNvSpPr txBox="1"/>
          <p:nvPr/>
        </p:nvSpPr>
        <p:spPr>
          <a:xfrm>
            <a:off x="2104844" y="6490728"/>
            <a:ext cx="4567661" cy="307777"/>
          </a:xfrm>
          <a:prstGeom prst="rect">
            <a:avLst/>
          </a:prstGeom>
          <a:noFill/>
        </p:spPr>
        <p:txBody>
          <a:bodyPr wrap="none" rtlCol="0">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grpSp>
        <p:nvGrpSpPr>
          <p:cNvPr id="4" name="Group 3">
            <a:extLst>
              <a:ext uri="{FF2B5EF4-FFF2-40B4-BE49-F238E27FC236}">
                <a16:creationId xmlns:a16="http://schemas.microsoft.com/office/drawing/2014/main" xmlns="" id="{C845BA89-5248-D0A6-5894-D666C4EFC8CA}"/>
              </a:ext>
            </a:extLst>
          </p:cNvPr>
          <p:cNvGrpSpPr/>
          <p:nvPr/>
        </p:nvGrpSpPr>
        <p:grpSpPr>
          <a:xfrm>
            <a:off x="0" y="5533912"/>
            <a:ext cx="10596563" cy="1324088"/>
            <a:chOff x="0" y="5505651"/>
            <a:chExt cx="10596563" cy="1324088"/>
          </a:xfrm>
        </p:grpSpPr>
        <p:pic>
          <p:nvPicPr>
            <p:cNvPr id="9" name="Picture 8">
              <a:extLst>
                <a:ext uri="{FF2B5EF4-FFF2-40B4-BE49-F238E27FC236}">
                  <a16:creationId xmlns:a16="http://schemas.microsoft.com/office/drawing/2014/main" xmlns="" id="{1BD09685-19B9-B467-E041-B99B88866417}"/>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10" name="Rectangle 9">
              <a:extLst>
                <a:ext uri="{FF2B5EF4-FFF2-40B4-BE49-F238E27FC236}">
                  <a16:creationId xmlns:a16="http://schemas.microsoft.com/office/drawing/2014/main" xmlns="" id="{2B8D8DD2-2245-D493-D0F0-853419EFC679}"/>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1" name="Rectangle 10">
              <a:extLst>
                <a:ext uri="{FF2B5EF4-FFF2-40B4-BE49-F238E27FC236}">
                  <a16:creationId xmlns:a16="http://schemas.microsoft.com/office/drawing/2014/main" xmlns="" id="{9B54F4E0-4A0E-6232-9356-B403080AAB43}"/>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3" name="TextBox 2">
            <a:extLst>
              <a:ext uri="{FF2B5EF4-FFF2-40B4-BE49-F238E27FC236}">
                <a16:creationId xmlns:a16="http://schemas.microsoft.com/office/drawing/2014/main" xmlns="" id="{D3EAFC79-AC3A-BEAD-95CD-11B9D3E9470D}"/>
              </a:ext>
            </a:extLst>
          </p:cNvPr>
          <p:cNvSpPr txBox="1"/>
          <p:nvPr/>
        </p:nvSpPr>
        <p:spPr>
          <a:xfrm>
            <a:off x="679405" y="869430"/>
            <a:ext cx="9199113" cy="2031325"/>
          </a:xfrm>
          <a:prstGeom prst="rect">
            <a:avLst/>
          </a:prstGeom>
          <a:noFill/>
        </p:spPr>
        <p:txBody>
          <a:bodyPr wrap="square" rtlCol="0">
            <a:spAutoFit/>
          </a:bodyPr>
          <a:lstStyle/>
          <a:p>
            <a:pPr marL="285750" indent="-285750">
              <a:buFont typeface="Arial" panose="020B0604020202020204" pitchFamily="34" charset="0"/>
              <a:buChar char="•"/>
            </a:pPr>
            <a:r>
              <a:rPr lang="en-US" b="0" i="0">
                <a:effectLst/>
                <a:latin typeface="Calibri" panose="020F0502020204030204" pitchFamily="34" charset="0"/>
                <a:cs typeface="Calibri" panose="020F0502020204030204" pitchFamily="34" charset="0"/>
              </a:rPr>
              <a:t>SELT (Secure English Level Test) is required for students seeking to study, work, and live in the UK.</a:t>
            </a:r>
          </a:p>
          <a:p>
            <a:pPr marL="285750" indent="-285750">
              <a:buFont typeface="Arial" panose="020B0604020202020204" pitchFamily="34" charset="0"/>
              <a:buChar char="•"/>
            </a:pPr>
            <a:r>
              <a:rPr lang="en-US" b="0" i="0">
                <a:effectLst/>
                <a:latin typeface="Calibri" panose="020F0502020204030204" pitchFamily="34" charset="0"/>
                <a:cs typeface="Calibri" panose="020F0502020204030204" pitchFamily="34" charset="0"/>
              </a:rPr>
              <a:t>It is used by students applying for tier 1, 2, and 4 visas for short courses and pathway programs. Various platforms administer this test at authorized testing centers for immigration and visas to the UK worldwide. </a:t>
            </a:r>
          </a:p>
          <a:p>
            <a:pPr marL="285750" indent="-285750">
              <a:buFont typeface="Arial" panose="020B0604020202020204" pitchFamily="34" charset="0"/>
              <a:buChar char="•"/>
            </a:pPr>
            <a:r>
              <a:rPr lang="en-US" b="0" i="0">
                <a:effectLst/>
                <a:latin typeface="Calibri" panose="020F0502020204030204" pitchFamily="34" charset="0"/>
                <a:cs typeface="Calibri" panose="020F0502020204030204" pitchFamily="34" charset="0"/>
              </a:rPr>
              <a:t>A variety of sections are included in the test, such as Reading, Writing, Listening, and Spoken English, to determine your level of English proficiency.</a:t>
            </a:r>
            <a:endParaRPr lang="en-IN">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xmlns="" id="{D244A421-0AA6-6AE0-BF7C-19AE76EADE50}"/>
              </a:ext>
            </a:extLst>
          </p:cNvPr>
          <p:cNvSpPr txBox="1"/>
          <p:nvPr/>
        </p:nvSpPr>
        <p:spPr>
          <a:xfrm>
            <a:off x="1008087" y="3364416"/>
            <a:ext cx="8945381" cy="646331"/>
          </a:xfrm>
          <a:prstGeom prst="rect">
            <a:avLst/>
          </a:prstGeom>
          <a:noFill/>
        </p:spPr>
        <p:txBody>
          <a:bodyPr wrap="square">
            <a:spAutoFit/>
          </a:bodyPr>
          <a:lstStyle/>
          <a:p>
            <a:pPr lvl="0"/>
            <a:r>
              <a:rPr lang="en-US" b="1"/>
              <a:t>Below is the conversion chart for IELTS scores equivalent to TOEFL and PTE scores:</a:t>
            </a:r>
            <a:endParaRPr lang="en-IN"/>
          </a:p>
        </p:txBody>
      </p:sp>
      <p:sp>
        <p:nvSpPr>
          <p:cNvPr id="16" name="TextBox 15">
            <a:extLst>
              <a:ext uri="{FF2B5EF4-FFF2-40B4-BE49-F238E27FC236}">
                <a16:creationId xmlns:a16="http://schemas.microsoft.com/office/drawing/2014/main" xmlns="" id="{48EF9776-0F2F-0CBC-80F0-0AFE584C4AEA}"/>
              </a:ext>
            </a:extLst>
          </p:cNvPr>
          <p:cNvSpPr txBox="1"/>
          <p:nvPr/>
        </p:nvSpPr>
        <p:spPr>
          <a:xfrm>
            <a:off x="674556" y="2878110"/>
            <a:ext cx="4811843" cy="646331"/>
          </a:xfrm>
          <a:prstGeom prst="rect">
            <a:avLst/>
          </a:prstGeom>
          <a:noFill/>
        </p:spPr>
        <p:txBody>
          <a:bodyPr wrap="square" rtlCol="0">
            <a:spAutoFit/>
          </a:bodyPr>
          <a:lstStyle/>
          <a:p>
            <a:pPr marL="285750" indent="-285750">
              <a:buFont typeface="Arial" panose="020B0604020202020204" pitchFamily="34" charset="0"/>
              <a:buChar char="•"/>
            </a:pPr>
            <a:r>
              <a:rPr lang="en-US">
                <a:latin typeface="Calibri" panose="020F0502020204030204" pitchFamily="34" charset="0"/>
                <a:cs typeface="Calibri" panose="020F0502020204030204" pitchFamily="34" charset="0"/>
              </a:rPr>
              <a:t>UKVI PTE is also an approved SELT for UK Visa</a:t>
            </a:r>
            <a:endParaRPr lang="en-IN">
              <a:latin typeface="Calibri" panose="020F0502020204030204" pitchFamily="34" charset="0"/>
              <a:cs typeface="Calibri" panose="020F0502020204030204" pitchFamily="34" charset="0"/>
            </a:endParaRPr>
          </a:p>
          <a:p>
            <a:endParaRPr lang="en-IN"/>
          </a:p>
        </p:txBody>
      </p:sp>
    </p:spTree>
    <p:extLst>
      <p:ext uri="{BB962C8B-B14F-4D97-AF65-F5344CB8AC3E}">
        <p14:creationId xmlns:p14="http://schemas.microsoft.com/office/powerpoint/2010/main" xmlns="" val="36948141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76537" y="135539"/>
            <a:ext cx="664302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mn-lt"/>
              </a:rPr>
              <a:t>Entry Criteria for Bachelor’s</a:t>
            </a:r>
          </a:p>
        </p:txBody>
      </p:sp>
      <p:graphicFrame>
        <p:nvGraphicFramePr>
          <p:cNvPr id="2" name="Table 1">
            <a:extLst>
              <a:ext uri="{FF2B5EF4-FFF2-40B4-BE49-F238E27FC236}">
                <a16:creationId xmlns:a16="http://schemas.microsoft.com/office/drawing/2014/main" xmlns="" id="{7F8D6F51-1640-0923-67F3-DAF3C70986E1}"/>
              </a:ext>
            </a:extLst>
          </p:cNvPr>
          <p:cNvGraphicFramePr>
            <a:graphicFrameLocks noGrp="1"/>
          </p:cNvGraphicFramePr>
          <p:nvPr>
            <p:extLst>
              <p:ext uri="{D42A27DB-BD31-4B8C-83A1-F6EECF244321}">
                <p14:modId xmlns:p14="http://schemas.microsoft.com/office/powerpoint/2010/main" xmlns="" val="4025287906"/>
              </p:ext>
            </p:extLst>
          </p:nvPr>
        </p:nvGraphicFramePr>
        <p:xfrm>
          <a:off x="3046303" y="689686"/>
          <a:ext cx="6068914" cy="1811110"/>
        </p:xfrm>
        <a:graphic>
          <a:graphicData uri="http://schemas.openxmlformats.org/drawingml/2006/table">
            <a:tbl>
              <a:tblPr firstRow="1" bandRow="1">
                <a:tableStyleId>{5C22544A-7EE6-4342-B048-85BDC9FD1C3A}</a:tableStyleId>
              </a:tblPr>
              <a:tblGrid>
                <a:gridCol w="2964175">
                  <a:extLst>
                    <a:ext uri="{9D8B030D-6E8A-4147-A177-3AD203B41FA5}">
                      <a16:colId xmlns:a16="http://schemas.microsoft.com/office/drawing/2014/main" xmlns="" val="480062319"/>
                    </a:ext>
                  </a:extLst>
                </a:gridCol>
                <a:gridCol w="3104739">
                  <a:extLst>
                    <a:ext uri="{9D8B030D-6E8A-4147-A177-3AD203B41FA5}">
                      <a16:colId xmlns:a16="http://schemas.microsoft.com/office/drawing/2014/main" xmlns="" val="2623478530"/>
                    </a:ext>
                  </a:extLst>
                </a:gridCol>
              </a:tblGrid>
              <a:tr h="505602">
                <a:tc>
                  <a:txBody>
                    <a:bodyPr/>
                    <a:lstStyle/>
                    <a:p>
                      <a:pPr marL="0" algn="ctr" defTabSz="914400" rtl="0" eaLnBrk="1" latinLnBrk="0" hangingPunct="1"/>
                      <a:r>
                        <a:rPr lang="en-US" sz="1800" kern="1200">
                          <a:solidFill>
                            <a:schemeClr val="dk1"/>
                          </a:solidFill>
                          <a:latin typeface="Calibri" pitchFamily="34" charset="0"/>
                          <a:ea typeface="+mn-ea"/>
                          <a:cs typeface="+mn-cs"/>
                        </a:rPr>
                        <a:t>Type of University</a:t>
                      </a:r>
                      <a:endParaRPr lang="en-IN" sz="1800" kern="1200">
                        <a:solidFill>
                          <a:schemeClr val="dk1"/>
                        </a:solidFill>
                        <a:latin typeface="Calibri" pitchFamily="34" charset="0"/>
                        <a:ea typeface="+mn-ea"/>
                        <a:cs typeface="+mn-cs"/>
                      </a:endParaRPr>
                    </a:p>
                  </a:txBody>
                  <a:tcPr marT="45709" marB="45709"/>
                </a:tc>
                <a:tc>
                  <a:txBody>
                    <a:bodyPr/>
                    <a:lstStyle/>
                    <a:p>
                      <a:pPr marL="0" algn="ctr" defTabSz="914400" rtl="0" eaLnBrk="1" latinLnBrk="0" hangingPunct="1"/>
                      <a:r>
                        <a:rPr lang="en-US" sz="1800" kern="1200">
                          <a:solidFill>
                            <a:schemeClr val="dk1"/>
                          </a:solidFill>
                          <a:latin typeface="Calibri" pitchFamily="34" charset="0"/>
                          <a:ea typeface="+mn-ea"/>
                          <a:cs typeface="+mn-cs"/>
                        </a:rPr>
                        <a:t>Entry Requirements</a:t>
                      </a:r>
                      <a:endParaRPr lang="en-IN" sz="1800" kern="1200">
                        <a:solidFill>
                          <a:schemeClr val="dk1"/>
                        </a:solidFill>
                        <a:latin typeface="Calibri" pitchFamily="34" charset="0"/>
                        <a:ea typeface="+mn-ea"/>
                        <a:cs typeface="+mn-cs"/>
                      </a:endParaRPr>
                    </a:p>
                  </a:txBody>
                  <a:tcPr marT="45709" marB="45709"/>
                </a:tc>
                <a:extLst>
                  <a:ext uri="{0D108BD9-81ED-4DB2-BD59-A6C34878D82A}">
                    <a16:rowId xmlns:a16="http://schemas.microsoft.com/office/drawing/2014/main" xmlns="" val="2829578561"/>
                  </a:ext>
                </a:extLst>
              </a:tr>
              <a:tr h="427044">
                <a:tc>
                  <a:txBody>
                    <a:bodyPr/>
                    <a:lstStyle/>
                    <a:p>
                      <a:pPr marL="0" algn="ctr" defTabSz="914400" rtl="0" eaLnBrk="1" latinLnBrk="0" hangingPunct="1"/>
                      <a:r>
                        <a:rPr lang="en-US" sz="1600" kern="1200">
                          <a:solidFill>
                            <a:schemeClr val="dk1"/>
                          </a:solidFill>
                          <a:latin typeface="Calibri" pitchFamily="34" charset="0"/>
                          <a:ea typeface="+mn-ea"/>
                          <a:cs typeface="+mn-cs"/>
                        </a:rPr>
                        <a:t>High Ranked Universities</a:t>
                      </a:r>
                      <a:endParaRPr lang="en-IN" sz="1600" kern="1200">
                        <a:solidFill>
                          <a:schemeClr val="dk1"/>
                        </a:solidFill>
                        <a:latin typeface="Calibri" pitchFamily="34" charset="0"/>
                        <a:ea typeface="+mn-ea"/>
                        <a:cs typeface="+mn-cs"/>
                      </a:endParaRPr>
                    </a:p>
                  </a:txBody>
                  <a:tcPr marT="45709" marB="45709"/>
                </a:tc>
                <a:tc>
                  <a:txBody>
                    <a:bodyPr/>
                    <a:lstStyle/>
                    <a:p>
                      <a:pPr marL="0" algn="ctr" defTabSz="914400" rtl="0" eaLnBrk="1" latinLnBrk="0" hangingPunct="1"/>
                      <a:r>
                        <a:rPr lang="en-US" sz="1600" kern="1200">
                          <a:solidFill>
                            <a:schemeClr val="dk1"/>
                          </a:solidFill>
                          <a:latin typeface="Calibri" pitchFamily="34" charset="0"/>
                          <a:ea typeface="+mn-ea"/>
                          <a:cs typeface="+mn-cs"/>
                        </a:rPr>
                        <a:t>70% &amp; above in 12</a:t>
                      </a:r>
                      <a:r>
                        <a:rPr lang="en-US" sz="1600" kern="1200" baseline="30000">
                          <a:solidFill>
                            <a:schemeClr val="dk1"/>
                          </a:solidFill>
                          <a:latin typeface="Calibri" pitchFamily="34" charset="0"/>
                          <a:ea typeface="+mn-ea"/>
                          <a:cs typeface="+mn-cs"/>
                        </a:rPr>
                        <a:t>th</a:t>
                      </a:r>
                      <a:r>
                        <a:rPr lang="en-US" sz="1600" kern="1200">
                          <a:solidFill>
                            <a:schemeClr val="dk1"/>
                          </a:solidFill>
                          <a:latin typeface="Calibri" pitchFamily="34" charset="0"/>
                          <a:ea typeface="+mn-ea"/>
                          <a:cs typeface="+mn-cs"/>
                        </a:rPr>
                        <a:t> Standard</a:t>
                      </a:r>
                      <a:endParaRPr lang="en-IN" sz="1600" kern="1200">
                        <a:solidFill>
                          <a:schemeClr val="dk1"/>
                        </a:solidFill>
                        <a:latin typeface="Calibri" pitchFamily="34" charset="0"/>
                        <a:ea typeface="+mn-ea"/>
                        <a:cs typeface="+mn-cs"/>
                      </a:endParaRPr>
                    </a:p>
                  </a:txBody>
                  <a:tcPr marT="45709" marB="45709"/>
                </a:tc>
                <a:extLst>
                  <a:ext uri="{0D108BD9-81ED-4DB2-BD59-A6C34878D82A}">
                    <a16:rowId xmlns:a16="http://schemas.microsoft.com/office/drawing/2014/main" xmlns="" val="2422651695"/>
                  </a:ext>
                </a:extLst>
              </a:tr>
              <a:tr h="372862">
                <a:tc>
                  <a:txBody>
                    <a:bodyPr/>
                    <a:lstStyle/>
                    <a:p>
                      <a:pPr marL="0" algn="ctr" defTabSz="914400" rtl="0" eaLnBrk="1" latinLnBrk="0" hangingPunct="1"/>
                      <a:r>
                        <a:rPr lang="en-US" sz="1600" kern="1200">
                          <a:solidFill>
                            <a:schemeClr val="dk1"/>
                          </a:solidFill>
                          <a:latin typeface="Calibri" pitchFamily="34" charset="0"/>
                          <a:ea typeface="+mn-ea"/>
                          <a:cs typeface="+mn-cs"/>
                        </a:rPr>
                        <a:t>Middle Ranked Universities</a:t>
                      </a:r>
                      <a:endParaRPr lang="en-IN" sz="1600" kern="1200">
                        <a:solidFill>
                          <a:schemeClr val="dk1"/>
                        </a:solidFill>
                        <a:latin typeface="Calibri" pitchFamily="34" charset="0"/>
                        <a:ea typeface="+mn-ea"/>
                        <a:cs typeface="+mn-cs"/>
                      </a:endParaRPr>
                    </a:p>
                  </a:txBody>
                  <a:tcPr marT="45709" marB="45709"/>
                </a:tc>
                <a:tc>
                  <a:txBody>
                    <a:bodyPr/>
                    <a:lstStyle/>
                    <a:p>
                      <a:pPr marL="0" algn="ctr" defTabSz="914400" rtl="0" eaLnBrk="1" latinLnBrk="0" hangingPunct="1"/>
                      <a:r>
                        <a:rPr lang="en-US" sz="1600" kern="1200">
                          <a:solidFill>
                            <a:schemeClr val="dk1"/>
                          </a:solidFill>
                          <a:latin typeface="Calibri" pitchFamily="34" charset="0"/>
                          <a:ea typeface="+mn-ea"/>
                          <a:cs typeface="+mn-cs"/>
                        </a:rPr>
                        <a:t>60%-70% in 12</a:t>
                      </a:r>
                      <a:r>
                        <a:rPr lang="en-US" sz="1600" kern="1200" baseline="30000">
                          <a:solidFill>
                            <a:schemeClr val="dk1"/>
                          </a:solidFill>
                          <a:latin typeface="Calibri" pitchFamily="34" charset="0"/>
                          <a:ea typeface="+mn-ea"/>
                          <a:cs typeface="+mn-cs"/>
                        </a:rPr>
                        <a:t>th</a:t>
                      </a:r>
                      <a:r>
                        <a:rPr lang="en-US" sz="1600" kern="1200">
                          <a:solidFill>
                            <a:schemeClr val="dk1"/>
                          </a:solidFill>
                          <a:latin typeface="Calibri" pitchFamily="34" charset="0"/>
                          <a:ea typeface="+mn-ea"/>
                          <a:cs typeface="+mn-cs"/>
                        </a:rPr>
                        <a:t> Standard</a:t>
                      </a:r>
                      <a:endParaRPr lang="en-IN" sz="1600" kern="1200">
                        <a:solidFill>
                          <a:schemeClr val="dk1"/>
                        </a:solidFill>
                        <a:latin typeface="Calibri" pitchFamily="34" charset="0"/>
                        <a:ea typeface="+mn-ea"/>
                        <a:cs typeface="+mn-cs"/>
                      </a:endParaRPr>
                    </a:p>
                  </a:txBody>
                  <a:tcPr marT="45709" marB="45709"/>
                </a:tc>
                <a:extLst>
                  <a:ext uri="{0D108BD9-81ED-4DB2-BD59-A6C34878D82A}">
                    <a16:rowId xmlns:a16="http://schemas.microsoft.com/office/drawing/2014/main" xmlns="" val="2337117285"/>
                  </a:ext>
                </a:extLst>
              </a:tr>
              <a:tr h="505602">
                <a:tc>
                  <a:txBody>
                    <a:bodyPr/>
                    <a:lstStyle/>
                    <a:p>
                      <a:pPr marL="0" algn="ctr" defTabSz="914400" rtl="0" eaLnBrk="1" latinLnBrk="0" hangingPunct="1"/>
                      <a:r>
                        <a:rPr lang="en-US" sz="1600" kern="1200">
                          <a:solidFill>
                            <a:schemeClr val="dk1"/>
                          </a:solidFill>
                          <a:latin typeface="Calibri" pitchFamily="34" charset="0"/>
                          <a:ea typeface="+mn-ea"/>
                          <a:cs typeface="+mn-cs"/>
                        </a:rPr>
                        <a:t>Low Ranked Universities</a:t>
                      </a:r>
                      <a:endParaRPr lang="en-IN" sz="1600" kern="1200">
                        <a:solidFill>
                          <a:schemeClr val="dk1"/>
                        </a:solidFill>
                        <a:latin typeface="Calibri" pitchFamily="34" charset="0"/>
                        <a:ea typeface="+mn-ea"/>
                        <a:cs typeface="+mn-cs"/>
                      </a:endParaRPr>
                    </a:p>
                  </a:txBody>
                  <a:tcPr marT="45709" marB="45709"/>
                </a:tc>
                <a:tc>
                  <a:txBody>
                    <a:bodyPr/>
                    <a:lstStyle/>
                    <a:p>
                      <a:pPr marL="0" algn="ctr" defTabSz="914400" rtl="0" eaLnBrk="1" latinLnBrk="0" hangingPunct="1"/>
                      <a:r>
                        <a:rPr lang="en-US" sz="1600" kern="1200">
                          <a:solidFill>
                            <a:schemeClr val="dk1"/>
                          </a:solidFill>
                          <a:latin typeface="Calibri" pitchFamily="34" charset="0"/>
                          <a:ea typeface="+mn-ea"/>
                          <a:cs typeface="+mn-cs"/>
                        </a:rPr>
                        <a:t>55% - 60% in 12</a:t>
                      </a:r>
                      <a:r>
                        <a:rPr lang="en-US" sz="1600" kern="1200" baseline="30000">
                          <a:solidFill>
                            <a:schemeClr val="dk1"/>
                          </a:solidFill>
                          <a:latin typeface="Calibri" pitchFamily="34" charset="0"/>
                          <a:ea typeface="+mn-ea"/>
                          <a:cs typeface="+mn-cs"/>
                        </a:rPr>
                        <a:t>th</a:t>
                      </a:r>
                      <a:r>
                        <a:rPr lang="en-US" sz="1600" kern="1200">
                          <a:solidFill>
                            <a:schemeClr val="dk1"/>
                          </a:solidFill>
                          <a:latin typeface="Calibri" pitchFamily="34" charset="0"/>
                          <a:ea typeface="+mn-ea"/>
                          <a:cs typeface="+mn-cs"/>
                        </a:rPr>
                        <a:t> Standard</a:t>
                      </a:r>
                      <a:endParaRPr lang="en-IN" sz="1600" kern="1200">
                        <a:solidFill>
                          <a:schemeClr val="dk1"/>
                        </a:solidFill>
                        <a:latin typeface="Calibri" pitchFamily="34" charset="0"/>
                        <a:ea typeface="+mn-ea"/>
                        <a:cs typeface="+mn-cs"/>
                      </a:endParaRPr>
                    </a:p>
                  </a:txBody>
                  <a:tcPr marT="45709" marB="45709"/>
                </a:tc>
                <a:extLst>
                  <a:ext uri="{0D108BD9-81ED-4DB2-BD59-A6C34878D82A}">
                    <a16:rowId xmlns:a16="http://schemas.microsoft.com/office/drawing/2014/main" xmlns="" val="3128122080"/>
                  </a:ext>
                </a:extLst>
              </a:tr>
            </a:tbl>
          </a:graphicData>
        </a:graphic>
      </p:graphicFrame>
      <p:graphicFrame>
        <p:nvGraphicFramePr>
          <p:cNvPr id="7" name="Diagram 6">
            <a:extLst>
              <a:ext uri="{FF2B5EF4-FFF2-40B4-BE49-F238E27FC236}">
                <a16:creationId xmlns:a16="http://schemas.microsoft.com/office/drawing/2014/main" xmlns="" id="{6E9CFAD1-1BBC-F6A6-231B-6F81191D981F}"/>
              </a:ext>
            </a:extLst>
          </p:cNvPr>
          <p:cNvGraphicFramePr/>
          <p:nvPr>
            <p:extLst>
              <p:ext uri="{D42A27DB-BD31-4B8C-83A1-F6EECF244321}">
                <p14:modId xmlns:p14="http://schemas.microsoft.com/office/powerpoint/2010/main" xmlns="" val="4093544573"/>
              </p:ext>
            </p:extLst>
          </p:nvPr>
        </p:nvGraphicFramePr>
        <p:xfrm>
          <a:off x="583216" y="2458508"/>
          <a:ext cx="10944735" cy="37855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4" name="Group 3">
            <a:extLst>
              <a:ext uri="{FF2B5EF4-FFF2-40B4-BE49-F238E27FC236}">
                <a16:creationId xmlns:a16="http://schemas.microsoft.com/office/drawing/2014/main" xmlns="" id="{D5BCC0B8-3A7A-69ED-3360-15E6E03BBEAE}"/>
              </a:ext>
            </a:extLst>
          </p:cNvPr>
          <p:cNvGrpSpPr/>
          <p:nvPr/>
        </p:nvGrpSpPr>
        <p:grpSpPr>
          <a:xfrm>
            <a:off x="0" y="5544186"/>
            <a:ext cx="10596563" cy="1324088"/>
            <a:chOff x="0" y="5505651"/>
            <a:chExt cx="10596563" cy="1324088"/>
          </a:xfrm>
        </p:grpSpPr>
        <p:pic>
          <p:nvPicPr>
            <p:cNvPr id="8" name="Picture 7">
              <a:extLst>
                <a:ext uri="{FF2B5EF4-FFF2-40B4-BE49-F238E27FC236}">
                  <a16:creationId xmlns:a16="http://schemas.microsoft.com/office/drawing/2014/main" xmlns="" id="{36E67D61-EFAB-63FD-48BC-7F9E679CF7E3}"/>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9" name="Rectangle 8">
              <a:extLst>
                <a:ext uri="{FF2B5EF4-FFF2-40B4-BE49-F238E27FC236}">
                  <a16:creationId xmlns:a16="http://schemas.microsoft.com/office/drawing/2014/main" xmlns="" id="{5459F2BF-6F49-1A9E-8BBE-3E11962E95E2}"/>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0" name="Rectangle 9">
              <a:extLst>
                <a:ext uri="{FF2B5EF4-FFF2-40B4-BE49-F238E27FC236}">
                  <a16:creationId xmlns:a16="http://schemas.microsoft.com/office/drawing/2014/main" xmlns="" id="{7C1CA16A-C9E7-E033-DCB5-21FC3DCE3857}"/>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1" name="TextBox 10">
            <a:extLst>
              <a:ext uri="{FF2B5EF4-FFF2-40B4-BE49-F238E27FC236}">
                <a16:creationId xmlns:a16="http://schemas.microsoft.com/office/drawing/2014/main" xmlns="" id="{22E5C3FB-5E52-1AB8-9574-C00678DB9B19}"/>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213185251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9" name="Text Box 4">
            <a:extLst>
              <a:ext uri="{FF2B5EF4-FFF2-40B4-BE49-F238E27FC236}">
                <a16:creationId xmlns:a16="http://schemas.microsoft.com/office/drawing/2014/main" xmlns="" id="{8F6D6F08-DD26-730B-BF0F-162D1D9CA8F2}"/>
              </a:ext>
            </a:extLst>
          </p:cNvPr>
          <p:cNvSpPr txBox="1">
            <a:spLocks noChangeArrowheads="1"/>
          </p:cNvSpPr>
          <p:nvPr/>
        </p:nvSpPr>
        <p:spPr bwMode="auto">
          <a:xfrm>
            <a:off x="4209689" y="31810"/>
            <a:ext cx="6383548" cy="673116"/>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chor="ctr">
            <a:normAutofit fontScale="85000" lnSpcReduction="10000"/>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spcAft>
                <a:spcPts val="600"/>
              </a:spcAft>
              <a:buNone/>
            </a:pPr>
            <a:r>
              <a:rPr lang="en-US" altLang="en-US" sz="4100" b="1" dirty="0">
                <a:latin typeface="+mj-lt"/>
                <a:ea typeface="+mj-ea"/>
                <a:cs typeface="+mj-cs"/>
              </a:rPr>
              <a:t>Map of the United Kingdom</a:t>
            </a:r>
          </a:p>
        </p:txBody>
      </p:sp>
      <p:sp>
        <p:nvSpPr>
          <p:cNvPr id="10" name="Text Box 1">
            <a:extLst>
              <a:ext uri="{FF2B5EF4-FFF2-40B4-BE49-F238E27FC236}">
                <a16:creationId xmlns:a16="http://schemas.microsoft.com/office/drawing/2014/main" xmlns="" id="{C97E03C7-C053-955B-1C98-52EE2758BADF}"/>
              </a:ext>
            </a:extLst>
          </p:cNvPr>
          <p:cNvSpPr txBox="1">
            <a:spLocks noChangeArrowheads="1"/>
          </p:cNvSpPr>
          <p:nvPr/>
        </p:nvSpPr>
        <p:spPr bwMode="auto">
          <a:xfrm>
            <a:off x="6396413" y="669803"/>
            <a:ext cx="4561397" cy="739274"/>
          </a:xfrm>
          <a:prstGeom prst="rect">
            <a:avLst/>
          </a:prstGeom>
        </p:spPr>
        <p:txBody>
          <a:bodyPr vert="horz" lIns="91440" tIns="45720" rIns="91440" bIns="45720" rtlCol="0" anchor="ctr">
            <a:norm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8"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8"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8"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8"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8"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8"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8"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8"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itchFamily="18" charset="0"/>
                <a:ea typeface="DejaVu Sans" charset="0"/>
                <a:cs typeface="DejaVu Sans" charset="0"/>
              </a:defRPr>
            </a:lvl9pPr>
          </a:lstStyle>
          <a:p>
            <a:pPr eaLnBrk="1" hangingPunct="1">
              <a:lnSpc>
                <a:spcPct val="90000"/>
              </a:lnSpc>
              <a:spcAft>
                <a:spcPts val="600"/>
              </a:spcAft>
              <a:defRPr/>
            </a:pPr>
            <a:r>
              <a:rPr lang="en-US" sz="2800" dirty="0">
                <a:solidFill>
                  <a:schemeClr val="tx2"/>
                </a:solidFill>
                <a:latin typeface="Calibri" panose="020F0502020204030204" pitchFamily="34" charset="0"/>
                <a:ea typeface="+mj-ea"/>
                <a:cs typeface="Calibri" panose="020F0502020204030204" pitchFamily="34" charset="0"/>
              </a:rPr>
              <a:t>Key Facts: </a:t>
            </a:r>
            <a:r>
              <a:rPr lang="en-US" sz="3200" b="1" dirty="0">
                <a:solidFill>
                  <a:schemeClr val="tx2"/>
                </a:solidFill>
                <a:latin typeface="Calibri" panose="020F0502020204030204" pitchFamily="34" charset="0"/>
                <a:ea typeface="+mj-ea"/>
                <a:cs typeface="Calibri" panose="020F0502020204030204" pitchFamily="34" charset="0"/>
              </a:rPr>
              <a:t>United Kingdom</a:t>
            </a:r>
          </a:p>
        </p:txBody>
      </p:sp>
      <p:graphicFrame>
        <p:nvGraphicFramePr>
          <p:cNvPr id="13" name="Diagram 12">
            <a:extLst>
              <a:ext uri="{FF2B5EF4-FFF2-40B4-BE49-F238E27FC236}">
                <a16:creationId xmlns:a16="http://schemas.microsoft.com/office/drawing/2014/main" xmlns="" id="{E063337F-FB82-4BEA-02F3-21AB0309A0FF}"/>
              </a:ext>
            </a:extLst>
          </p:cNvPr>
          <p:cNvGraphicFramePr/>
          <p:nvPr>
            <p:extLst>
              <p:ext uri="{D42A27DB-BD31-4B8C-83A1-F6EECF244321}">
                <p14:modId xmlns:p14="http://schemas.microsoft.com/office/powerpoint/2010/main" xmlns="" val="4154379386"/>
              </p:ext>
            </p:extLst>
          </p:nvPr>
        </p:nvGraphicFramePr>
        <p:xfrm>
          <a:off x="6261501" y="977419"/>
          <a:ext cx="5385855" cy="3999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1">
            <a:extLst>
              <a:ext uri="{FF2B5EF4-FFF2-40B4-BE49-F238E27FC236}">
                <a16:creationId xmlns:a16="http://schemas.microsoft.com/office/drawing/2014/main" xmlns="" id="{87845822-8645-1FFF-0BD1-903BEADC8E67}"/>
              </a:ext>
            </a:extLst>
          </p:cNvPr>
          <p:cNvGrpSpPr/>
          <p:nvPr/>
        </p:nvGrpSpPr>
        <p:grpSpPr>
          <a:xfrm>
            <a:off x="0" y="5533912"/>
            <a:ext cx="10596563" cy="1324088"/>
            <a:chOff x="0" y="5505651"/>
            <a:chExt cx="10596563" cy="1324088"/>
          </a:xfrm>
        </p:grpSpPr>
        <p:pic>
          <p:nvPicPr>
            <p:cNvPr id="5" name="Picture 4">
              <a:extLst>
                <a:ext uri="{FF2B5EF4-FFF2-40B4-BE49-F238E27FC236}">
                  <a16:creationId xmlns:a16="http://schemas.microsoft.com/office/drawing/2014/main" xmlns="" id="{BF22EE39-C893-CD7B-360E-EC4D8902DA44}"/>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6" name="Rectangle 5">
              <a:extLst>
                <a:ext uri="{FF2B5EF4-FFF2-40B4-BE49-F238E27FC236}">
                  <a16:creationId xmlns:a16="http://schemas.microsoft.com/office/drawing/2014/main" xmlns="" id="{87A17659-CB9C-BD1E-F81F-0A4D1D38F91C}"/>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7" name="Rectangle 6">
              <a:extLst>
                <a:ext uri="{FF2B5EF4-FFF2-40B4-BE49-F238E27FC236}">
                  <a16:creationId xmlns:a16="http://schemas.microsoft.com/office/drawing/2014/main" xmlns="" id="{D60E18B9-BE6B-668D-DEBB-A34FF1DC9815}"/>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1" name="TextBox 10">
            <a:extLst>
              <a:ext uri="{FF2B5EF4-FFF2-40B4-BE49-F238E27FC236}">
                <a16:creationId xmlns:a16="http://schemas.microsoft.com/office/drawing/2014/main" xmlns="" id="{7A9971AD-2E9E-C544-6548-DFF6EE6D73E8}"/>
              </a:ext>
            </a:extLst>
          </p:cNvPr>
          <p:cNvSpPr txBox="1"/>
          <p:nvPr/>
        </p:nvSpPr>
        <p:spPr>
          <a:xfrm>
            <a:off x="2120084" y="6550223"/>
            <a:ext cx="4567661" cy="307777"/>
          </a:xfrm>
          <a:prstGeom prst="rect">
            <a:avLst/>
          </a:prstGeom>
          <a:noFill/>
        </p:spPr>
        <p:txBody>
          <a:bodyPr wrap="none" rtlCol="0">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pic>
        <p:nvPicPr>
          <p:cNvPr id="3" name="Picture 4">
            <a:extLst>
              <a:ext uri="{FF2B5EF4-FFF2-40B4-BE49-F238E27FC236}">
                <a16:creationId xmlns:a16="http://schemas.microsoft.com/office/drawing/2014/main" xmlns="" id="{911BC4B1-6C10-2BA7-9450-FDAE4F67FDE4}"/>
              </a:ext>
            </a:extLst>
          </p:cNvPr>
          <p:cNvPicPr>
            <a:picLocks noChangeAspect="1" noChangeArrowheads="1"/>
          </p:cNvPicPr>
          <p:nvPr/>
        </p:nvPicPr>
        <p:blipFill>
          <a:blip r:embed="rId8">
            <a:extLst>
              <a:ext uri="{28A0092B-C50C-407E-A947-70E740481C1C}">
                <a14:useLocalDpi xmlns:a14="http://schemas.microsoft.com/office/drawing/2010/main" xmlns="" val="0"/>
              </a:ext>
            </a:extLst>
          </a:blip>
          <a:stretch>
            <a:fillRect/>
          </a:stretch>
        </p:blipFill>
        <p:spPr bwMode="auto">
          <a:xfrm>
            <a:off x="0" y="255677"/>
            <a:ext cx="5435029" cy="5600738"/>
          </a:xfrm>
          <a:prstGeom prst="rect">
            <a:avLst/>
          </a:prstGeom>
          <a:noFill/>
          <a:extLst>
            <a:ext uri="{909E8E84-426E-40DD-AFC4-6F175D3DCCD1}">
              <a14:hiddenFill xmlns:a14="http://schemas.microsoft.com/office/drawing/2010/main" xmlns="">
                <a:solidFill>
                  <a:srgbClr val="FFFFFF"/>
                </a:solidFill>
              </a14:hiddenFill>
            </a:ext>
          </a:extLst>
        </p:spPr>
      </p:pic>
      <p:sp>
        <p:nvSpPr>
          <p:cNvPr id="16" name="TextBox 15">
            <a:extLst>
              <a:ext uri="{FF2B5EF4-FFF2-40B4-BE49-F238E27FC236}">
                <a16:creationId xmlns:a16="http://schemas.microsoft.com/office/drawing/2014/main" xmlns="" id="{D96D3A81-2480-DD9F-9165-CE9D58EEBB52}"/>
              </a:ext>
            </a:extLst>
          </p:cNvPr>
          <p:cNvSpPr txBox="1"/>
          <p:nvPr/>
        </p:nvSpPr>
        <p:spPr>
          <a:xfrm>
            <a:off x="3827331" y="2053652"/>
            <a:ext cx="1142942" cy="338554"/>
          </a:xfrm>
          <a:prstGeom prst="rect">
            <a:avLst/>
          </a:prstGeom>
          <a:noFill/>
        </p:spPr>
        <p:txBody>
          <a:bodyPr wrap="none" rtlCol="0">
            <a:spAutoFit/>
          </a:bodyPr>
          <a:lstStyle/>
          <a:p>
            <a:r>
              <a:rPr lang="en-IN" sz="1600" spc="-10">
                <a:solidFill>
                  <a:srgbClr val="585858"/>
                </a:solidFill>
                <a:latin typeface="Comic Sans MS" panose="030F0702030302020204" pitchFamily="66" charset="0"/>
              </a:rPr>
              <a:t>Edinburgh</a:t>
            </a:r>
            <a:endParaRPr lang="en-IN" sz="1600">
              <a:latin typeface="Comic Sans MS" panose="030F0702030302020204" pitchFamily="66" charset="0"/>
            </a:endParaRPr>
          </a:p>
        </p:txBody>
      </p:sp>
      <p:sp>
        <p:nvSpPr>
          <p:cNvPr id="18" name="TextBox 17">
            <a:extLst>
              <a:ext uri="{FF2B5EF4-FFF2-40B4-BE49-F238E27FC236}">
                <a16:creationId xmlns:a16="http://schemas.microsoft.com/office/drawing/2014/main" xmlns="" id="{CD1C329D-2CD9-C3F8-1FFF-9C51D3467B04}"/>
              </a:ext>
            </a:extLst>
          </p:cNvPr>
          <p:cNvSpPr txBox="1"/>
          <p:nvPr/>
        </p:nvSpPr>
        <p:spPr>
          <a:xfrm>
            <a:off x="5403796" y="4694420"/>
            <a:ext cx="840615" cy="338554"/>
          </a:xfrm>
          <a:prstGeom prst="rect">
            <a:avLst/>
          </a:prstGeom>
          <a:noFill/>
        </p:spPr>
        <p:txBody>
          <a:bodyPr wrap="none" rtlCol="0">
            <a:spAutoFit/>
          </a:bodyPr>
          <a:lstStyle/>
          <a:p>
            <a:r>
              <a:rPr lang="en-US" sz="1600" spc="-10" dirty="0">
                <a:solidFill>
                  <a:srgbClr val="585858"/>
                </a:solidFill>
                <a:latin typeface="Comic Sans MS" panose="030F0702030302020204" pitchFamily="66" charset="0"/>
              </a:rPr>
              <a:t>L</a:t>
            </a:r>
            <a:r>
              <a:rPr lang="en-IN" sz="1600" spc="-10" dirty="0">
                <a:solidFill>
                  <a:srgbClr val="585858"/>
                </a:solidFill>
                <a:latin typeface="Comic Sans MS" panose="030F0702030302020204" pitchFamily="66" charset="0"/>
              </a:rPr>
              <a:t>ondon</a:t>
            </a:r>
            <a:endParaRPr lang="en-IN" sz="1600" dirty="0">
              <a:latin typeface="Comic Sans MS" panose="030F0702030302020204" pitchFamily="66" charset="0"/>
            </a:endParaRPr>
          </a:p>
        </p:txBody>
      </p:sp>
      <p:sp>
        <p:nvSpPr>
          <p:cNvPr id="19" name="TextBox 18">
            <a:extLst>
              <a:ext uri="{FF2B5EF4-FFF2-40B4-BE49-F238E27FC236}">
                <a16:creationId xmlns:a16="http://schemas.microsoft.com/office/drawing/2014/main" xmlns="" id="{E51CE78B-92D6-FACE-5482-82888017134A}"/>
              </a:ext>
            </a:extLst>
          </p:cNvPr>
          <p:cNvSpPr txBox="1"/>
          <p:nvPr/>
        </p:nvSpPr>
        <p:spPr>
          <a:xfrm>
            <a:off x="232191" y="4679429"/>
            <a:ext cx="890628" cy="338554"/>
          </a:xfrm>
          <a:prstGeom prst="rect">
            <a:avLst/>
          </a:prstGeom>
          <a:noFill/>
        </p:spPr>
        <p:txBody>
          <a:bodyPr wrap="none" rtlCol="0">
            <a:spAutoFit/>
          </a:bodyPr>
          <a:lstStyle/>
          <a:p>
            <a:r>
              <a:rPr lang="en-US" sz="1600" spc="-10">
                <a:solidFill>
                  <a:srgbClr val="585858"/>
                </a:solidFill>
                <a:latin typeface="Comic Sans MS" panose="030F0702030302020204" pitchFamily="66" charset="0"/>
              </a:rPr>
              <a:t>C</a:t>
            </a:r>
            <a:r>
              <a:rPr lang="en-IN" sz="1600" spc="-10">
                <a:solidFill>
                  <a:srgbClr val="585858"/>
                </a:solidFill>
                <a:latin typeface="Comic Sans MS" panose="030F0702030302020204" pitchFamily="66" charset="0"/>
              </a:rPr>
              <a:t>ardiff</a:t>
            </a:r>
            <a:endParaRPr lang="en-IN" sz="1600">
              <a:latin typeface="Comic Sans MS" panose="030F0702030302020204" pitchFamily="66" charset="0"/>
            </a:endParaRPr>
          </a:p>
        </p:txBody>
      </p:sp>
      <p:sp>
        <p:nvSpPr>
          <p:cNvPr id="20" name="TextBox 19">
            <a:extLst>
              <a:ext uri="{FF2B5EF4-FFF2-40B4-BE49-F238E27FC236}">
                <a16:creationId xmlns:a16="http://schemas.microsoft.com/office/drawing/2014/main" xmlns="" id="{AE559DC0-90E8-6A27-6679-677E3BACE072}"/>
              </a:ext>
            </a:extLst>
          </p:cNvPr>
          <p:cNvSpPr txBox="1"/>
          <p:nvPr/>
        </p:nvSpPr>
        <p:spPr>
          <a:xfrm>
            <a:off x="119920" y="3467725"/>
            <a:ext cx="1019331" cy="338554"/>
          </a:xfrm>
          <a:prstGeom prst="rect">
            <a:avLst/>
          </a:prstGeom>
          <a:noFill/>
        </p:spPr>
        <p:txBody>
          <a:bodyPr wrap="square" rtlCol="0">
            <a:spAutoFit/>
          </a:bodyPr>
          <a:lstStyle/>
          <a:p>
            <a:r>
              <a:rPr lang="en-US" sz="1600" spc="-10">
                <a:solidFill>
                  <a:srgbClr val="585858"/>
                </a:solidFill>
                <a:latin typeface="Comic Sans MS" panose="030F0702030302020204" pitchFamily="66" charset="0"/>
              </a:rPr>
              <a:t>B</a:t>
            </a:r>
            <a:r>
              <a:rPr lang="en-IN" sz="1600" spc="-10">
                <a:solidFill>
                  <a:srgbClr val="585858"/>
                </a:solidFill>
                <a:latin typeface="Comic Sans MS" panose="030F0702030302020204" pitchFamily="66" charset="0"/>
              </a:rPr>
              <a:t>elfast</a:t>
            </a:r>
            <a:endParaRPr lang="en-IN" sz="1600">
              <a:latin typeface="Comic Sans MS" panose="030F0702030302020204" pitchFamily="66" charset="0"/>
            </a:endParaRPr>
          </a:p>
        </p:txBody>
      </p:sp>
      <p:cxnSp>
        <p:nvCxnSpPr>
          <p:cNvPr id="22" name="Connector: Curved 21">
            <a:extLst>
              <a:ext uri="{FF2B5EF4-FFF2-40B4-BE49-F238E27FC236}">
                <a16:creationId xmlns:a16="http://schemas.microsoft.com/office/drawing/2014/main" xmlns="" id="{A344091C-CDB2-A988-1382-7E1FF45A73E3}"/>
              </a:ext>
            </a:extLst>
          </p:cNvPr>
          <p:cNvCxnSpPr/>
          <p:nvPr/>
        </p:nvCxnSpPr>
        <p:spPr>
          <a:xfrm>
            <a:off x="3402768" y="1948721"/>
            <a:ext cx="509665" cy="179882"/>
          </a:xfrm>
          <a:prstGeom prst="curvedConnector3">
            <a:avLst>
              <a:gd name="adj1" fmla="val 50001"/>
            </a:avLst>
          </a:prstGeom>
          <a:ln>
            <a:tailEnd type="triangle"/>
          </a:ln>
        </p:spPr>
        <p:style>
          <a:lnRef idx="1">
            <a:schemeClr val="dk1"/>
          </a:lnRef>
          <a:fillRef idx="0">
            <a:schemeClr val="dk1"/>
          </a:fillRef>
          <a:effectRef idx="0">
            <a:schemeClr val="dk1"/>
          </a:effectRef>
          <a:fontRef idx="minor">
            <a:schemeClr val="tx1"/>
          </a:fontRef>
        </p:style>
      </p:cxnSp>
      <p:cxnSp>
        <p:nvCxnSpPr>
          <p:cNvPr id="25" name="Connector: Curved 24">
            <a:extLst>
              <a:ext uri="{FF2B5EF4-FFF2-40B4-BE49-F238E27FC236}">
                <a16:creationId xmlns:a16="http://schemas.microsoft.com/office/drawing/2014/main" xmlns="" id="{B3A498D8-6309-86F8-5842-B4D7947D48DC}"/>
              </a:ext>
            </a:extLst>
          </p:cNvPr>
          <p:cNvCxnSpPr/>
          <p:nvPr/>
        </p:nvCxnSpPr>
        <p:spPr>
          <a:xfrm rot="5400000">
            <a:off x="307299" y="3155429"/>
            <a:ext cx="509665" cy="194872"/>
          </a:xfrm>
          <a:prstGeom prst="curved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or: Curved 26">
            <a:extLst>
              <a:ext uri="{FF2B5EF4-FFF2-40B4-BE49-F238E27FC236}">
                <a16:creationId xmlns:a16="http://schemas.microsoft.com/office/drawing/2014/main" xmlns="" id="{3546E709-6A3A-7448-FC30-77B17A61561A}"/>
              </a:ext>
            </a:extLst>
          </p:cNvPr>
          <p:cNvCxnSpPr>
            <a:cxnSpLocks/>
            <a:endCxn id="18" idx="1"/>
          </p:cNvCxnSpPr>
          <p:nvPr/>
        </p:nvCxnSpPr>
        <p:spPr>
          <a:xfrm>
            <a:off x="4482059" y="4616970"/>
            <a:ext cx="921737" cy="246727"/>
          </a:xfrm>
          <a:prstGeom prst="curvedConnector3">
            <a:avLst>
              <a:gd name="adj1" fmla="val 64637"/>
            </a:avLst>
          </a:prstGeom>
          <a:ln>
            <a:tailEnd type="triangle"/>
          </a:ln>
        </p:spPr>
        <p:style>
          <a:lnRef idx="1">
            <a:schemeClr val="dk1"/>
          </a:lnRef>
          <a:fillRef idx="0">
            <a:schemeClr val="dk1"/>
          </a:fillRef>
          <a:effectRef idx="0">
            <a:schemeClr val="dk1"/>
          </a:effectRef>
          <a:fontRef idx="minor">
            <a:schemeClr val="tx1"/>
          </a:fontRef>
        </p:style>
      </p:cxnSp>
      <p:cxnSp>
        <p:nvCxnSpPr>
          <p:cNvPr id="29" name="Connector: Curved 28">
            <a:extLst>
              <a:ext uri="{FF2B5EF4-FFF2-40B4-BE49-F238E27FC236}">
                <a16:creationId xmlns:a16="http://schemas.microsoft.com/office/drawing/2014/main" xmlns="" id="{91FE00F3-2C7B-331E-03AB-0B9678A9D47E}"/>
              </a:ext>
            </a:extLst>
          </p:cNvPr>
          <p:cNvCxnSpPr>
            <a:endCxn id="19" idx="3"/>
          </p:cNvCxnSpPr>
          <p:nvPr/>
        </p:nvCxnSpPr>
        <p:spPr>
          <a:xfrm rot="10800000" flipV="1">
            <a:off x="1122820" y="4691920"/>
            <a:ext cx="556079" cy="156785"/>
          </a:xfrm>
          <a:prstGeom prst="curvedConnector3">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260730876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76537" y="135539"/>
            <a:ext cx="664302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mn-lt"/>
              </a:rPr>
              <a:t>Entry Criteria for Master’s</a:t>
            </a:r>
          </a:p>
        </p:txBody>
      </p:sp>
      <p:graphicFrame>
        <p:nvGraphicFramePr>
          <p:cNvPr id="7" name="Diagram 6">
            <a:extLst>
              <a:ext uri="{FF2B5EF4-FFF2-40B4-BE49-F238E27FC236}">
                <a16:creationId xmlns:a16="http://schemas.microsoft.com/office/drawing/2014/main" xmlns="" id="{6E9CFAD1-1BBC-F6A6-231B-6F81191D981F}"/>
              </a:ext>
            </a:extLst>
          </p:cNvPr>
          <p:cNvGraphicFramePr/>
          <p:nvPr>
            <p:extLst>
              <p:ext uri="{D42A27DB-BD31-4B8C-83A1-F6EECF244321}">
                <p14:modId xmlns:p14="http://schemas.microsoft.com/office/powerpoint/2010/main" xmlns="" val="3622420526"/>
              </p:ext>
            </p:extLst>
          </p:nvPr>
        </p:nvGraphicFramePr>
        <p:xfrm>
          <a:off x="776090" y="2901703"/>
          <a:ext cx="10731260" cy="29228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Table 3">
            <a:extLst>
              <a:ext uri="{FF2B5EF4-FFF2-40B4-BE49-F238E27FC236}">
                <a16:creationId xmlns:a16="http://schemas.microsoft.com/office/drawing/2014/main" xmlns="" id="{E0240FB9-924F-644C-FCFE-E6C83B966A1A}"/>
              </a:ext>
            </a:extLst>
          </p:cNvPr>
          <p:cNvGraphicFramePr>
            <a:graphicFrameLocks noGrp="1"/>
          </p:cNvGraphicFramePr>
          <p:nvPr>
            <p:extLst>
              <p:ext uri="{D42A27DB-BD31-4B8C-83A1-F6EECF244321}">
                <p14:modId xmlns:p14="http://schemas.microsoft.com/office/powerpoint/2010/main" xmlns="" val="3162916441"/>
              </p:ext>
            </p:extLst>
          </p:nvPr>
        </p:nvGraphicFramePr>
        <p:xfrm>
          <a:off x="2639997" y="887681"/>
          <a:ext cx="6912006" cy="1838638"/>
        </p:xfrm>
        <a:graphic>
          <a:graphicData uri="http://schemas.openxmlformats.org/drawingml/2006/table">
            <a:tbl>
              <a:tblPr firstRow="1" bandRow="1">
                <a:tableStyleId>{5C22544A-7EE6-4342-B048-85BDC9FD1C3A}</a:tableStyleId>
              </a:tblPr>
              <a:tblGrid>
                <a:gridCol w="3482182">
                  <a:extLst>
                    <a:ext uri="{9D8B030D-6E8A-4147-A177-3AD203B41FA5}">
                      <a16:colId xmlns:a16="http://schemas.microsoft.com/office/drawing/2014/main" xmlns="" val="480062319"/>
                    </a:ext>
                  </a:extLst>
                </a:gridCol>
                <a:gridCol w="3429824">
                  <a:extLst>
                    <a:ext uri="{9D8B030D-6E8A-4147-A177-3AD203B41FA5}">
                      <a16:colId xmlns:a16="http://schemas.microsoft.com/office/drawing/2014/main" xmlns="" val="2623478530"/>
                    </a:ext>
                  </a:extLst>
                </a:gridCol>
              </a:tblGrid>
              <a:tr h="0">
                <a:tc>
                  <a:txBody>
                    <a:bodyPr/>
                    <a:lstStyle/>
                    <a:p>
                      <a:pPr marL="0" algn="ctr" defTabSz="914400" rtl="0" eaLnBrk="1" latinLnBrk="0" hangingPunct="1"/>
                      <a:r>
                        <a:rPr lang="en-US" sz="1800" kern="1200">
                          <a:solidFill>
                            <a:schemeClr val="dk1"/>
                          </a:solidFill>
                          <a:latin typeface="Calibri"/>
                          <a:ea typeface="+mn-ea"/>
                          <a:cs typeface="+mn-cs"/>
                        </a:rPr>
                        <a:t>Type of University</a:t>
                      </a:r>
                      <a:endParaRPr lang="en-IN" sz="1800" kern="1200">
                        <a:solidFill>
                          <a:schemeClr val="dk1"/>
                        </a:solidFill>
                        <a:latin typeface="Calibri"/>
                        <a:ea typeface="+mn-ea"/>
                        <a:cs typeface="+mn-cs"/>
                      </a:endParaRPr>
                    </a:p>
                  </a:txBody>
                  <a:tcPr marT="45709" marB="45709"/>
                </a:tc>
                <a:tc>
                  <a:txBody>
                    <a:bodyPr/>
                    <a:lstStyle/>
                    <a:p>
                      <a:pPr marL="0" algn="ctr" defTabSz="914400" rtl="0" eaLnBrk="1" latinLnBrk="0" hangingPunct="1"/>
                      <a:r>
                        <a:rPr lang="en-US" sz="1800" kern="1200">
                          <a:solidFill>
                            <a:schemeClr val="dk1"/>
                          </a:solidFill>
                          <a:latin typeface="Calibri"/>
                          <a:ea typeface="+mn-ea"/>
                          <a:cs typeface="+mn-cs"/>
                        </a:rPr>
                        <a:t>Entry Requirements</a:t>
                      </a:r>
                      <a:endParaRPr lang="en-IN" sz="1800" kern="1200">
                        <a:solidFill>
                          <a:schemeClr val="dk1"/>
                        </a:solidFill>
                        <a:latin typeface="Calibri"/>
                        <a:ea typeface="+mn-ea"/>
                        <a:cs typeface="+mn-cs"/>
                      </a:endParaRPr>
                    </a:p>
                  </a:txBody>
                  <a:tcPr marT="45709" marB="45709"/>
                </a:tc>
                <a:extLst>
                  <a:ext uri="{0D108BD9-81ED-4DB2-BD59-A6C34878D82A}">
                    <a16:rowId xmlns:a16="http://schemas.microsoft.com/office/drawing/2014/main" xmlns="" val="2829578561"/>
                  </a:ext>
                </a:extLst>
              </a:tr>
              <a:tr h="518384">
                <a:tc>
                  <a:txBody>
                    <a:bodyPr/>
                    <a:lstStyle/>
                    <a:p>
                      <a:pPr marL="0" algn="ctr" defTabSz="914400" rtl="0" eaLnBrk="1" latinLnBrk="0" hangingPunct="1"/>
                      <a:r>
                        <a:rPr lang="en-US" sz="1600" kern="1200">
                          <a:solidFill>
                            <a:schemeClr val="dk1"/>
                          </a:solidFill>
                          <a:latin typeface="Calibri"/>
                          <a:ea typeface="+mn-ea"/>
                          <a:cs typeface="+mn-cs"/>
                        </a:rPr>
                        <a:t>High Ranked Universities</a:t>
                      </a:r>
                      <a:endParaRPr lang="en-IN" sz="1600" kern="1200">
                        <a:solidFill>
                          <a:schemeClr val="dk1"/>
                        </a:solidFill>
                        <a:latin typeface="Calibri"/>
                        <a:ea typeface="+mn-ea"/>
                        <a:cs typeface="+mn-cs"/>
                      </a:endParaRPr>
                    </a:p>
                  </a:txBody>
                  <a:tcPr marT="45709" marB="45709"/>
                </a:tc>
                <a:tc>
                  <a:txBody>
                    <a:bodyPr/>
                    <a:lstStyle/>
                    <a:p>
                      <a:pPr marL="0" algn="ctr" defTabSz="914400" rtl="0" eaLnBrk="1" latinLnBrk="0" hangingPunct="1"/>
                      <a:r>
                        <a:rPr lang="en-US" sz="1600" kern="1200">
                          <a:solidFill>
                            <a:schemeClr val="dk1"/>
                          </a:solidFill>
                          <a:latin typeface="Calibri"/>
                          <a:ea typeface="+mn-ea"/>
                          <a:cs typeface="+mn-cs"/>
                        </a:rPr>
                        <a:t>60% &amp; above in Bachelors</a:t>
                      </a:r>
                      <a:endParaRPr lang="en-IN" sz="1600" kern="1200">
                        <a:solidFill>
                          <a:schemeClr val="dk1"/>
                        </a:solidFill>
                        <a:latin typeface="Calibri"/>
                        <a:ea typeface="+mn-ea"/>
                        <a:cs typeface="+mn-cs"/>
                      </a:endParaRPr>
                    </a:p>
                  </a:txBody>
                  <a:tcPr marT="45709" marB="45709"/>
                </a:tc>
                <a:extLst>
                  <a:ext uri="{0D108BD9-81ED-4DB2-BD59-A6C34878D82A}">
                    <a16:rowId xmlns:a16="http://schemas.microsoft.com/office/drawing/2014/main" xmlns="" val="2422651695"/>
                  </a:ext>
                </a:extLst>
              </a:tr>
              <a:tr h="457512">
                <a:tc>
                  <a:txBody>
                    <a:bodyPr/>
                    <a:lstStyle/>
                    <a:p>
                      <a:pPr marL="0" algn="ctr" defTabSz="914400" rtl="0" eaLnBrk="1" latinLnBrk="0" hangingPunct="1"/>
                      <a:r>
                        <a:rPr lang="en-US" sz="1600" kern="1200">
                          <a:solidFill>
                            <a:schemeClr val="dk1"/>
                          </a:solidFill>
                          <a:latin typeface="Calibri"/>
                          <a:ea typeface="+mn-ea"/>
                          <a:cs typeface="+mn-cs"/>
                        </a:rPr>
                        <a:t>Middle Ranked Universities</a:t>
                      </a:r>
                      <a:endParaRPr lang="en-IN" sz="1600" kern="1200">
                        <a:solidFill>
                          <a:schemeClr val="dk1"/>
                        </a:solidFill>
                        <a:latin typeface="Calibri"/>
                        <a:ea typeface="+mn-ea"/>
                        <a:cs typeface="+mn-cs"/>
                      </a:endParaRPr>
                    </a:p>
                  </a:txBody>
                  <a:tcPr marT="45709" marB="45709"/>
                </a:tc>
                <a:tc>
                  <a:txBody>
                    <a:bodyPr/>
                    <a:lstStyle/>
                    <a:p>
                      <a:pPr marL="0" algn="ctr" defTabSz="914400" rtl="0" eaLnBrk="1" latinLnBrk="0" hangingPunct="1"/>
                      <a:r>
                        <a:rPr lang="en-US" sz="1600" kern="1200">
                          <a:solidFill>
                            <a:schemeClr val="dk1"/>
                          </a:solidFill>
                          <a:latin typeface="Calibri"/>
                          <a:ea typeface="+mn-ea"/>
                          <a:cs typeface="+mn-cs"/>
                        </a:rPr>
                        <a:t>55-60% in Bachelors</a:t>
                      </a:r>
                      <a:endParaRPr lang="en-IN" sz="1600" kern="1200">
                        <a:solidFill>
                          <a:schemeClr val="dk1"/>
                        </a:solidFill>
                        <a:latin typeface="Calibri"/>
                        <a:ea typeface="+mn-ea"/>
                        <a:cs typeface="+mn-cs"/>
                      </a:endParaRPr>
                    </a:p>
                  </a:txBody>
                  <a:tcPr marT="45709" marB="45709"/>
                </a:tc>
                <a:extLst>
                  <a:ext uri="{0D108BD9-81ED-4DB2-BD59-A6C34878D82A}">
                    <a16:rowId xmlns:a16="http://schemas.microsoft.com/office/drawing/2014/main" xmlns="" val="2337117285"/>
                  </a:ext>
                </a:extLst>
              </a:tr>
              <a:tr h="497004">
                <a:tc>
                  <a:txBody>
                    <a:bodyPr/>
                    <a:lstStyle/>
                    <a:p>
                      <a:pPr marL="0" algn="ctr" defTabSz="914400" rtl="0" eaLnBrk="1" latinLnBrk="0" hangingPunct="1"/>
                      <a:r>
                        <a:rPr lang="en-US" sz="1600" kern="1200">
                          <a:solidFill>
                            <a:schemeClr val="dk1"/>
                          </a:solidFill>
                          <a:latin typeface="Calibri"/>
                          <a:ea typeface="+mn-ea"/>
                          <a:cs typeface="+mn-cs"/>
                        </a:rPr>
                        <a:t>Low Ranked Universities</a:t>
                      </a:r>
                      <a:endParaRPr lang="en-IN" sz="1600" kern="1200">
                        <a:solidFill>
                          <a:schemeClr val="dk1"/>
                        </a:solidFill>
                        <a:latin typeface="Calibri"/>
                        <a:ea typeface="+mn-ea"/>
                        <a:cs typeface="+mn-cs"/>
                      </a:endParaRPr>
                    </a:p>
                  </a:txBody>
                  <a:tcPr marT="45709" marB="45709"/>
                </a:tc>
                <a:tc>
                  <a:txBody>
                    <a:bodyPr/>
                    <a:lstStyle/>
                    <a:p>
                      <a:pPr marL="0" algn="ctr" defTabSz="914400" rtl="0" eaLnBrk="1" latinLnBrk="0" hangingPunct="1"/>
                      <a:r>
                        <a:rPr lang="en-US" sz="1600" kern="1200">
                          <a:solidFill>
                            <a:schemeClr val="dk1"/>
                          </a:solidFill>
                          <a:latin typeface="Calibri"/>
                          <a:ea typeface="+mn-ea"/>
                          <a:cs typeface="+mn-cs"/>
                        </a:rPr>
                        <a:t>50-55% in Bachelors</a:t>
                      </a:r>
                      <a:endParaRPr lang="en-IN" sz="1600" kern="1200">
                        <a:solidFill>
                          <a:schemeClr val="dk1"/>
                        </a:solidFill>
                        <a:latin typeface="Calibri"/>
                        <a:ea typeface="+mn-ea"/>
                        <a:cs typeface="+mn-cs"/>
                      </a:endParaRPr>
                    </a:p>
                  </a:txBody>
                  <a:tcPr marT="45709" marB="45709"/>
                </a:tc>
                <a:extLst>
                  <a:ext uri="{0D108BD9-81ED-4DB2-BD59-A6C34878D82A}">
                    <a16:rowId xmlns:a16="http://schemas.microsoft.com/office/drawing/2014/main" xmlns="" val="3128122080"/>
                  </a:ext>
                </a:extLst>
              </a:tr>
            </a:tbl>
          </a:graphicData>
        </a:graphic>
      </p:graphicFrame>
      <p:grpSp>
        <p:nvGrpSpPr>
          <p:cNvPr id="2" name="Group 1">
            <a:extLst>
              <a:ext uri="{FF2B5EF4-FFF2-40B4-BE49-F238E27FC236}">
                <a16:creationId xmlns:a16="http://schemas.microsoft.com/office/drawing/2014/main" xmlns="" id="{BE02B298-22B7-A89B-CD56-9A813A90D3CE}"/>
              </a:ext>
            </a:extLst>
          </p:cNvPr>
          <p:cNvGrpSpPr/>
          <p:nvPr/>
        </p:nvGrpSpPr>
        <p:grpSpPr>
          <a:xfrm>
            <a:off x="0" y="5533912"/>
            <a:ext cx="10596563" cy="1324088"/>
            <a:chOff x="0" y="5505651"/>
            <a:chExt cx="10596563" cy="1324088"/>
          </a:xfrm>
        </p:grpSpPr>
        <p:pic>
          <p:nvPicPr>
            <p:cNvPr id="8" name="Picture 7">
              <a:extLst>
                <a:ext uri="{FF2B5EF4-FFF2-40B4-BE49-F238E27FC236}">
                  <a16:creationId xmlns:a16="http://schemas.microsoft.com/office/drawing/2014/main" xmlns="" id="{FD93543D-EC51-31B9-C4C1-0EC04DA4A94C}"/>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9" name="Rectangle 8">
              <a:extLst>
                <a:ext uri="{FF2B5EF4-FFF2-40B4-BE49-F238E27FC236}">
                  <a16:creationId xmlns:a16="http://schemas.microsoft.com/office/drawing/2014/main" xmlns="" id="{B2C89F57-4D02-E4CF-B7F7-C89DC485CCDA}"/>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0" name="Rectangle 9">
              <a:extLst>
                <a:ext uri="{FF2B5EF4-FFF2-40B4-BE49-F238E27FC236}">
                  <a16:creationId xmlns:a16="http://schemas.microsoft.com/office/drawing/2014/main" xmlns="" id="{BFEE2640-9E8E-C23E-0AFC-F3179AC3E065}"/>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3" name="TextBox 2">
            <a:extLst>
              <a:ext uri="{FF2B5EF4-FFF2-40B4-BE49-F238E27FC236}">
                <a16:creationId xmlns:a16="http://schemas.microsoft.com/office/drawing/2014/main" xmlns="" id="{5CFD862F-3700-41A6-7603-54C6F5581622}"/>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123514656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506517" y="134911"/>
            <a:ext cx="142721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mn-lt"/>
              </a:rPr>
              <a:t>UCAS</a:t>
            </a:r>
          </a:p>
        </p:txBody>
      </p:sp>
      <p:graphicFrame>
        <p:nvGraphicFramePr>
          <p:cNvPr id="4" name="Diagram 3">
            <a:extLst>
              <a:ext uri="{FF2B5EF4-FFF2-40B4-BE49-F238E27FC236}">
                <a16:creationId xmlns:a16="http://schemas.microsoft.com/office/drawing/2014/main" xmlns="" id="{7A40167D-0CB6-58B2-9E62-EE121EB8419B}"/>
              </a:ext>
            </a:extLst>
          </p:cNvPr>
          <p:cNvGraphicFramePr/>
          <p:nvPr>
            <p:extLst>
              <p:ext uri="{D42A27DB-BD31-4B8C-83A1-F6EECF244321}">
                <p14:modId xmlns:p14="http://schemas.microsoft.com/office/powerpoint/2010/main" xmlns="" val="1921954000"/>
              </p:ext>
            </p:extLst>
          </p:nvPr>
        </p:nvGraphicFramePr>
        <p:xfrm>
          <a:off x="507016" y="537286"/>
          <a:ext cx="10408515" cy="30389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xmlns="" id="{CA864201-0195-CC4F-DC5C-69754F7CC41A}"/>
              </a:ext>
            </a:extLst>
          </p:cNvPr>
          <p:cNvGraphicFramePr/>
          <p:nvPr>
            <p:extLst>
              <p:ext uri="{D42A27DB-BD31-4B8C-83A1-F6EECF244321}">
                <p14:modId xmlns:p14="http://schemas.microsoft.com/office/powerpoint/2010/main" xmlns="" val="1572184690"/>
              </p:ext>
            </p:extLst>
          </p:nvPr>
        </p:nvGraphicFramePr>
        <p:xfrm>
          <a:off x="276167" y="3462728"/>
          <a:ext cx="11730955" cy="255144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2" name="Group 1">
            <a:extLst>
              <a:ext uri="{FF2B5EF4-FFF2-40B4-BE49-F238E27FC236}">
                <a16:creationId xmlns:a16="http://schemas.microsoft.com/office/drawing/2014/main" xmlns="" id="{3257D2AA-63D6-14CA-D173-B41A84CBFC24}"/>
              </a:ext>
            </a:extLst>
          </p:cNvPr>
          <p:cNvGrpSpPr/>
          <p:nvPr/>
        </p:nvGrpSpPr>
        <p:grpSpPr>
          <a:xfrm>
            <a:off x="0" y="5533912"/>
            <a:ext cx="10596563" cy="1324088"/>
            <a:chOff x="0" y="5505651"/>
            <a:chExt cx="10596563" cy="1324088"/>
          </a:xfrm>
        </p:grpSpPr>
        <p:pic>
          <p:nvPicPr>
            <p:cNvPr id="7" name="Picture 6">
              <a:extLst>
                <a:ext uri="{FF2B5EF4-FFF2-40B4-BE49-F238E27FC236}">
                  <a16:creationId xmlns:a16="http://schemas.microsoft.com/office/drawing/2014/main" xmlns="" id="{55C8E1F6-2121-FF99-EB27-7609CDF9578A}"/>
                </a:ext>
              </a:extLst>
            </p:cNvPr>
            <p:cNvPicPr/>
            <p:nvPr/>
          </p:nvPicPr>
          <p:blipFill rotWithShape="1">
            <a:blip r:embed="rId11">
              <a:alphaModFix amt="50000"/>
            </a:blip>
            <a:srcRect t="-3687" b="9612"/>
            <a:stretch/>
          </p:blipFill>
          <p:spPr>
            <a:xfrm>
              <a:off x="393833" y="5505651"/>
              <a:ext cx="1849034" cy="1324088"/>
            </a:xfrm>
            <a:prstGeom prst="rect">
              <a:avLst/>
            </a:prstGeom>
          </p:spPr>
        </p:pic>
        <p:sp>
          <p:nvSpPr>
            <p:cNvPr id="9" name="Rectangle 8">
              <a:extLst>
                <a:ext uri="{FF2B5EF4-FFF2-40B4-BE49-F238E27FC236}">
                  <a16:creationId xmlns:a16="http://schemas.microsoft.com/office/drawing/2014/main" xmlns="" id="{1F33C8E9-0D6F-8771-3333-301240453652}"/>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0" name="Rectangle 9">
              <a:extLst>
                <a:ext uri="{FF2B5EF4-FFF2-40B4-BE49-F238E27FC236}">
                  <a16:creationId xmlns:a16="http://schemas.microsoft.com/office/drawing/2014/main" xmlns="" id="{384BA849-5DDD-486B-B5C3-0CB0AFC3010B}"/>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3" name="TextBox 2">
            <a:extLst>
              <a:ext uri="{FF2B5EF4-FFF2-40B4-BE49-F238E27FC236}">
                <a16:creationId xmlns:a16="http://schemas.microsoft.com/office/drawing/2014/main" xmlns="" id="{20FA6EEF-8A90-7637-027A-9C10BB436189}"/>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108922619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581469" y="360392"/>
            <a:ext cx="698856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mn-lt"/>
              </a:rPr>
              <a:t>Undergraduate Entry Requirements</a:t>
            </a:r>
          </a:p>
        </p:txBody>
      </p:sp>
      <p:graphicFrame>
        <p:nvGraphicFramePr>
          <p:cNvPr id="2" name="Table 1">
            <a:extLst>
              <a:ext uri="{FF2B5EF4-FFF2-40B4-BE49-F238E27FC236}">
                <a16:creationId xmlns:a16="http://schemas.microsoft.com/office/drawing/2014/main" xmlns="" id="{ACE5BD40-6DCD-103C-B679-C5EEF8FABC53}"/>
              </a:ext>
            </a:extLst>
          </p:cNvPr>
          <p:cNvGraphicFramePr>
            <a:graphicFrameLocks noGrp="1"/>
          </p:cNvGraphicFramePr>
          <p:nvPr>
            <p:extLst>
              <p:ext uri="{D42A27DB-BD31-4B8C-83A1-F6EECF244321}">
                <p14:modId xmlns:p14="http://schemas.microsoft.com/office/powerpoint/2010/main" xmlns="" val="1704518805"/>
              </p:ext>
            </p:extLst>
          </p:nvPr>
        </p:nvGraphicFramePr>
        <p:xfrm>
          <a:off x="2634364" y="1511628"/>
          <a:ext cx="6953252" cy="3108960"/>
        </p:xfrm>
        <a:graphic>
          <a:graphicData uri="http://schemas.openxmlformats.org/drawingml/2006/table">
            <a:tbl>
              <a:tblPr>
                <a:tableStyleId>{69CF1AB2-1976-4502-BF36-3FF5EA218861}</a:tableStyleId>
              </a:tblPr>
              <a:tblGrid>
                <a:gridCol w="1742747">
                  <a:extLst>
                    <a:ext uri="{9D8B030D-6E8A-4147-A177-3AD203B41FA5}">
                      <a16:colId xmlns:a16="http://schemas.microsoft.com/office/drawing/2014/main" xmlns="" val="4068089898"/>
                    </a:ext>
                  </a:extLst>
                </a:gridCol>
                <a:gridCol w="1733879">
                  <a:extLst>
                    <a:ext uri="{9D8B030D-6E8A-4147-A177-3AD203B41FA5}">
                      <a16:colId xmlns:a16="http://schemas.microsoft.com/office/drawing/2014/main" xmlns="" val="83632405"/>
                    </a:ext>
                  </a:extLst>
                </a:gridCol>
                <a:gridCol w="1738313">
                  <a:extLst>
                    <a:ext uri="{9D8B030D-6E8A-4147-A177-3AD203B41FA5}">
                      <a16:colId xmlns:a16="http://schemas.microsoft.com/office/drawing/2014/main" xmlns="" val="3206321782"/>
                    </a:ext>
                  </a:extLst>
                </a:gridCol>
                <a:gridCol w="1738313">
                  <a:extLst>
                    <a:ext uri="{9D8B030D-6E8A-4147-A177-3AD203B41FA5}">
                      <a16:colId xmlns:a16="http://schemas.microsoft.com/office/drawing/2014/main" xmlns="" val="3981546570"/>
                    </a:ext>
                  </a:extLst>
                </a:gridCol>
              </a:tblGrid>
              <a:tr h="0">
                <a:tc>
                  <a:txBody>
                    <a:bodyPr/>
                    <a:lstStyle/>
                    <a:p>
                      <a:pPr algn="ctr" fontAlgn="t"/>
                      <a:r>
                        <a:rPr lang="en-IN" b="1"/>
                        <a:t>UK Requirement (A-level)</a:t>
                      </a:r>
                    </a:p>
                  </a:txBody>
                  <a:tcPr>
                    <a:solidFill>
                      <a:schemeClr val="accent5"/>
                    </a:solidFill>
                  </a:tcPr>
                </a:tc>
                <a:tc>
                  <a:txBody>
                    <a:bodyPr/>
                    <a:lstStyle/>
                    <a:p>
                      <a:pPr algn="ctr" fontAlgn="t"/>
                      <a:r>
                        <a:rPr lang="en-IN" b="1"/>
                        <a:t>ICSE/CBSE/</a:t>
                      </a:r>
                    </a:p>
                    <a:p>
                      <a:pPr algn="ctr" fontAlgn="t"/>
                      <a:r>
                        <a:rPr lang="en-IN" b="1"/>
                        <a:t>ISC Boards</a:t>
                      </a:r>
                    </a:p>
                  </a:txBody>
                  <a:tcPr>
                    <a:solidFill>
                      <a:schemeClr val="accent5"/>
                    </a:solidFill>
                  </a:tcPr>
                </a:tc>
                <a:tc>
                  <a:txBody>
                    <a:bodyPr/>
                    <a:lstStyle/>
                    <a:p>
                      <a:pPr algn="ctr" fontAlgn="t"/>
                      <a:r>
                        <a:rPr lang="en-IN" b="1"/>
                        <a:t>West Bengal Board</a:t>
                      </a:r>
                    </a:p>
                  </a:txBody>
                  <a:tcPr>
                    <a:solidFill>
                      <a:schemeClr val="accent5"/>
                    </a:solidFill>
                  </a:tcPr>
                </a:tc>
                <a:tc>
                  <a:txBody>
                    <a:bodyPr/>
                    <a:lstStyle/>
                    <a:p>
                      <a:pPr fontAlgn="t"/>
                      <a:r>
                        <a:rPr lang="en-IN" b="1"/>
                        <a:t>Other Boards</a:t>
                      </a:r>
                    </a:p>
                  </a:txBody>
                  <a:tcPr>
                    <a:solidFill>
                      <a:schemeClr val="accent5"/>
                    </a:solidFill>
                  </a:tcPr>
                </a:tc>
                <a:extLst>
                  <a:ext uri="{0D108BD9-81ED-4DB2-BD59-A6C34878D82A}">
                    <a16:rowId xmlns:a16="http://schemas.microsoft.com/office/drawing/2014/main" xmlns="" val="4234591828"/>
                  </a:ext>
                </a:extLst>
              </a:tr>
              <a:tr h="0">
                <a:tc>
                  <a:txBody>
                    <a:bodyPr/>
                    <a:lstStyle/>
                    <a:p>
                      <a:pPr fontAlgn="t"/>
                      <a:r>
                        <a:rPr lang="en-IN">
                          <a:effectLst/>
                        </a:rPr>
                        <a:t> </a:t>
                      </a:r>
                    </a:p>
                  </a:txBody>
                  <a:tcPr/>
                </a:tc>
                <a:tc gridSpan="3">
                  <a:txBody>
                    <a:bodyPr/>
                    <a:lstStyle/>
                    <a:p>
                      <a:pPr algn="ctr" fontAlgn="t"/>
                      <a:r>
                        <a:rPr lang="en-IN">
                          <a:effectLst/>
                        </a:rPr>
                        <a:t>Standard XII equivalent</a:t>
                      </a:r>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xmlns="" val="4164698224"/>
                  </a:ext>
                </a:extLst>
              </a:tr>
              <a:tr h="0">
                <a:tc>
                  <a:txBody>
                    <a:bodyPr/>
                    <a:lstStyle/>
                    <a:p>
                      <a:pPr algn="ctr" fontAlgn="t"/>
                      <a:r>
                        <a:rPr lang="en-IN">
                          <a:effectLst/>
                        </a:rPr>
                        <a:t>A*AA</a:t>
                      </a:r>
                    </a:p>
                  </a:txBody>
                  <a:tcPr/>
                </a:tc>
                <a:tc>
                  <a:txBody>
                    <a:bodyPr/>
                    <a:lstStyle/>
                    <a:p>
                      <a:pPr algn="ctr" fontAlgn="t"/>
                      <a:r>
                        <a:rPr lang="en-IN">
                          <a:effectLst/>
                        </a:rPr>
                        <a:t>90%</a:t>
                      </a:r>
                    </a:p>
                  </a:txBody>
                  <a:tcPr/>
                </a:tc>
                <a:tc>
                  <a:txBody>
                    <a:bodyPr/>
                    <a:lstStyle/>
                    <a:p>
                      <a:pPr algn="ctr" fontAlgn="t"/>
                      <a:r>
                        <a:rPr lang="en-IN">
                          <a:effectLst/>
                        </a:rPr>
                        <a:t>80%</a:t>
                      </a:r>
                    </a:p>
                  </a:txBody>
                  <a:tcPr/>
                </a:tc>
                <a:tc>
                  <a:txBody>
                    <a:bodyPr/>
                    <a:lstStyle/>
                    <a:p>
                      <a:pPr algn="ctr" fontAlgn="t"/>
                      <a:r>
                        <a:rPr lang="en-IN">
                          <a:effectLst/>
                        </a:rPr>
                        <a:t>92%</a:t>
                      </a:r>
                    </a:p>
                  </a:txBody>
                  <a:tcPr/>
                </a:tc>
                <a:extLst>
                  <a:ext uri="{0D108BD9-81ED-4DB2-BD59-A6C34878D82A}">
                    <a16:rowId xmlns:a16="http://schemas.microsoft.com/office/drawing/2014/main" xmlns="" val="2201663263"/>
                  </a:ext>
                </a:extLst>
              </a:tr>
              <a:tr h="0">
                <a:tc>
                  <a:txBody>
                    <a:bodyPr/>
                    <a:lstStyle/>
                    <a:p>
                      <a:pPr algn="ctr" fontAlgn="t"/>
                      <a:r>
                        <a:rPr lang="en-IN">
                          <a:effectLst/>
                        </a:rPr>
                        <a:t>AAA</a:t>
                      </a:r>
                    </a:p>
                  </a:txBody>
                  <a:tcPr/>
                </a:tc>
                <a:tc>
                  <a:txBody>
                    <a:bodyPr/>
                    <a:lstStyle/>
                    <a:p>
                      <a:pPr algn="ctr" fontAlgn="t"/>
                      <a:r>
                        <a:rPr lang="en-IN">
                          <a:effectLst/>
                        </a:rPr>
                        <a:t>85%</a:t>
                      </a:r>
                    </a:p>
                  </a:txBody>
                  <a:tcPr/>
                </a:tc>
                <a:tc>
                  <a:txBody>
                    <a:bodyPr/>
                    <a:lstStyle/>
                    <a:p>
                      <a:pPr algn="ctr" fontAlgn="t"/>
                      <a:r>
                        <a:rPr lang="en-IN">
                          <a:effectLst/>
                        </a:rPr>
                        <a:t>75%</a:t>
                      </a:r>
                    </a:p>
                  </a:txBody>
                  <a:tcPr/>
                </a:tc>
                <a:tc>
                  <a:txBody>
                    <a:bodyPr/>
                    <a:lstStyle/>
                    <a:p>
                      <a:pPr algn="ctr" fontAlgn="t"/>
                      <a:r>
                        <a:rPr lang="en-IN">
                          <a:effectLst/>
                        </a:rPr>
                        <a:t>90%</a:t>
                      </a:r>
                    </a:p>
                  </a:txBody>
                  <a:tcPr/>
                </a:tc>
                <a:extLst>
                  <a:ext uri="{0D108BD9-81ED-4DB2-BD59-A6C34878D82A}">
                    <a16:rowId xmlns:a16="http://schemas.microsoft.com/office/drawing/2014/main" xmlns="" val="139651580"/>
                  </a:ext>
                </a:extLst>
              </a:tr>
              <a:tr h="0">
                <a:tc>
                  <a:txBody>
                    <a:bodyPr/>
                    <a:lstStyle/>
                    <a:p>
                      <a:pPr algn="ctr" fontAlgn="t"/>
                      <a:r>
                        <a:rPr lang="en-IN">
                          <a:effectLst/>
                        </a:rPr>
                        <a:t>AAB</a:t>
                      </a:r>
                    </a:p>
                  </a:txBody>
                  <a:tcPr/>
                </a:tc>
                <a:tc>
                  <a:txBody>
                    <a:bodyPr/>
                    <a:lstStyle/>
                    <a:p>
                      <a:pPr algn="ctr" fontAlgn="t"/>
                      <a:r>
                        <a:rPr lang="en-IN">
                          <a:effectLst/>
                        </a:rPr>
                        <a:t>80%</a:t>
                      </a:r>
                    </a:p>
                  </a:txBody>
                  <a:tcPr/>
                </a:tc>
                <a:tc>
                  <a:txBody>
                    <a:bodyPr/>
                    <a:lstStyle/>
                    <a:p>
                      <a:pPr algn="ctr" fontAlgn="t"/>
                      <a:r>
                        <a:rPr lang="en-IN">
                          <a:effectLst/>
                        </a:rPr>
                        <a:t>70%</a:t>
                      </a:r>
                    </a:p>
                  </a:txBody>
                  <a:tcPr/>
                </a:tc>
                <a:tc>
                  <a:txBody>
                    <a:bodyPr/>
                    <a:lstStyle/>
                    <a:p>
                      <a:pPr algn="ctr" fontAlgn="t"/>
                      <a:r>
                        <a:rPr lang="en-IN">
                          <a:effectLst/>
                        </a:rPr>
                        <a:t>85%</a:t>
                      </a:r>
                    </a:p>
                  </a:txBody>
                  <a:tcPr/>
                </a:tc>
                <a:extLst>
                  <a:ext uri="{0D108BD9-81ED-4DB2-BD59-A6C34878D82A}">
                    <a16:rowId xmlns:a16="http://schemas.microsoft.com/office/drawing/2014/main" xmlns="" val="1960555868"/>
                  </a:ext>
                </a:extLst>
              </a:tr>
              <a:tr h="0">
                <a:tc>
                  <a:txBody>
                    <a:bodyPr/>
                    <a:lstStyle/>
                    <a:p>
                      <a:pPr algn="ctr" fontAlgn="t"/>
                      <a:r>
                        <a:rPr lang="en-IN">
                          <a:effectLst/>
                        </a:rPr>
                        <a:t>ABB</a:t>
                      </a:r>
                    </a:p>
                  </a:txBody>
                  <a:tcPr/>
                </a:tc>
                <a:tc>
                  <a:txBody>
                    <a:bodyPr/>
                    <a:lstStyle/>
                    <a:p>
                      <a:pPr algn="ctr" fontAlgn="t"/>
                      <a:r>
                        <a:rPr lang="en-IN">
                          <a:effectLst/>
                        </a:rPr>
                        <a:t>75%</a:t>
                      </a:r>
                    </a:p>
                  </a:txBody>
                  <a:tcPr/>
                </a:tc>
                <a:tc>
                  <a:txBody>
                    <a:bodyPr/>
                    <a:lstStyle/>
                    <a:p>
                      <a:pPr algn="ctr" fontAlgn="t"/>
                      <a:r>
                        <a:rPr lang="en-IN">
                          <a:effectLst/>
                        </a:rPr>
                        <a:t>65%</a:t>
                      </a:r>
                    </a:p>
                  </a:txBody>
                  <a:tcPr/>
                </a:tc>
                <a:tc>
                  <a:txBody>
                    <a:bodyPr/>
                    <a:lstStyle/>
                    <a:p>
                      <a:pPr algn="ctr" fontAlgn="t"/>
                      <a:r>
                        <a:rPr lang="en-IN">
                          <a:effectLst/>
                        </a:rPr>
                        <a:t>80%</a:t>
                      </a:r>
                    </a:p>
                  </a:txBody>
                  <a:tcPr/>
                </a:tc>
                <a:extLst>
                  <a:ext uri="{0D108BD9-81ED-4DB2-BD59-A6C34878D82A}">
                    <a16:rowId xmlns:a16="http://schemas.microsoft.com/office/drawing/2014/main" xmlns="" val="287066208"/>
                  </a:ext>
                </a:extLst>
              </a:tr>
              <a:tr h="0">
                <a:tc>
                  <a:txBody>
                    <a:bodyPr/>
                    <a:lstStyle/>
                    <a:p>
                      <a:pPr algn="ctr" fontAlgn="t"/>
                      <a:r>
                        <a:rPr lang="en-IN">
                          <a:effectLst/>
                        </a:rPr>
                        <a:t>BBB</a:t>
                      </a:r>
                    </a:p>
                  </a:txBody>
                  <a:tcPr/>
                </a:tc>
                <a:tc>
                  <a:txBody>
                    <a:bodyPr/>
                    <a:lstStyle/>
                    <a:p>
                      <a:pPr algn="ctr" fontAlgn="t"/>
                      <a:r>
                        <a:rPr lang="en-IN">
                          <a:effectLst/>
                        </a:rPr>
                        <a:t>70%</a:t>
                      </a:r>
                    </a:p>
                  </a:txBody>
                  <a:tcPr/>
                </a:tc>
                <a:tc>
                  <a:txBody>
                    <a:bodyPr/>
                    <a:lstStyle/>
                    <a:p>
                      <a:pPr algn="ctr" fontAlgn="t"/>
                      <a:r>
                        <a:rPr lang="en-IN">
                          <a:effectLst/>
                        </a:rPr>
                        <a:t>60%</a:t>
                      </a:r>
                    </a:p>
                  </a:txBody>
                  <a:tcPr/>
                </a:tc>
                <a:tc>
                  <a:txBody>
                    <a:bodyPr/>
                    <a:lstStyle/>
                    <a:p>
                      <a:pPr algn="ctr" fontAlgn="t"/>
                      <a:r>
                        <a:rPr lang="en-IN">
                          <a:effectLst/>
                        </a:rPr>
                        <a:t>75%</a:t>
                      </a:r>
                    </a:p>
                  </a:txBody>
                  <a:tcPr/>
                </a:tc>
                <a:extLst>
                  <a:ext uri="{0D108BD9-81ED-4DB2-BD59-A6C34878D82A}">
                    <a16:rowId xmlns:a16="http://schemas.microsoft.com/office/drawing/2014/main" xmlns="" val="1971347012"/>
                  </a:ext>
                </a:extLst>
              </a:tr>
            </a:tbl>
          </a:graphicData>
        </a:graphic>
      </p:graphicFrame>
      <p:graphicFrame>
        <p:nvGraphicFramePr>
          <p:cNvPr id="5" name="Table 14">
            <a:extLst>
              <a:ext uri="{FF2B5EF4-FFF2-40B4-BE49-F238E27FC236}">
                <a16:creationId xmlns:a16="http://schemas.microsoft.com/office/drawing/2014/main" xmlns="" id="{79E4D0DD-F73F-B401-CD37-D57F8797C977}"/>
              </a:ext>
            </a:extLst>
          </p:cNvPr>
          <p:cNvGraphicFramePr>
            <a:graphicFrameLocks noGrp="1"/>
          </p:cNvGraphicFramePr>
          <p:nvPr>
            <p:extLst>
              <p:ext uri="{D42A27DB-BD31-4B8C-83A1-F6EECF244321}">
                <p14:modId xmlns:p14="http://schemas.microsoft.com/office/powerpoint/2010/main" xmlns="" val="2892752790"/>
              </p:ext>
            </p:extLst>
          </p:nvPr>
        </p:nvGraphicFramePr>
        <p:xfrm>
          <a:off x="2619374" y="4866521"/>
          <a:ext cx="6953253" cy="1107440"/>
        </p:xfrm>
        <a:graphic>
          <a:graphicData uri="http://schemas.openxmlformats.org/drawingml/2006/table">
            <a:tbl>
              <a:tblPr firstRow="1" bandRow="1">
                <a:tableStyleId>{5C22544A-7EE6-4342-B048-85BDC9FD1C3A}</a:tableStyleId>
              </a:tblPr>
              <a:tblGrid>
                <a:gridCol w="2317751">
                  <a:extLst>
                    <a:ext uri="{9D8B030D-6E8A-4147-A177-3AD203B41FA5}">
                      <a16:colId xmlns:a16="http://schemas.microsoft.com/office/drawing/2014/main" xmlns="" val="8005410"/>
                    </a:ext>
                  </a:extLst>
                </a:gridCol>
                <a:gridCol w="2317751">
                  <a:extLst>
                    <a:ext uri="{9D8B030D-6E8A-4147-A177-3AD203B41FA5}">
                      <a16:colId xmlns:a16="http://schemas.microsoft.com/office/drawing/2014/main" xmlns="" val="3554048068"/>
                    </a:ext>
                  </a:extLst>
                </a:gridCol>
                <a:gridCol w="2317751">
                  <a:extLst>
                    <a:ext uri="{9D8B030D-6E8A-4147-A177-3AD203B41FA5}">
                      <a16:colId xmlns:a16="http://schemas.microsoft.com/office/drawing/2014/main" xmlns="" val="1444776397"/>
                    </a:ext>
                  </a:extLst>
                </a:gridCol>
              </a:tblGrid>
              <a:tr h="370840">
                <a:tc>
                  <a:txBody>
                    <a:bodyPr/>
                    <a:lstStyle/>
                    <a:p>
                      <a:pPr algn="ctr"/>
                      <a:r>
                        <a:rPr lang="en-IN" b="0">
                          <a:solidFill>
                            <a:schemeClr val="tx1"/>
                          </a:solidFill>
                        </a:rPr>
                        <a:t>O Level</a:t>
                      </a:r>
                    </a:p>
                  </a:txBody>
                  <a:tcPr/>
                </a:tc>
                <a:tc>
                  <a:txBody>
                    <a:bodyPr/>
                    <a:lstStyle/>
                    <a:p>
                      <a:pPr algn="ctr"/>
                      <a:r>
                        <a:rPr lang="en-IN" b="0">
                          <a:solidFill>
                            <a:schemeClr val="tx1"/>
                          </a:solidFill>
                        </a:rPr>
                        <a:t>GCSE</a:t>
                      </a:r>
                    </a:p>
                  </a:txBody>
                  <a:tcPr/>
                </a:tc>
                <a:tc>
                  <a:txBody>
                    <a:bodyPr/>
                    <a:lstStyle/>
                    <a:p>
                      <a:pPr algn="ctr"/>
                      <a:r>
                        <a:rPr lang="en-IN" b="0">
                          <a:solidFill>
                            <a:schemeClr val="tx1"/>
                          </a:solidFill>
                        </a:rPr>
                        <a:t>10</a:t>
                      </a:r>
                      <a:r>
                        <a:rPr lang="en-IN" b="0" baseline="30000">
                          <a:solidFill>
                            <a:schemeClr val="tx1"/>
                          </a:solidFill>
                        </a:rPr>
                        <a:t>th</a:t>
                      </a:r>
                      <a:r>
                        <a:rPr lang="en-IN" b="0">
                          <a:solidFill>
                            <a:schemeClr val="tx1"/>
                          </a:solidFill>
                        </a:rPr>
                        <a:t> </a:t>
                      </a:r>
                      <a:r>
                        <a:rPr lang="en-IN" b="0"/>
                        <a:t> </a:t>
                      </a:r>
                    </a:p>
                  </a:txBody>
                  <a:tcPr/>
                </a:tc>
                <a:extLst>
                  <a:ext uri="{0D108BD9-81ED-4DB2-BD59-A6C34878D82A}">
                    <a16:rowId xmlns:a16="http://schemas.microsoft.com/office/drawing/2014/main" xmlns="" val="1802951178"/>
                  </a:ext>
                </a:extLst>
              </a:tr>
              <a:tr h="370840">
                <a:tc>
                  <a:txBody>
                    <a:bodyPr/>
                    <a:lstStyle/>
                    <a:p>
                      <a:pPr algn="ctr"/>
                      <a:r>
                        <a:rPr lang="en-IN"/>
                        <a:t>A Level</a:t>
                      </a:r>
                    </a:p>
                  </a:txBody>
                  <a:tcPr/>
                </a:tc>
                <a:tc>
                  <a:txBody>
                    <a:bodyPr/>
                    <a:lstStyle/>
                    <a:p>
                      <a:pPr algn="ctr"/>
                      <a:r>
                        <a:rPr lang="en-IN"/>
                        <a:t>GCE</a:t>
                      </a:r>
                    </a:p>
                  </a:txBody>
                  <a:tcPr/>
                </a:tc>
                <a:tc>
                  <a:txBody>
                    <a:bodyPr/>
                    <a:lstStyle/>
                    <a:p>
                      <a:pPr algn="ctr"/>
                      <a:r>
                        <a:rPr lang="en-IN"/>
                        <a:t>12</a:t>
                      </a:r>
                      <a:r>
                        <a:rPr lang="en-IN" baseline="30000"/>
                        <a:t>th</a:t>
                      </a:r>
                      <a:endParaRPr lang="en-IN"/>
                    </a:p>
                  </a:txBody>
                  <a:tcPr/>
                </a:tc>
                <a:extLst>
                  <a:ext uri="{0D108BD9-81ED-4DB2-BD59-A6C34878D82A}">
                    <a16:rowId xmlns:a16="http://schemas.microsoft.com/office/drawing/2014/main" xmlns="" val="3889946368"/>
                  </a:ext>
                </a:extLst>
              </a:tr>
              <a:tr h="237963">
                <a:tc>
                  <a:txBody>
                    <a:bodyPr/>
                    <a:lstStyle/>
                    <a:p>
                      <a:pPr algn="ctr"/>
                      <a:r>
                        <a:rPr lang="en-IN"/>
                        <a:t>AS Level</a:t>
                      </a:r>
                    </a:p>
                  </a:txBody>
                  <a:tcPr/>
                </a:tc>
                <a:tc>
                  <a:txBody>
                    <a:bodyPr/>
                    <a:lstStyle/>
                    <a:p>
                      <a:pPr algn="ctr"/>
                      <a:r>
                        <a:rPr lang="en-IN"/>
                        <a:t>-</a:t>
                      </a:r>
                    </a:p>
                  </a:txBody>
                  <a:tcPr/>
                </a:tc>
                <a:tc>
                  <a:txBody>
                    <a:bodyPr/>
                    <a:lstStyle/>
                    <a:p>
                      <a:pPr algn="ctr"/>
                      <a:r>
                        <a:rPr lang="en-IN"/>
                        <a:t>11</a:t>
                      </a:r>
                      <a:r>
                        <a:rPr lang="en-IN" baseline="30000"/>
                        <a:t>th</a:t>
                      </a:r>
                      <a:r>
                        <a:rPr lang="en-IN"/>
                        <a:t> </a:t>
                      </a:r>
                    </a:p>
                  </a:txBody>
                  <a:tcPr/>
                </a:tc>
                <a:extLst>
                  <a:ext uri="{0D108BD9-81ED-4DB2-BD59-A6C34878D82A}">
                    <a16:rowId xmlns:a16="http://schemas.microsoft.com/office/drawing/2014/main" xmlns="" val="544872520"/>
                  </a:ext>
                </a:extLst>
              </a:tr>
            </a:tbl>
          </a:graphicData>
        </a:graphic>
      </p:graphicFrame>
      <p:grpSp>
        <p:nvGrpSpPr>
          <p:cNvPr id="4" name="Group 3">
            <a:extLst>
              <a:ext uri="{FF2B5EF4-FFF2-40B4-BE49-F238E27FC236}">
                <a16:creationId xmlns:a16="http://schemas.microsoft.com/office/drawing/2014/main" xmlns="" id="{3CA9B335-48D9-027C-0143-D4D5A14B0768}"/>
              </a:ext>
            </a:extLst>
          </p:cNvPr>
          <p:cNvGrpSpPr/>
          <p:nvPr/>
        </p:nvGrpSpPr>
        <p:grpSpPr>
          <a:xfrm>
            <a:off x="0" y="5533912"/>
            <a:ext cx="10596563" cy="1324088"/>
            <a:chOff x="0" y="5505651"/>
            <a:chExt cx="10596563" cy="1324088"/>
          </a:xfrm>
        </p:grpSpPr>
        <p:pic>
          <p:nvPicPr>
            <p:cNvPr id="8" name="Picture 7">
              <a:extLst>
                <a:ext uri="{FF2B5EF4-FFF2-40B4-BE49-F238E27FC236}">
                  <a16:creationId xmlns:a16="http://schemas.microsoft.com/office/drawing/2014/main" xmlns="" id="{D8D672FC-FD4F-E09B-F650-1B31345A64BE}"/>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9" name="Rectangle 8">
              <a:extLst>
                <a:ext uri="{FF2B5EF4-FFF2-40B4-BE49-F238E27FC236}">
                  <a16:creationId xmlns:a16="http://schemas.microsoft.com/office/drawing/2014/main" xmlns="" id="{BE6357DC-3113-1CA8-9E56-03CE18FC0DE8}"/>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0" name="Rectangle 9">
              <a:extLst>
                <a:ext uri="{FF2B5EF4-FFF2-40B4-BE49-F238E27FC236}">
                  <a16:creationId xmlns:a16="http://schemas.microsoft.com/office/drawing/2014/main" xmlns="" id="{D8DE6A85-FFE3-4AE1-46AA-177AA5460E93}"/>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1" name="TextBox 10">
            <a:extLst>
              <a:ext uri="{FF2B5EF4-FFF2-40B4-BE49-F238E27FC236}">
                <a16:creationId xmlns:a16="http://schemas.microsoft.com/office/drawing/2014/main" xmlns="" id="{F3D7336B-C1B8-36EA-EB83-CFDF2B53E3F8}"/>
              </a:ext>
            </a:extLst>
          </p:cNvPr>
          <p:cNvSpPr txBox="1"/>
          <p:nvPr/>
        </p:nvSpPr>
        <p:spPr>
          <a:xfrm>
            <a:off x="614597" y="929390"/>
            <a:ext cx="4423006" cy="369332"/>
          </a:xfrm>
          <a:prstGeom prst="rect">
            <a:avLst/>
          </a:prstGeom>
          <a:noFill/>
        </p:spPr>
        <p:txBody>
          <a:bodyPr wrap="none" rtlCol="0">
            <a:spAutoFit/>
          </a:bodyPr>
          <a:lstStyle/>
          <a:p>
            <a:r>
              <a:rPr lang="en-US"/>
              <a:t>UK A Level Grading- Indian Equivalence</a:t>
            </a:r>
            <a:endParaRPr lang="en-IN"/>
          </a:p>
        </p:txBody>
      </p:sp>
      <p:sp>
        <p:nvSpPr>
          <p:cNvPr id="3" name="TextBox 2">
            <a:extLst>
              <a:ext uri="{FF2B5EF4-FFF2-40B4-BE49-F238E27FC236}">
                <a16:creationId xmlns:a16="http://schemas.microsoft.com/office/drawing/2014/main" xmlns="" id="{85BBAA05-D49A-9DEB-20D1-6EB9D2BF92AD}"/>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24599205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09888" y="254672"/>
            <a:ext cx="624574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mn-lt"/>
              </a:rPr>
              <a:t>Postgraduate Entry Requirements </a:t>
            </a:r>
          </a:p>
        </p:txBody>
      </p:sp>
      <p:graphicFrame>
        <p:nvGraphicFramePr>
          <p:cNvPr id="4" name="Table 9">
            <a:extLst>
              <a:ext uri="{FF2B5EF4-FFF2-40B4-BE49-F238E27FC236}">
                <a16:creationId xmlns:a16="http://schemas.microsoft.com/office/drawing/2014/main" xmlns="" id="{E10ADB25-1989-8A80-A830-E8D15D8B19B0}"/>
              </a:ext>
            </a:extLst>
          </p:cNvPr>
          <p:cNvGraphicFramePr>
            <a:graphicFrameLocks noGrp="1"/>
          </p:cNvGraphicFramePr>
          <p:nvPr>
            <p:extLst>
              <p:ext uri="{D42A27DB-BD31-4B8C-83A1-F6EECF244321}">
                <p14:modId xmlns:p14="http://schemas.microsoft.com/office/powerpoint/2010/main" xmlns="" val="76337101"/>
              </p:ext>
            </p:extLst>
          </p:nvPr>
        </p:nvGraphicFramePr>
        <p:xfrm>
          <a:off x="2418461" y="1333968"/>
          <a:ext cx="7475000" cy="1913072"/>
        </p:xfrm>
        <a:graphic>
          <a:graphicData uri="http://schemas.openxmlformats.org/drawingml/2006/table">
            <a:tbl>
              <a:tblPr firstRow="1" bandRow="1">
                <a:tableStyleId>{5C22544A-7EE6-4342-B048-85BDC9FD1C3A}</a:tableStyleId>
              </a:tblPr>
              <a:tblGrid>
                <a:gridCol w="3737500">
                  <a:extLst>
                    <a:ext uri="{9D8B030D-6E8A-4147-A177-3AD203B41FA5}">
                      <a16:colId xmlns:a16="http://schemas.microsoft.com/office/drawing/2014/main" xmlns="" val="4071796771"/>
                    </a:ext>
                  </a:extLst>
                </a:gridCol>
                <a:gridCol w="3737500">
                  <a:extLst>
                    <a:ext uri="{9D8B030D-6E8A-4147-A177-3AD203B41FA5}">
                      <a16:colId xmlns:a16="http://schemas.microsoft.com/office/drawing/2014/main" xmlns="" val="1796022819"/>
                    </a:ext>
                  </a:extLst>
                </a:gridCol>
              </a:tblGrid>
              <a:tr h="629744">
                <a:tc>
                  <a:txBody>
                    <a:bodyPr/>
                    <a:lstStyle/>
                    <a:p>
                      <a:pPr algn="ctr"/>
                      <a:r>
                        <a:rPr lang="en-US" sz="1800">
                          <a:solidFill>
                            <a:schemeClr val="tx1"/>
                          </a:solidFill>
                          <a:latin typeface="Calibri" panose="020F0502020204030204" pitchFamily="34" charset="0"/>
                          <a:cs typeface="Calibri" panose="020F0502020204030204" pitchFamily="34" charset="0"/>
                        </a:rPr>
                        <a:t>Grades in UK University</a:t>
                      </a:r>
                    </a:p>
                  </a:txBody>
                  <a:tcPr/>
                </a:tc>
                <a:tc>
                  <a:txBody>
                    <a:bodyPr/>
                    <a:lstStyle/>
                    <a:p>
                      <a:pPr algn="ctr"/>
                      <a:r>
                        <a:rPr lang="en-US" sz="1800">
                          <a:solidFill>
                            <a:schemeClr val="tx1"/>
                          </a:solidFill>
                          <a:latin typeface="Calibri" panose="020F0502020204030204" pitchFamily="34" charset="0"/>
                          <a:cs typeface="Calibri" panose="020F0502020204030204" pitchFamily="34" charset="0"/>
                        </a:rPr>
                        <a:t>Indian Equivalent Grade</a:t>
                      </a:r>
                    </a:p>
                  </a:txBody>
                  <a:tcPr/>
                </a:tc>
                <a:extLst>
                  <a:ext uri="{0D108BD9-81ED-4DB2-BD59-A6C34878D82A}">
                    <a16:rowId xmlns:a16="http://schemas.microsoft.com/office/drawing/2014/main" xmlns="" val="290712778"/>
                  </a:ext>
                </a:extLst>
              </a:tr>
              <a:tr h="449705">
                <a:tc>
                  <a:txBody>
                    <a:bodyPr/>
                    <a:lstStyle/>
                    <a:p>
                      <a:pPr algn="ctr"/>
                      <a:r>
                        <a:rPr lang="en-US" sz="1600">
                          <a:latin typeface="Calibri" panose="020F0502020204030204" pitchFamily="34" charset="0"/>
                          <a:cs typeface="Calibri" panose="020F0502020204030204" pitchFamily="34" charset="0"/>
                        </a:rPr>
                        <a:t>2:1</a:t>
                      </a:r>
                    </a:p>
                  </a:txBody>
                  <a:tcPr/>
                </a:tc>
                <a:tc>
                  <a:txBody>
                    <a:bodyPr/>
                    <a:lstStyle/>
                    <a:p>
                      <a:pPr algn="ctr"/>
                      <a:r>
                        <a:rPr lang="en-US" sz="1600">
                          <a:latin typeface="Calibri" panose="020F0502020204030204" pitchFamily="34" charset="0"/>
                          <a:cs typeface="Calibri" panose="020F0502020204030204" pitchFamily="34" charset="0"/>
                        </a:rPr>
                        <a:t>60% or 65% in Degree</a:t>
                      </a:r>
                    </a:p>
                  </a:txBody>
                  <a:tcPr/>
                </a:tc>
                <a:extLst>
                  <a:ext uri="{0D108BD9-81ED-4DB2-BD59-A6C34878D82A}">
                    <a16:rowId xmlns:a16="http://schemas.microsoft.com/office/drawing/2014/main" xmlns="" val="3339898167"/>
                  </a:ext>
                </a:extLst>
              </a:tr>
              <a:tr h="404734">
                <a:tc>
                  <a:txBody>
                    <a:bodyPr/>
                    <a:lstStyle/>
                    <a:p>
                      <a:pPr algn="ctr"/>
                      <a:r>
                        <a:rPr lang="en-US" sz="1600">
                          <a:latin typeface="Calibri" panose="020F0502020204030204" pitchFamily="34" charset="0"/>
                          <a:cs typeface="Calibri" panose="020F0502020204030204" pitchFamily="34" charset="0"/>
                        </a:rPr>
                        <a:t>2:2</a:t>
                      </a:r>
                    </a:p>
                  </a:txBody>
                  <a:tcPr/>
                </a:tc>
                <a:tc>
                  <a:txBody>
                    <a:bodyPr/>
                    <a:lstStyle/>
                    <a:p>
                      <a:pPr algn="ctr"/>
                      <a:r>
                        <a:rPr lang="en-US" sz="1600" b="0" i="0" kern="1200">
                          <a:solidFill>
                            <a:schemeClr val="dk1"/>
                          </a:solidFill>
                          <a:effectLst/>
                          <a:latin typeface="Calibri" panose="020F0502020204030204" pitchFamily="34" charset="0"/>
                          <a:ea typeface="+mn-ea"/>
                          <a:cs typeface="Calibri" panose="020F0502020204030204" pitchFamily="34" charset="0"/>
                        </a:rPr>
                        <a:t>55% or 60% in Degree</a:t>
                      </a:r>
                      <a:endParaRPr lang="en-US" sz="160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xmlns="" val="406937261"/>
                  </a:ext>
                </a:extLst>
              </a:tr>
              <a:tr h="428889">
                <a:tc>
                  <a:txBody>
                    <a:bodyPr/>
                    <a:lstStyle/>
                    <a:p>
                      <a:pPr algn="ctr"/>
                      <a:r>
                        <a:rPr lang="en-US" sz="1600">
                          <a:latin typeface="Calibri" panose="020F0502020204030204" pitchFamily="34" charset="0"/>
                          <a:cs typeface="Calibri" panose="020F0502020204030204" pitchFamily="34" charset="0"/>
                        </a:rPr>
                        <a:t>First Class Degree</a:t>
                      </a:r>
                    </a:p>
                  </a:txBody>
                  <a:tcPr/>
                </a:tc>
                <a:tc>
                  <a:txBody>
                    <a:bodyPr/>
                    <a:lstStyle/>
                    <a:p>
                      <a:pPr algn="ctr"/>
                      <a:r>
                        <a:rPr lang="en-US" sz="1600" b="0" i="0" kern="1200">
                          <a:solidFill>
                            <a:schemeClr val="dk1"/>
                          </a:solidFill>
                          <a:effectLst/>
                          <a:latin typeface="Calibri" panose="020F0502020204030204" pitchFamily="34" charset="0"/>
                          <a:ea typeface="+mn-ea"/>
                          <a:cs typeface="Calibri" panose="020F0502020204030204" pitchFamily="34" charset="0"/>
                        </a:rPr>
                        <a:t>65% or 70%</a:t>
                      </a:r>
                      <a:endParaRPr lang="en-US" sz="160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xmlns="" val="1430304727"/>
                  </a:ext>
                </a:extLst>
              </a:tr>
            </a:tbl>
          </a:graphicData>
        </a:graphic>
      </p:graphicFrame>
      <p:graphicFrame>
        <p:nvGraphicFramePr>
          <p:cNvPr id="8" name="Diagram 7">
            <a:extLst>
              <a:ext uri="{FF2B5EF4-FFF2-40B4-BE49-F238E27FC236}">
                <a16:creationId xmlns:a16="http://schemas.microsoft.com/office/drawing/2014/main" xmlns="" id="{69AC623A-A1DD-3BB2-5D18-36FBB7905A53}"/>
              </a:ext>
            </a:extLst>
          </p:cNvPr>
          <p:cNvGraphicFramePr/>
          <p:nvPr>
            <p:extLst>
              <p:ext uri="{D42A27DB-BD31-4B8C-83A1-F6EECF244321}">
                <p14:modId xmlns:p14="http://schemas.microsoft.com/office/powerpoint/2010/main" xmlns="" val="2182445347"/>
              </p:ext>
            </p:extLst>
          </p:nvPr>
        </p:nvGraphicFramePr>
        <p:xfrm>
          <a:off x="1525467" y="3698823"/>
          <a:ext cx="9021146" cy="23798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1">
            <a:extLst>
              <a:ext uri="{FF2B5EF4-FFF2-40B4-BE49-F238E27FC236}">
                <a16:creationId xmlns:a16="http://schemas.microsoft.com/office/drawing/2014/main" xmlns="" id="{66AC23CF-CA91-95E3-061F-DEA72D79A01C}"/>
              </a:ext>
            </a:extLst>
          </p:cNvPr>
          <p:cNvGrpSpPr/>
          <p:nvPr/>
        </p:nvGrpSpPr>
        <p:grpSpPr>
          <a:xfrm>
            <a:off x="0" y="5533912"/>
            <a:ext cx="10596563" cy="1324088"/>
            <a:chOff x="0" y="5505651"/>
            <a:chExt cx="10596563" cy="1324088"/>
          </a:xfrm>
        </p:grpSpPr>
        <p:pic>
          <p:nvPicPr>
            <p:cNvPr id="7" name="Picture 6">
              <a:extLst>
                <a:ext uri="{FF2B5EF4-FFF2-40B4-BE49-F238E27FC236}">
                  <a16:creationId xmlns:a16="http://schemas.microsoft.com/office/drawing/2014/main" xmlns="" id="{019B793B-56C8-0D20-3AFB-1F2DCA47F907}"/>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9" name="Rectangle 8">
              <a:extLst>
                <a:ext uri="{FF2B5EF4-FFF2-40B4-BE49-F238E27FC236}">
                  <a16:creationId xmlns:a16="http://schemas.microsoft.com/office/drawing/2014/main" xmlns="" id="{52DE388F-6AFC-15FE-88E4-7BE186451881}"/>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0" name="Rectangle 9">
              <a:extLst>
                <a:ext uri="{FF2B5EF4-FFF2-40B4-BE49-F238E27FC236}">
                  <a16:creationId xmlns:a16="http://schemas.microsoft.com/office/drawing/2014/main" xmlns="" id="{E292A4B8-DEE5-BB46-3500-9D692B1A9A67}"/>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3" name="TextBox 2">
            <a:extLst>
              <a:ext uri="{FF2B5EF4-FFF2-40B4-BE49-F238E27FC236}">
                <a16:creationId xmlns:a16="http://schemas.microsoft.com/office/drawing/2014/main" xmlns="" id="{FD8FA795-82E1-8817-1B74-1C7150CC4B54}"/>
              </a:ext>
            </a:extLst>
          </p:cNvPr>
          <p:cNvSpPr txBox="1"/>
          <p:nvPr/>
        </p:nvSpPr>
        <p:spPr>
          <a:xfrm>
            <a:off x="464694" y="839449"/>
            <a:ext cx="5006715" cy="646331"/>
          </a:xfrm>
          <a:prstGeom prst="rect">
            <a:avLst/>
          </a:prstGeom>
          <a:noFill/>
        </p:spPr>
        <p:txBody>
          <a:bodyPr wrap="square" rtlCol="0">
            <a:spAutoFit/>
          </a:bodyPr>
          <a:lstStyle/>
          <a:p>
            <a:r>
              <a:rPr lang="en-US"/>
              <a:t>UK UG Level Grading- Indian Equivalence</a:t>
            </a:r>
            <a:endParaRPr lang="en-IN"/>
          </a:p>
          <a:p>
            <a:endParaRPr lang="en-IN"/>
          </a:p>
        </p:txBody>
      </p:sp>
      <p:sp>
        <p:nvSpPr>
          <p:cNvPr id="11" name="TextBox 10">
            <a:extLst>
              <a:ext uri="{FF2B5EF4-FFF2-40B4-BE49-F238E27FC236}">
                <a16:creationId xmlns:a16="http://schemas.microsoft.com/office/drawing/2014/main" xmlns="" id="{CCCD19BE-5031-D0AA-5B7C-9E1160E423E5}"/>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223962888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Oval 46">
            <a:extLst>
              <a:ext uri="{FF2B5EF4-FFF2-40B4-BE49-F238E27FC236}">
                <a16:creationId xmlns:a16="http://schemas.microsoft.com/office/drawing/2014/main" xmlns="" id="{705FBD42-BE84-61CE-3079-783455B48287}"/>
              </a:ext>
              <a:ext uri="{C183D7F6-B498-43B3-948B-1728B52AA6E4}">
                <adec:decorative xmlns:adec="http://schemas.microsoft.com/office/drawing/2017/decorative" xmlns="" val="1"/>
              </a:ext>
            </a:extLst>
          </p:cNvPr>
          <p:cNvSpPr/>
          <p:nvPr/>
        </p:nvSpPr>
        <p:spPr>
          <a:xfrm>
            <a:off x="5861077" y="2423285"/>
            <a:ext cx="840963" cy="840963"/>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76537" y="135539"/>
            <a:ext cx="9021146"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mn-lt"/>
              </a:rPr>
              <a:t>Time Schedule for UK for September Intake </a:t>
            </a:r>
          </a:p>
        </p:txBody>
      </p:sp>
      <p:sp>
        <p:nvSpPr>
          <p:cNvPr id="2" name="Oval 1">
            <a:extLst>
              <a:ext uri="{FF2B5EF4-FFF2-40B4-BE49-F238E27FC236}">
                <a16:creationId xmlns:a16="http://schemas.microsoft.com/office/drawing/2014/main" xmlns="" id="{7DF8B5ED-0FAB-02D4-AA4B-5AE84DC8B97F}"/>
              </a:ext>
              <a:ext uri="{C183D7F6-B498-43B3-948B-1728B52AA6E4}">
                <adec:decorative xmlns:adec="http://schemas.microsoft.com/office/drawing/2017/decorative" xmlns="" val="1"/>
              </a:ext>
            </a:extLst>
          </p:cNvPr>
          <p:cNvSpPr/>
          <p:nvPr/>
        </p:nvSpPr>
        <p:spPr>
          <a:xfrm>
            <a:off x="1699379" y="4045767"/>
            <a:ext cx="840963" cy="840963"/>
          </a:xfrm>
          <a:prstGeom prst="ellipse">
            <a:avLst/>
          </a:prstGeom>
          <a:solidFill>
            <a:schemeClr val="accent3">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xmlns="" id="{913905A4-D750-1B9A-8877-C44AA988A3DA}"/>
              </a:ext>
              <a:ext uri="{C183D7F6-B498-43B3-948B-1728B52AA6E4}">
                <adec:decorative xmlns:adec="http://schemas.microsoft.com/office/drawing/2017/decorative" xmlns="" val="1"/>
              </a:ext>
            </a:extLst>
          </p:cNvPr>
          <p:cNvSpPr/>
          <p:nvPr/>
        </p:nvSpPr>
        <p:spPr>
          <a:xfrm>
            <a:off x="7685093" y="5725528"/>
            <a:ext cx="840963" cy="840963"/>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9E8383C2-8FF2-13F0-40E9-A6ED932C0A0E}"/>
              </a:ext>
              <a:ext uri="{C183D7F6-B498-43B3-948B-1728B52AA6E4}">
                <adec:decorative xmlns:adec="http://schemas.microsoft.com/office/drawing/2017/decorative" xmlns="" val="1"/>
              </a:ext>
            </a:extLst>
          </p:cNvPr>
          <p:cNvSpPr/>
          <p:nvPr/>
        </p:nvSpPr>
        <p:spPr>
          <a:xfrm>
            <a:off x="3059888" y="2466691"/>
            <a:ext cx="840963" cy="840963"/>
          </a:xfrm>
          <a:prstGeom prst="ellipse">
            <a:avLst/>
          </a:prstGeom>
          <a:solidFill>
            <a:schemeClr val="accent4">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D1F5C4FB-16B3-CC80-49A4-12A433E3216B}"/>
              </a:ext>
              <a:ext uri="{C183D7F6-B498-43B3-948B-1728B52AA6E4}">
                <adec:decorative xmlns:adec="http://schemas.microsoft.com/office/drawing/2017/decorative" xmlns="" val="1"/>
              </a:ext>
            </a:extLst>
          </p:cNvPr>
          <p:cNvSpPr/>
          <p:nvPr/>
        </p:nvSpPr>
        <p:spPr>
          <a:xfrm>
            <a:off x="8570722" y="2461582"/>
            <a:ext cx="840963" cy="840963"/>
          </a:xfrm>
          <a:prstGeom prst="ellipse">
            <a:avLst/>
          </a:prstGeom>
          <a:solidFill>
            <a:schemeClr val="accent6">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0FE2C514-0050-BBF9-D9D4-94254392909A}"/>
              </a:ext>
              <a:ext uri="{C183D7F6-B498-43B3-948B-1728B52AA6E4}">
                <adec:decorative xmlns:adec="http://schemas.microsoft.com/office/drawing/2017/decorative" xmlns="" val="1"/>
              </a:ext>
            </a:extLst>
          </p:cNvPr>
          <p:cNvSpPr/>
          <p:nvPr/>
        </p:nvSpPr>
        <p:spPr>
          <a:xfrm>
            <a:off x="7518207" y="4045768"/>
            <a:ext cx="840963" cy="840963"/>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7A8E76F5-ECF2-56E8-5C1C-C50EF78493E7}"/>
              </a:ext>
              <a:ext uri="{C183D7F6-B498-43B3-948B-1728B52AA6E4}">
                <adec:decorative xmlns:adec="http://schemas.microsoft.com/office/drawing/2017/decorative" xmlns="" val="1"/>
              </a:ext>
            </a:extLst>
          </p:cNvPr>
          <p:cNvSpPr/>
          <p:nvPr/>
        </p:nvSpPr>
        <p:spPr>
          <a:xfrm>
            <a:off x="1849703" y="1097620"/>
            <a:ext cx="840963" cy="840963"/>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Placeholder 22" descr="Bank outline">
            <a:extLst>
              <a:ext uri="{FF2B5EF4-FFF2-40B4-BE49-F238E27FC236}">
                <a16:creationId xmlns:a16="http://schemas.microsoft.com/office/drawing/2014/main" xmlns="" id="{480DF0DD-1450-D08E-2B16-9DACFC87C630}"/>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rcRect/>
          <a:stretch/>
        </p:blipFill>
        <p:spPr>
          <a:xfrm>
            <a:off x="1716192" y="3993104"/>
            <a:ext cx="841062" cy="841062"/>
          </a:xfrm>
          <a:prstGeom prst="rect">
            <a:avLst/>
          </a:prstGeom>
        </p:spPr>
      </p:pic>
      <p:sp>
        <p:nvSpPr>
          <p:cNvPr id="13" name="Text Placeholder 33">
            <a:extLst>
              <a:ext uri="{FF2B5EF4-FFF2-40B4-BE49-F238E27FC236}">
                <a16:creationId xmlns:a16="http://schemas.microsoft.com/office/drawing/2014/main" xmlns="" id="{471C21B6-F690-A7AD-5E9F-BBA487E21B56}"/>
              </a:ext>
            </a:extLst>
          </p:cNvPr>
          <p:cNvSpPr txBox="1">
            <a:spLocks/>
          </p:cNvSpPr>
          <p:nvPr/>
        </p:nvSpPr>
        <p:spPr>
          <a:xfrm>
            <a:off x="2879851" y="1210810"/>
            <a:ext cx="2138339" cy="32812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100" kern="0">
                <a:solidFill>
                  <a:sysClr val="windowText" lastClr="000000"/>
                </a:solidFill>
              </a:rPr>
              <a:t>February</a:t>
            </a:r>
          </a:p>
        </p:txBody>
      </p:sp>
      <p:sp>
        <p:nvSpPr>
          <p:cNvPr id="14" name="Text Placeholder 37">
            <a:extLst>
              <a:ext uri="{FF2B5EF4-FFF2-40B4-BE49-F238E27FC236}">
                <a16:creationId xmlns:a16="http://schemas.microsoft.com/office/drawing/2014/main" xmlns="" id="{02E0F325-9ACF-38A9-F0DB-5ADE7204A034}"/>
              </a:ext>
            </a:extLst>
          </p:cNvPr>
          <p:cNvSpPr txBox="1">
            <a:spLocks/>
          </p:cNvSpPr>
          <p:nvPr/>
        </p:nvSpPr>
        <p:spPr>
          <a:xfrm>
            <a:off x="2814634" y="948135"/>
            <a:ext cx="2138339"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800" kern="0">
                <a:solidFill>
                  <a:sysClr val="windowText" lastClr="000000"/>
                </a:solidFill>
              </a:rPr>
              <a:t>IELTS Coaching</a:t>
            </a:r>
          </a:p>
        </p:txBody>
      </p:sp>
      <p:sp>
        <p:nvSpPr>
          <p:cNvPr id="16" name="Text Placeholder 44">
            <a:extLst>
              <a:ext uri="{FF2B5EF4-FFF2-40B4-BE49-F238E27FC236}">
                <a16:creationId xmlns:a16="http://schemas.microsoft.com/office/drawing/2014/main" xmlns="" id="{D570DC59-C43B-E776-F8E2-288051CB931B}"/>
              </a:ext>
            </a:extLst>
          </p:cNvPr>
          <p:cNvSpPr txBox="1">
            <a:spLocks/>
          </p:cNvSpPr>
          <p:nvPr/>
        </p:nvSpPr>
        <p:spPr>
          <a:xfrm>
            <a:off x="3992395" y="2843767"/>
            <a:ext cx="2138339" cy="601662"/>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100" kern="0">
                <a:solidFill>
                  <a:sysClr val="windowText" lastClr="000000"/>
                </a:solidFill>
              </a:rPr>
              <a:t>Start of March</a:t>
            </a:r>
          </a:p>
          <a:p>
            <a:endParaRPr lang="en-US" kern="0">
              <a:solidFill>
                <a:sysClr val="windowText" lastClr="000000"/>
              </a:solidFill>
            </a:endParaRPr>
          </a:p>
        </p:txBody>
      </p:sp>
      <p:sp>
        <p:nvSpPr>
          <p:cNvPr id="17" name="Text Placeholder 31">
            <a:extLst>
              <a:ext uri="{FF2B5EF4-FFF2-40B4-BE49-F238E27FC236}">
                <a16:creationId xmlns:a16="http://schemas.microsoft.com/office/drawing/2014/main" xmlns="" id="{33C4E8F4-66C8-0C2E-95B8-1C979F77B885}"/>
              </a:ext>
            </a:extLst>
          </p:cNvPr>
          <p:cNvSpPr txBox="1">
            <a:spLocks/>
          </p:cNvSpPr>
          <p:nvPr/>
        </p:nvSpPr>
        <p:spPr>
          <a:xfrm>
            <a:off x="3837961" y="2461582"/>
            <a:ext cx="2138339"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a:solidFill>
                  <a:sysClr val="windowText" lastClr="000000"/>
                </a:solidFill>
              </a:rPr>
              <a:t>Give IELTS Exam</a:t>
            </a:r>
          </a:p>
        </p:txBody>
      </p:sp>
      <p:pic>
        <p:nvPicPr>
          <p:cNvPr id="18" name="Picture Placeholder 51" descr="List outline">
            <a:extLst>
              <a:ext uri="{FF2B5EF4-FFF2-40B4-BE49-F238E27FC236}">
                <a16:creationId xmlns:a16="http://schemas.microsoft.com/office/drawing/2014/main" xmlns="" id="{73C7D123-9BF8-4C4A-E53F-54C1273374FC}"/>
              </a:ext>
            </a:extLst>
          </p:cNvPr>
          <p:cNvPicPr>
            <a:picLocks noChangeAspect="1"/>
          </p:cNvPicPr>
          <p:nvPr/>
        </p:nvPicPr>
        <p:blipFill>
          <a:blip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rcRect/>
          <a:stretch/>
        </p:blipFill>
        <p:spPr>
          <a:xfrm>
            <a:off x="7571738" y="4051767"/>
            <a:ext cx="887413" cy="887413"/>
          </a:xfrm>
          <a:prstGeom prst="rect">
            <a:avLst/>
          </a:prstGeom>
        </p:spPr>
      </p:pic>
      <p:pic>
        <p:nvPicPr>
          <p:cNvPr id="21" name="Picture Placeholder 56" descr="Bullseye outline">
            <a:extLst>
              <a:ext uri="{FF2B5EF4-FFF2-40B4-BE49-F238E27FC236}">
                <a16:creationId xmlns:a16="http://schemas.microsoft.com/office/drawing/2014/main" xmlns="" id="{71A60387-701F-4AA3-2DAE-D5299A94167C}"/>
              </a:ext>
            </a:extLst>
          </p:cNvPr>
          <p:cNvPicPr>
            <a:picLocks noChangeAspect="1"/>
          </p:cNvPicPr>
          <p:nvPr/>
        </p:nvPicPr>
        <p:blipFill>
          <a:blip r:embed="rId7">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rcRect/>
          <a:stretch/>
        </p:blipFill>
        <p:spPr>
          <a:xfrm>
            <a:off x="5873170" y="2398442"/>
            <a:ext cx="887413" cy="887413"/>
          </a:xfrm>
          <a:prstGeom prst="rect">
            <a:avLst/>
          </a:prstGeom>
        </p:spPr>
      </p:pic>
      <p:pic>
        <p:nvPicPr>
          <p:cNvPr id="24" name="Picture Placeholder 54" descr="Alarm clock outline">
            <a:extLst>
              <a:ext uri="{FF2B5EF4-FFF2-40B4-BE49-F238E27FC236}">
                <a16:creationId xmlns:a16="http://schemas.microsoft.com/office/drawing/2014/main" xmlns="" id="{7DCB6A4A-C180-E0A1-2476-2D057C60F449}"/>
              </a:ext>
            </a:extLst>
          </p:cNvPr>
          <p:cNvPicPr>
            <a:picLocks noChangeAspect="1"/>
          </p:cNvPicPr>
          <p:nvPr/>
        </p:nvPicPr>
        <p:blipFill>
          <a:blip r:embed="rId9">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rcRect/>
          <a:stretch/>
        </p:blipFill>
        <p:spPr>
          <a:xfrm>
            <a:off x="3043637" y="2470865"/>
            <a:ext cx="887413" cy="887413"/>
          </a:xfrm>
          <a:prstGeom prst="rect">
            <a:avLst/>
          </a:prstGeom>
        </p:spPr>
      </p:pic>
      <p:pic>
        <p:nvPicPr>
          <p:cNvPr id="27" name="Picture Placeholder 59" descr="Diploma roll outline">
            <a:extLst>
              <a:ext uri="{FF2B5EF4-FFF2-40B4-BE49-F238E27FC236}">
                <a16:creationId xmlns:a16="http://schemas.microsoft.com/office/drawing/2014/main" xmlns="" id="{93F4C957-8BD9-CB87-C1D9-28DF8B067877}"/>
              </a:ext>
            </a:extLst>
          </p:cNvPr>
          <p:cNvPicPr>
            <a:picLocks noChangeAspect="1"/>
          </p:cNvPicPr>
          <p:nvPr/>
        </p:nvPicPr>
        <p:blipFill>
          <a:blip r:embed="rId11">
            <a:extLst>
              <a:ext uri="{28A0092B-C50C-407E-A947-70E740481C1C}">
                <a14:useLocalDpi xmlns:a14="http://schemas.microsoft.com/office/drawing/2010/main" xmlns="" val="0"/>
              </a:ext>
              <a:ext uri="{96DAC541-7B7A-43D3-8B79-37D633B846F1}">
                <asvg:svgBlip xmlns:asvg="http://schemas.microsoft.com/office/drawing/2016/SVG/main" xmlns="" r:embed="rId12"/>
              </a:ext>
            </a:extLst>
          </a:blip>
          <a:srcRect/>
          <a:stretch/>
        </p:blipFill>
        <p:spPr>
          <a:xfrm>
            <a:off x="8585727" y="2421410"/>
            <a:ext cx="887413" cy="887413"/>
          </a:xfrm>
          <a:prstGeom prst="rect">
            <a:avLst/>
          </a:prstGeom>
        </p:spPr>
      </p:pic>
      <p:sp>
        <p:nvSpPr>
          <p:cNvPr id="29" name="Oval 28" descr="timeline markers">
            <a:extLst>
              <a:ext uri="{FF2B5EF4-FFF2-40B4-BE49-F238E27FC236}">
                <a16:creationId xmlns:a16="http://schemas.microsoft.com/office/drawing/2014/main" xmlns="" id="{8A3C972B-945E-BB1D-8C35-6EE4ABBFCAEF}"/>
              </a:ext>
            </a:extLst>
          </p:cNvPr>
          <p:cNvSpPr/>
          <p:nvPr/>
        </p:nvSpPr>
        <p:spPr>
          <a:xfrm>
            <a:off x="1656253" y="1425397"/>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endParaRPr>
          </a:p>
        </p:txBody>
      </p:sp>
      <p:sp>
        <p:nvSpPr>
          <p:cNvPr id="30" name="Oval 29" descr="timeline markers">
            <a:extLst>
              <a:ext uri="{FF2B5EF4-FFF2-40B4-BE49-F238E27FC236}">
                <a16:creationId xmlns:a16="http://schemas.microsoft.com/office/drawing/2014/main" xmlns="" id="{9475D840-C5A0-2605-88B8-894922569F08}"/>
              </a:ext>
            </a:extLst>
          </p:cNvPr>
          <p:cNvSpPr/>
          <p:nvPr/>
        </p:nvSpPr>
        <p:spPr>
          <a:xfrm>
            <a:off x="7453646" y="6285904"/>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endParaRPr>
          </a:p>
        </p:txBody>
      </p:sp>
      <p:sp>
        <p:nvSpPr>
          <p:cNvPr id="31" name="Oval 30" descr="timeline markers">
            <a:extLst>
              <a:ext uri="{FF2B5EF4-FFF2-40B4-BE49-F238E27FC236}">
                <a16:creationId xmlns:a16="http://schemas.microsoft.com/office/drawing/2014/main" xmlns="" id="{382E872E-941F-4C86-404F-203D9AD51961}"/>
              </a:ext>
            </a:extLst>
          </p:cNvPr>
          <p:cNvSpPr/>
          <p:nvPr/>
        </p:nvSpPr>
        <p:spPr>
          <a:xfrm>
            <a:off x="9435183" y="2210200"/>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endParaRPr>
          </a:p>
        </p:txBody>
      </p:sp>
      <p:sp>
        <p:nvSpPr>
          <p:cNvPr id="32" name="Oval 31" descr="timeline markers">
            <a:extLst>
              <a:ext uri="{FF2B5EF4-FFF2-40B4-BE49-F238E27FC236}">
                <a16:creationId xmlns:a16="http://schemas.microsoft.com/office/drawing/2014/main" xmlns="" id="{B9C3B9CD-BAE2-AAE5-0AC7-BEEAF5EBEA1A}"/>
              </a:ext>
            </a:extLst>
          </p:cNvPr>
          <p:cNvSpPr/>
          <p:nvPr/>
        </p:nvSpPr>
        <p:spPr>
          <a:xfrm>
            <a:off x="3990361" y="2210200"/>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endParaRPr>
          </a:p>
        </p:txBody>
      </p:sp>
      <p:sp>
        <p:nvSpPr>
          <p:cNvPr id="33" name="Oval 32" descr="timeline markers">
            <a:extLst>
              <a:ext uri="{FF2B5EF4-FFF2-40B4-BE49-F238E27FC236}">
                <a16:creationId xmlns:a16="http://schemas.microsoft.com/office/drawing/2014/main" xmlns="" id="{D96B96F1-9FA1-562B-E5C3-B53A228BF6E3}"/>
              </a:ext>
            </a:extLst>
          </p:cNvPr>
          <p:cNvSpPr/>
          <p:nvPr/>
        </p:nvSpPr>
        <p:spPr>
          <a:xfrm>
            <a:off x="2515469" y="3849531"/>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endParaRPr>
          </a:p>
        </p:txBody>
      </p:sp>
      <p:sp>
        <p:nvSpPr>
          <p:cNvPr id="34" name="Oval 33" descr="timeline markers">
            <a:extLst>
              <a:ext uri="{FF2B5EF4-FFF2-40B4-BE49-F238E27FC236}">
                <a16:creationId xmlns:a16="http://schemas.microsoft.com/office/drawing/2014/main" xmlns="" id="{F2E67670-5942-58C8-BA7A-7A7E2C78857A}"/>
              </a:ext>
            </a:extLst>
          </p:cNvPr>
          <p:cNvSpPr/>
          <p:nvPr/>
        </p:nvSpPr>
        <p:spPr>
          <a:xfrm>
            <a:off x="7675562" y="3855341"/>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endParaRPr>
          </a:p>
        </p:txBody>
      </p:sp>
      <p:sp>
        <p:nvSpPr>
          <p:cNvPr id="48" name="Oval 47" descr="timeline markers">
            <a:extLst>
              <a:ext uri="{FF2B5EF4-FFF2-40B4-BE49-F238E27FC236}">
                <a16:creationId xmlns:a16="http://schemas.microsoft.com/office/drawing/2014/main" xmlns="" id="{A6147E2B-3B70-60A1-7127-C6B2CD6ACD5C}"/>
              </a:ext>
            </a:extLst>
          </p:cNvPr>
          <p:cNvSpPr/>
          <p:nvPr/>
        </p:nvSpPr>
        <p:spPr>
          <a:xfrm>
            <a:off x="6712772" y="2192810"/>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endParaRPr>
          </a:p>
        </p:txBody>
      </p:sp>
      <p:sp>
        <p:nvSpPr>
          <p:cNvPr id="49" name="Oval 48" descr="timeline markers">
            <a:extLst>
              <a:ext uri="{FF2B5EF4-FFF2-40B4-BE49-F238E27FC236}">
                <a16:creationId xmlns:a16="http://schemas.microsoft.com/office/drawing/2014/main" xmlns="" id="{D483DBDE-3170-B565-D4A0-B905873EC1F7}"/>
              </a:ext>
            </a:extLst>
          </p:cNvPr>
          <p:cNvSpPr/>
          <p:nvPr/>
        </p:nvSpPr>
        <p:spPr>
          <a:xfrm>
            <a:off x="5095515" y="3849531"/>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endParaRPr>
          </a:p>
        </p:txBody>
      </p:sp>
      <p:sp>
        <p:nvSpPr>
          <p:cNvPr id="50" name="Oval 49">
            <a:extLst>
              <a:ext uri="{FF2B5EF4-FFF2-40B4-BE49-F238E27FC236}">
                <a16:creationId xmlns:a16="http://schemas.microsoft.com/office/drawing/2014/main" xmlns="" id="{1F92FF10-5FFB-9424-0D7B-437D93C5771D}"/>
              </a:ext>
              <a:ext uri="{C183D7F6-B498-43B3-948B-1728B52AA6E4}">
                <adec:decorative xmlns:adec="http://schemas.microsoft.com/office/drawing/2017/decorative" xmlns="" val="1"/>
              </a:ext>
            </a:extLst>
          </p:cNvPr>
          <p:cNvSpPr/>
          <p:nvPr/>
        </p:nvSpPr>
        <p:spPr>
          <a:xfrm>
            <a:off x="5186757" y="4045767"/>
            <a:ext cx="840963" cy="840963"/>
          </a:xfrm>
          <a:prstGeom prst="ellipse">
            <a:avLst/>
          </a:prstGeom>
          <a:solidFill>
            <a:schemeClr val="accent6">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44">
            <a:extLst>
              <a:ext uri="{FF2B5EF4-FFF2-40B4-BE49-F238E27FC236}">
                <a16:creationId xmlns:a16="http://schemas.microsoft.com/office/drawing/2014/main" xmlns="" id="{30D0E127-4D6C-B7C7-014A-EF129C69A190}"/>
              </a:ext>
            </a:extLst>
          </p:cNvPr>
          <p:cNvSpPr txBox="1">
            <a:spLocks/>
          </p:cNvSpPr>
          <p:nvPr/>
        </p:nvSpPr>
        <p:spPr>
          <a:xfrm>
            <a:off x="6775356" y="2843767"/>
            <a:ext cx="2138339" cy="601662"/>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100" kern="0">
                <a:solidFill>
                  <a:sysClr val="windowText" lastClr="000000"/>
                </a:solidFill>
              </a:rPr>
              <a:t>End of March</a:t>
            </a:r>
          </a:p>
          <a:p>
            <a:endParaRPr lang="en-US" kern="0">
              <a:solidFill>
                <a:sysClr val="windowText" lastClr="000000"/>
              </a:solidFill>
            </a:endParaRPr>
          </a:p>
        </p:txBody>
      </p:sp>
      <p:sp>
        <p:nvSpPr>
          <p:cNvPr id="52" name="Text Placeholder 31">
            <a:extLst>
              <a:ext uri="{FF2B5EF4-FFF2-40B4-BE49-F238E27FC236}">
                <a16:creationId xmlns:a16="http://schemas.microsoft.com/office/drawing/2014/main" xmlns="" id="{A369E847-3B4D-92AF-DCA9-9165135963BA}"/>
              </a:ext>
            </a:extLst>
          </p:cNvPr>
          <p:cNvSpPr txBox="1">
            <a:spLocks/>
          </p:cNvSpPr>
          <p:nvPr/>
        </p:nvSpPr>
        <p:spPr>
          <a:xfrm>
            <a:off x="6773322" y="2461582"/>
            <a:ext cx="2138339"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a:solidFill>
                  <a:sysClr val="windowText" lastClr="000000"/>
                </a:solidFill>
              </a:rPr>
              <a:t>IELTS Results</a:t>
            </a:r>
          </a:p>
        </p:txBody>
      </p:sp>
      <p:sp>
        <p:nvSpPr>
          <p:cNvPr id="53" name="Text Placeholder 44">
            <a:extLst>
              <a:ext uri="{FF2B5EF4-FFF2-40B4-BE49-F238E27FC236}">
                <a16:creationId xmlns:a16="http://schemas.microsoft.com/office/drawing/2014/main" xmlns="" id="{6964F61A-F688-0B04-DB9E-250688B59AA6}"/>
              </a:ext>
            </a:extLst>
          </p:cNvPr>
          <p:cNvSpPr txBox="1">
            <a:spLocks/>
          </p:cNvSpPr>
          <p:nvPr/>
        </p:nvSpPr>
        <p:spPr>
          <a:xfrm>
            <a:off x="9453393" y="2842194"/>
            <a:ext cx="2138339" cy="601662"/>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100" kern="0">
                <a:solidFill>
                  <a:sysClr val="windowText" lastClr="000000"/>
                </a:solidFill>
              </a:rPr>
              <a:t>Jan to April</a:t>
            </a:r>
          </a:p>
          <a:p>
            <a:endParaRPr lang="en-US" kern="0">
              <a:solidFill>
                <a:sysClr val="windowText" lastClr="000000"/>
              </a:solidFill>
            </a:endParaRPr>
          </a:p>
        </p:txBody>
      </p:sp>
      <p:sp>
        <p:nvSpPr>
          <p:cNvPr id="54" name="Text Placeholder 31">
            <a:extLst>
              <a:ext uri="{FF2B5EF4-FFF2-40B4-BE49-F238E27FC236}">
                <a16:creationId xmlns:a16="http://schemas.microsoft.com/office/drawing/2014/main" xmlns="" id="{CF21CAC3-5B84-E355-081D-BD994EF188CE}"/>
              </a:ext>
            </a:extLst>
          </p:cNvPr>
          <p:cNvSpPr txBox="1">
            <a:spLocks/>
          </p:cNvSpPr>
          <p:nvPr/>
        </p:nvSpPr>
        <p:spPr>
          <a:xfrm>
            <a:off x="9451359" y="2460009"/>
            <a:ext cx="2138339"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a:solidFill>
                  <a:sysClr val="windowText" lastClr="000000"/>
                </a:solidFill>
              </a:rPr>
              <a:t>Applications</a:t>
            </a:r>
          </a:p>
        </p:txBody>
      </p:sp>
      <p:sp>
        <p:nvSpPr>
          <p:cNvPr id="55" name="Text Placeholder 44">
            <a:extLst>
              <a:ext uri="{FF2B5EF4-FFF2-40B4-BE49-F238E27FC236}">
                <a16:creationId xmlns:a16="http://schemas.microsoft.com/office/drawing/2014/main" xmlns="" id="{4365EAC8-9233-5042-6F1A-12BA43CCBCE0}"/>
              </a:ext>
            </a:extLst>
          </p:cNvPr>
          <p:cNvSpPr txBox="1">
            <a:spLocks/>
          </p:cNvSpPr>
          <p:nvPr/>
        </p:nvSpPr>
        <p:spPr>
          <a:xfrm>
            <a:off x="6089323" y="4463879"/>
            <a:ext cx="2138339" cy="601662"/>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100" kern="0">
                <a:solidFill>
                  <a:sysClr val="windowText" lastClr="000000"/>
                </a:solidFill>
              </a:rPr>
              <a:t>April Onwards</a:t>
            </a:r>
          </a:p>
          <a:p>
            <a:endParaRPr lang="en-US" kern="0">
              <a:solidFill>
                <a:sysClr val="windowText" lastClr="000000"/>
              </a:solidFill>
            </a:endParaRPr>
          </a:p>
        </p:txBody>
      </p:sp>
      <p:sp>
        <p:nvSpPr>
          <p:cNvPr id="56" name="Text Placeholder 31">
            <a:extLst>
              <a:ext uri="{FF2B5EF4-FFF2-40B4-BE49-F238E27FC236}">
                <a16:creationId xmlns:a16="http://schemas.microsoft.com/office/drawing/2014/main" xmlns="" id="{E02E0E90-A3A7-DD15-2BA5-3EAB13C8B713}"/>
              </a:ext>
            </a:extLst>
          </p:cNvPr>
          <p:cNvSpPr txBox="1">
            <a:spLocks/>
          </p:cNvSpPr>
          <p:nvPr/>
        </p:nvSpPr>
        <p:spPr>
          <a:xfrm>
            <a:off x="6087289" y="4081694"/>
            <a:ext cx="2138339"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a:solidFill>
                  <a:sysClr val="windowText" lastClr="000000"/>
                </a:solidFill>
              </a:rPr>
              <a:t>CAS Request</a:t>
            </a:r>
          </a:p>
        </p:txBody>
      </p:sp>
      <p:sp>
        <p:nvSpPr>
          <p:cNvPr id="57" name="Text Placeholder 44">
            <a:extLst>
              <a:ext uri="{FF2B5EF4-FFF2-40B4-BE49-F238E27FC236}">
                <a16:creationId xmlns:a16="http://schemas.microsoft.com/office/drawing/2014/main" xmlns="" id="{5F26434E-6562-9568-8CAA-3715A483BB4E}"/>
              </a:ext>
            </a:extLst>
          </p:cNvPr>
          <p:cNvSpPr txBox="1">
            <a:spLocks/>
          </p:cNvSpPr>
          <p:nvPr/>
        </p:nvSpPr>
        <p:spPr>
          <a:xfrm>
            <a:off x="8390815" y="4420866"/>
            <a:ext cx="2138339" cy="601662"/>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100" kern="0">
                <a:solidFill>
                  <a:sysClr val="windowText" lastClr="000000"/>
                </a:solidFill>
              </a:rPr>
              <a:t>February to June</a:t>
            </a:r>
          </a:p>
          <a:p>
            <a:endParaRPr lang="en-US" kern="0">
              <a:solidFill>
                <a:sysClr val="windowText" lastClr="000000"/>
              </a:solidFill>
            </a:endParaRPr>
          </a:p>
        </p:txBody>
      </p:sp>
      <p:sp>
        <p:nvSpPr>
          <p:cNvPr id="58" name="Text Placeholder 31">
            <a:extLst>
              <a:ext uri="{FF2B5EF4-FFF2-40B4-BE49-F238E27FC236}">
                <a16:creationId xmlns:a16="http://schemas.microsoft.com/office/drawing/2014/main" xmlns="" id="{2DF4E021-E722-0E69-7873-E589C4638E1F}"/>
              </a:ext>
            </a:extLst>
          </p:cNvPr>
          <p:cNvSpPr txBox="1">
            <a:spLocks/>
          </p:cNvSpPr>
          <p:nvPr/>
        </p:nvSpPr>
        <p:spPr>
          <a:xfrm>
            <a:off x="8355009" y="4081513"/>
            <a:ext cx="2711969"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a:solidFill>
                  <a:sysClr val="windowText" lastClr="000000"/>
                </a:solidFill>
              </a:rPr>
              <a:t>Offer Letters</a:t>
            </a:r>
          </a:p>
        </p:txBody>
      </p:sp>
      <p:sp>
        <p:nvSpPr>
          <p:cNvPr id="59" name="Text Placeholder 44">
            <a:extLst>
              <a:ext uri="{FF2B5EF4-FFF2-40B4-BE49-F238E27FC236}">
                <a16:creationId xmlns:a16="http://schemas.microsoft.com/office/drawing/2014/main" xmlns="" id="{450C6DA7-11C7-C118-94D3-4C7412B02E62}"/>
              </a:ext>
            </a:extLst>
          </p:cNvPr>
          <p:cNvSpPr txBox="1">
            <a:spLocks/>
          </p:cNvSpPr>
          <p:nvPr/>
        </p:nvSpPr>
        <p:spPr>
          <a:xfrm>
            <a:off x="2515469" y="4615997"/>
            <a:ext cx="2138339" cy="601662"/>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100" kern="0">
                <a:solidFill>
                  <a:sysClr val="windowText" lastClr="000000"/>
                </a:solidFill>
              </a:rPr>
              <a:t>July, August</a:t>
            </a:r>
          </a:p>
          <a:p>
            <a:endParaRPr lang="en-US" kern="0">
              <a:solidFill>
                <a:sysClr val="windowText" lastClr="000000"/>
              </a:solidFill>
            </a:endParaRPr>
          </a:p>
        </p:txBody>
      </p:sp>
      <p:sp>
        <p:nvSpPr>
          <p:cNvPr id="60" name="Text Placeholder 31">
            <a:extLst>
              <a:ext uri="{FF2B5EF4-FFF2-40B4-BE49-F238E27FC236}">
                <a16:creationId xmlns:a16="http://schemas.microsoft.com/office/drawing/2014/main" xmlns="" id="{5D2EE138-24EE-52F7-A98A-49403300F9BB}"/>
              </a:ext>
            </a:extLst>
          </p:cNvPr>
          <p:cNvSpPr txBox="1">
            <a:spLocks/>
          </p:cNvSpPr>
          <p:nvPr/>
        </p:nvSpPr>
        <p:spPr>
          <a:xfrm>
            <a:off x="2513435" y="4096652"/>
            <a:ext cx="2582080"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a:solidFill>
                  <a:sysClr val="windowText" lastClr="000000"/>
                </a:solidFill>
              </a:rPr>
              <a:t>Prepare &amp; Apply for VISA</a:t>
            </a:r>
          </a:p>
        </p:txBody>
      </p:sp>
      <p:sp>
        <p:nvSpPr>
          <p:cNvPr id="61" name="Text Placeholder 44">
            <a:extLst>
              <a:ext uri="{FF2B5EF4-FFF2-40B4-BE49-F238E27FC236}">
                <a16:creationId xmlns:a16="http://schemas.microsoft.com/office/drawing/2014/main" xmlns="" id="{77F03183-73F2-8ED7-BCC6-8CA4DF723BFD}"/>
              </a:ext>
            </a:extLst>
          </p:cNvPr>
          <p:cNvSpPr txBox="1">
            <a:spLocks/>
          </p:cNvSpPr>
          <p:nvPr/>
        </p:nvSpPr>
        <p:spPr>
          <a:xfrm>
            <a:off x="8631691" y="6182530"/>
            <a:ext cx="2138339"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100" kern="0">
                <a:solidFill>
                  <a:sysClr val="windowText" lastClr="000000"/>
                </a:solidFill>
              </a:rPr>
              <a:t>September</a:t>
            </a:r>
            <a:endParaRPr lang="en-US" kern="0">
              <a:solidFill>
                <a:sysClr val="windowText" lastClr="000000"/>
              </a:solidFill>
            </a:endParaRPr>
          </a:p>
        </p:txBody>
      </p:sp>
      <p:sp>
        <p:nvSpPr>
          <p:cNvPr id="62" name="Text Placeholder 31">
            <a:extLst>
              <a:ext uri="{FF2B5EF4-FFF2-40B4-BE49-F238E27FC236}">
                <a16:creationId xmlns:a16="http://schemas.microsoft.com/office/drawing/2014/main" xmlns="" id="{E9BFD886-5168-1E51-E0A5-A04A7C9B0973}"/>
              </a:ext>
            </a:extLst>
          </p:cNvPr>
          <p:cNvSpPr txBox="1">
            <a:spLocks/>
          </p:cNvSpPr>
          <p:nvPr/>
        </p:nvSpPr>
        <p:spPr>
          <a:xfrm>
            <a:off x="8629657" y="5800345"/>
            <a:ext cx="2138339"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a:solidFill>
                  <a:sysClr val="windowText" lastClr="000000"/>
                </a:solidFill>
              </a:rPr>
              <a:t>Fly to UK</a:t>
            </a:r>
          </a:p>
        </p:txBody>
      </p:sp>
      <p:grpSp>
        <p:nvGrpSpPr>
          <p:cNvPr id="75" name="Group 74" descr="timeline">
            <a:extLst>
              <a:ext uri="{FF2B5EF4-FFF2-40B4-BE49-F238E27FC236}">
                <a16:creationId xmlns:a16="http://schemas.microsoft.com/office/drawing/2014/main" xmlns="" id="{57326C17-ED32-7005-7A7D-5B07DBB831DE}"/>
              </a:ext>
            </a:extLst>
          </p:cNvPr>
          <p:cNvGrpSpPr/>
          <p:nvPr/>
        </p:nvGrpSpPr>
        <p:grpSpPr>
          <a:xfrm>
            <a:off x="977046" y="1503686"/>
            <a:ext cx="10278189" cy="5752254"/>
            <a:chOff x="976547" y="1458965"/>
            <a:chExt cx="10278189" cy="5752254"/>
          </a:xfrm>
        </p:grpSpPr>
        <p:grpSp>
          <p:nvGrpSpPr>
            <p:cNvPr id="76" name="Group 75">
              <a:extLst>
                <a:ext uri="{FF2B5EF4-FFF2-40B4-BE49-F238E27FC236}">
                  <a16:creationId xmlns:a16="http://schemas.microsoft.com/office/drawing/2014/main" xmlns="" id="{F64551B1-0E5B-D0E7-1084-6F70029CE538}"/>
                </a:ext>
              </a:extLst>
            </p:cNvPr>
            <p:cNvGrpSpPr/>
            <p:nvPr/>
          </p:nvGrpSpPr>
          <p:grpSpPr>
            <a:xfrm rot="5400000" flipH="1">
              <a:off x="9555848" y="2219844"/>
              <a:ext cx="1624126" cy="1773651"/>
              <a:chOff x="6415077" y="1171530"/>
              <a:chExt cx="1890380" cy="1890380"/>
            </a:xfrm>
          </p:grpSpPr>
          <p:sp>
            <p:nvSpPr>
              <p:cNvPr id="85" name="Arc 84">
                <a:extLst>
                  <a:ext uri="{FF2B5EF4-FFF2-40B4-BE49-F238E27FC236}">
                    <a16:creationId xmlns:a16="http://schemas.microsoft.com/office/drawing/2014/main" xmlns="" id="{F2F3A806-848E-7D08-73C1-6DE6D0489BEC}"/>
                  </a:ext>
                </a:extLst>
              </p:cNvPr>
              <p:cNvSpPr/>
              <p:nvPr/>
            </p:nvSpPr>
            <p:spPr>
              <a:xfrm>
                <a:off x="6415077" y="1171530"/>
                <a:ext cx="1890380" cy="1890380"/>
              </a:xfrm>
              <a:prstGeom prst="arc">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6" name="Arc 85">
                <a:extLst>
                  <a:ext uri="{FF2B5EF4-FFF2-40B4-BE49-F238E27FC236}">
                    <a16:creationId xmlns:a16="http://schemas.microsoft.com/office/drawing/2014/main" xmlns="" id="{23D438D5-3F1E-0938-468E-47CD5E0C83F2}"/>
                  </a:ext>
                </a:extLst>
              </p:cNvPr>
              <p:cNvSpPr/>
              <p:nvPr/>
            </p:nvSpPr>
            <p:spPr>
              <a:xfrm flipH="1">
                <a:off x="6415077" y="1171530"/>
                <a:ext cx="1890380" cy="1890380"/>
              </a:xfrm>
              <a:prstGeom prst="arc">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77" name="Group 76">
              <a:extLst>
                <a:ext uri="{FF2B5EF4-FFF2-40B4-BE49-F238E27FC236}">
                  <a16:creationId xmlns:a16="http://schemas.microsoft.com/office/drawing/2014/main" xmlns="" id="{D6E50696-51A6-4F44-FCBD-62C5B51C85A4}"/>
                </a:ext>
              </a:extLst>
            </p:cNvPr>
            <p:cNvGrpSpPr/>
            <p:nvPr/>
          </p:nvGrpSpPr>
          <p:grpSpPr>
            <a:xfrm rot="16200000" flipH="1">
              <a:off x="1051310" y="3843465"/>
              <a:ext cx="1624126" cy="1773651"/>
              <a:chOff x="6415077" y="1171530"/>
              <a:chExt cx="1890380" cy="1890380"/>
            </a:xfrm>
          </p:grpSpPr>
          <p:sp>
            <p:nvSpPr>
              <p:cNvPr id="83" name="Arc 82">
                <a:extLst>
                  <a:ext uri="{FF2B5EF4-FFF2-40B4-BE49-F238E27FC236}">
                    <a16:creationId xmlns:a16="http://schemas.microsoft.com/office/drawing/2014/main" xmlns="" id="{6E57065D-B3AF-B921-521C-56B46E4D5ACA}"/>
                  </a:ext>
                </a:extLst>
              </p:cNvPr>
              <p:cNvSpPr/>
              <p:nvPr/>
            </p:nvSpPr>
            <p:spPr>
              <a:xfrm>
                <a:off x="6415077" y="1171530"/>
                <a:ext cx="1890380" cy="1890380"/>
              </a:xfrm>
              <a:prstGeom prst="arc">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4" name="Arc 83">
                <a:extLst>
                  <a:ext uri="{FF2B5EF4-FFF2-40B4-BE49-F238E27FC236}">
                    <a16:creationId xmlns:a16="http://schemas.microsoft.com/office/drawing/2014/main" xmlns="" id="{04A742C8-4FC5-8F42-F672-88A07628AD4D}"/>
                  </a:ext>
                </a:extLst>
              </p:cNvPr>
              <p:cNvSpPr/>
              <p:nvPr/>
            </p:nvSpPr>
            <p:spPr>
              <a:xfrm flipH="1">
                <a:off x="6415077" y="1171530"/>
                <a:ext cx="1890380" cy="1890380"/>
              </a:xfrm>
              <a:prstGeom prst="arc">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78" name="Arc 6">
              <a:extLst>
                <a:ext uri="{FF2B5EF4-FFF2-40B4-BE49-F238E27FC236}">
                  <a16:creationId xmlns:a16="http://schemas.microsoft.com/office/drawing/2014/main" xmlns="" id="{2C88200F-576C-6350-F67B-011A6C9882BB}"/>
                </a:ext>
              </a:extLst>
            </p:cNvPr>
            <p:cNvSpPr/>
            <p:nvPr/>
          </p:nvSpPr>
          <p:spPr>
            <a:xfrm rot="16200000" flipH="1">
              <a:off x="1705996" y="1478703"/>
              <a:ext cx="834433" cy="794957"/>
            </a:xfrm>
            <a:custGeom>
              <a:avLst/>
              <a:gdLst>
                <a:gd name="connsiteX0" fmla="*/ 834432 w 1668865"/>
                <a:gd name="connsiteY0" fmla="*/ 0 h 1589914"/>
                <a:gd name="connsiteX1" fmla="*/ 1668865 w 1668865"/>
                <a:gd name="connsiteY1" fmla="*/ 794957 h 1589914"/>
                <a:gd name="connsiteX2" fmla="*/ 834433 w 1668865"/>
                <a:gd name="connsiteY2" fmla="*/ 794957 h 1589914"/>
                <a:gd name="connsiteX3" fmla="*/ 834432 w 1668865"/>
                <a:gd name="connsiteY3" fmla="*/ 0 h 1589914"/>
                <a:gd name="connsiteX0" fmla="*/ 834432 w 1668865"/>
                <a:gd name="connsiteY0" fmla="*/ 0 h 1589914"/>
                <a:gd name="connsiteX1" fmla="*/ 1668865 w 1668865"/>
                <a:gd name="connsiteY1" fmla="*/ 794957 h 1589914"/>
                <a:gd name="connsiteX0" fmla="*/ 0 w 834433"/>
                <a:gd name="connsiteY0" fmla="*/ 0 h 794957"/>
                <a:gd name="connsiteX1" fmla="*/ 834433 w 834433"/>
                <a:gd name="connsiteY1" fmla="*/ 794957 h 794957"/>
                <a:gd name="connsiteX2" fmla="*/ 1 w 834433"/>
                <a:gd name="connsiteY2" fmla="*/ 794957 h 794957"/>
                <a:gd name="connsiteX3" fmla="*/ 0 w 834433"/>
                <a:gd name="connsiteY3" fmla="*/ 0 h 794957"/>
                <a:gd name="connsiteX0" fmla="*/ 64295 w 834433"/>
                <a:gd name="connsiteY0" fmla="*/ 0 h 794957"/>
                <a:gd name="connsiteX1" fmla="*/ 834433 w 834433"/>
                <a:gd name="connsiteY1" fmla="*/ 794957 h 794957"/>
              </a:gdLst>
              <a:ahLst/>
              <a:cxnLst>
                <a:cxn ang="0">
                  <a:pos x="connsiteX0" y="connsiteY0"/>
                </a:cxn>
                <a:cxn ang="0">
                  <a:pos x="connsiteX1" y="connsiteY1"/>
                </a:cxn>
              </a:cxnLst>
              <a:rect l="l" t="t" r="r" b="b"/>
              <a:pathLst>
                <a:path w="834433" h="794957" stroke="0" extrusionOk="0">
                  <a:moveTo>
                    <a:pt x="0" y="0"/>
                  </a:moveTo>
                  <a:cubicBezTo>
                    <a:pt x="460845" y="0"/>
                    <a:pt x="834433" y="355914"/>
                    <a:pt x="834433" y="794957"/>
                  </a:cubicBezTo>
                  <a:lnTo>
                    <a:pt x="1" y="794957"/>
                  </a:lnTo>
                  <a:cubicBezTo>
                    <a:pt x="1" y="529971"/>
                    <a:pt x="0" y="264986"/>
                    <a:pt x="0" y="0"/>
                  </a:cubicBezTo>
                  <a:close/>
                </a:path>
                <a:path w="834433" h="794957" fill="none">
                  <a:moveTo>
                    <a:pt x="64295" y="0"/>
                  </a:moveTo>
                  <a:cubicBezTo>
                    <a:pt x="525140" y="0"/>
                    <a:pt x="834433" y="355914"/>
                    <a:pt x="834433" y="794957"/>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9" name="Arc 78">
              <a:extLst>
                <a:ext uri="{FF2B5EF4-FFF2-40B4-BE49-F238E27FC236}">
                  <a16:creationId xmlns:a16="http://schemas.microsoft.com/office/drawing/2014/main" xmlns="" id="{D5502227-973E-72A5-359A-2DF28BBE893D}"/>
                </a:ext>
              </a:extLst>
            </p:cNvPr>
            <p:cNvSpPr/>
            <p:nvPr/>
          </p:nvSpPr>
          <p:spPr>
            <a:xfrm rot="5400000" flipH="1">
              <a:off x="5908738" y="5581830"/>
              <a:ext cx="1668865" cy="1589914"/>
            </a:xfrm>
            <a:prstGeom prst="arc">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0" name="Straight Connector 79">
              <a:extLst>
                <a:ext uri="{FF2B5EF4-FFF2-40B4-BE49-F238E27FC236}">
                  <a16:creationId xmlns:a16="http://schemas.microsoft.com/office/drawing/2014/main" xmlns="" id="{6EB3056C-F541-432F-134F-87BC66611C90}"/>
                </a:ext>
              </a:extLst>
            </p:cNvPr>
            <p:cNvCxnSpPr>
              <a:cxnSpLocks/>
            </p:cNvCxnSpPr>
            <p:nvPr/>
          </p:nvCxnSpPr>
          <p:spPr>
            <a:xfrm flipH="1">
              <a:off x="2504527" y="2293398"/>
              <a:ext cx="789596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xmlns="" id="{8E73987A-6F14-877D-FEB5-35161A8B3E6E}"/>
                </a:ext>
              </a:extLst>
            </p:cNvPr>
            <p:cNvCxnSpPr>
              <a:cxnSpLocks/>
            </p:cNvCxnSpPr>
            <p:nvPr/>
          </p:nvCxnSpPr>
          <p:spPr>
            <a:xfrm flipH="1">
              <a:off x="1849703" y="3918227"/>
              <a:ext cx="853579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xmlns="" id="{43190856-E74E-A602-5D13-8CFC3028B6DE}"/>
                </a:ext>
              </a:extLst>
            </p:cNvPr>
            <p:cNvCxnSpPr>
              <a:cxnSpLocks/>
              <a:stCxn id="79" idx="2"/>
            </p:cNvCxnSpPr>
            <p:nvPr/>
          </p:nvCxnSpPr>
          <p:spPr>
            <a:xfrm flipH="1" flipV="1">
              <a:off x="1849705" y="5542113"/>
              <a:ext cx="4893466" cy="24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5" name="Picture Placeholder 49" descr="Badge Tick outline">
            <a:extLst>
              <a:ext uri="{FF2B5EF4-FFF2-40B4-BE49-F238E27FC236}">
                <a16:creationId xmlns:a16="http://schemas.microsoft.com/office/drawing/2014/main" xmlns="" id="{634F78C0-BE0E-E25E-2FBC-77199408B2D3}"/>
              </a:ext>
            </a:extLst>
          </p:cNvPr>
          <p:cNvPicPr>
            <a:picLocks noChangeAspect="1"/>
          </p:cNvPicPr>
          <p:nvPr/>
        </p:nvPicPr>
        <p:blipFill>
          <a:blip r:embed="rId13">
            <a:extLst>
              <a:ext uri="{28A0092B-C50C-407E-A947-70E740481C1C}">
                <a14:useLocalDpi xmlns:a14="http://schemas.microsoft.com/office/drawing/2010/main" xmlns="" val="0"/>
              </a:ext>
              <a:ext uri="{96DAC541-7B7A-43D3-8B79-37D633B846F1}">
                <asvg:svgBlip xmlns:asvg="http://schemas.microsoft.com/office/drawing/2016/SVG/main" xmlns="" r:embed="rId14"/>
              </a:ext>
            </a:extLst>
          </a:blip>
          <a:srcRect/>
          <a:stretch/>
        </p:blipFill>
        <p:spPr>
          <a:xfrm>
            <a:off x="5166499" y="4043969"/>
            <a:ext cx="887413" cy="887413"/>
          </a:xfrm>
          <a:prstGeom prst="rect">
            <a:avLst/>
          </a:prstGeom>
        </p:spPr>
      </p:pic>
      <p:pic>
        <p:nvPicPr>
          <p:cNvPr id="88" name="Graphic 87" descr="Travel outline">
            <a:extLst>
              <a:ext uri="{FF2B5EF4-FFF2-40B4-BE49-F238E27FC236}">
                <a16:creationId xmlns:a16="http://schemas.microsoft.com/office/drawing/2014/main" xmlns="" id="{E5298BD0-E52E-9D26-6D4C-E2079FC4C8A5}"/>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7699689" y="5751456"/>
            <a:ext cx="844704" cy="844704"/>
          </a:xfrm>
          <a:prstGeom prst="rect">
            <a:avLst/>
          </a:prstGeom>
        </p:spPr>
      </p:pic>
      <p:pic>
        <p:nvPicPr>
          <p:cNvPr id="90" name="Graphic 89" descr="Whistle outline">
            <a:extLst>
              <a:ext uri="{FF2B5EF4-FFF2-40B4-BE49-F238E27FC236}">
                <a16:creationId xmlns:a16="http://schemas.microsoft.com/office/drawing/2014/main" xmlns="" id="{AD3058FD-DB51-35C4-3B25-506C51B5A25D}"/>
              </a:ext>
            </a:extLst>
          </p:cNvPr>
          <p:cNvPicPr>
            <a:picLocks noChangeAspect="1"/>
          </p:cNvPicPr>
          <p:nvPr/>
        </p:nvPicPr>
        <p:blipFill>
          <a:blip r:embed="rId17">
            <a:extLst>
              <a:ext uri="{96DAC541-7B7A-43D3-8B79-37D633B846F1}">
                <asvg:svgBlip xmlns:asvg="http://schemas.microsoft.com/office/drawing/2016/SVG/main" xmlns="" r:embed="rId18"/>
              </a:ext>
            </a:extLst>
          </a:blip>
          <a:stretch>
            <a:fillRect/>
          </a:stretch>
        </p:blipFill>
        <p:spPr>
          <a:xfrm rot="20700299">
            <a:off x="1821261" y="1023177"/>
            <a:ext cx="914400" cy="914400"/>
          </a:xfrm>
          <a:prstGeom prst="rect">
            <a:avLst/>
          </a:prstGeom>
        </p:spPr>
      </p:pic>
      <p:grpSp>
        <p:nvGrpSpPr>
          <p:cNvPr id="5" name="Group 4">
            <a:extLst>
              <a:ext uri="{FF2B5EF4-FFF2-40B4-BE49-F238E27FC236}">
                <a16:creationId xmlns:a16="http://schemas.microsoft.com/office/drawing/2014/main" xmlns="" id="{C97A9FDC-D169-73A1-393C-9F5A74825323}"/>
              </a:ext>
            </a:extLst>
          </p:cNvPr>
          <p:cNvGrpSpPr/>
          <p:nvPr/>
        </p:nvGrpSpPr>
        <p:grpSpPr>
          <a:xfrm>
            <a:off x="0" y="5533912"/>
            <a:ext cx="10596563" cy="1324088"/>
            <a:chOff x="0" y="5505651"/>
            <a:chExt cx="10596563" cy="1324088"/>
          </a:xfrm>
        </p:grpSpPr>
        <p:pic>
          <p:nvPicPr>
            <p:cNvPr id="20" name="Picture 19">
              <a:extLst>
                <a:ext uri="{FF2B5EF4-FFF2-40B4-BE49-F238E27FC236}">
                  <a16:creationId xmlns:a16="http://schemas.microsoft.com/office/drawing/2014/main" xmlns="" id="{09C87C92-3DA9-7107-A6F9-92F8D7D4DB2B}"/>
                </a:ext>
              </a:extLst>
            </p:cNvPr>
            <p:cNvPicPr/>
            <p:nvPr/>
          </p:nvPicPr>
          <p:blipFill rotWithShape="1">
            <a:blip r:embed="rId19">
              <a:alphaModFix amt="50000"/>
            </a:blip>
            <a:srcRect t="-3687" b="9612"/>
            <a:stretch/>
          </p:blipFill>
          <p:spPr>
            <a:xfrm>
              <a:off x="393833" y="5505651"/>
              <a:ext cx="1849034" cy="1324088"/>
            </a:xfrm>
            <a:prstGeom prst="rect">
              <a:avLst/>
            </a:prstGeom>
          </p:spPr>
        </p:pic>
        <p:sp>
          <p:nvSpPr>
            <p:cNvPr id="22" name="Rectangle 21">
              <a:extLst>
                <a:ext uri="{FF2B5EF4-FFF2-40B4-BE49-F238E27FC236}">
                  <a16:creationId xmlns:a16="http://schemas.microsoft.com/office/drawing/2014/main" xmlns="" id="{2D73C41C-4206-34C9-7C33-3CB422908FE0}"/>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23" name="Rectangle 22">
              <a:extLst>
                <a:ext uri="{FF2B5EF4-FFF2-40B4-BE49-F238E27FC236}">
                  <a16:creationId xmlns:a16="http://schemas.microsoft.com/office/drawing/2014/main" xmlns="" id="{D9F42EE4-BE43-7EBA-414F-5CBA738D52EB}"/>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3" name="TextBox 2">
            <a:extLst>
              <a:ext uri="{FF2B5EF4-FFF2-40B4-BE49-F238E27FC236}">
                <a16:creationId xmlns:a16="http://schemas.microsoft.com/office/drawing/2014/main" xmlns="" id="{66AEB3F4-081C-AF7E-6755-7612308B29E9}"/>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314468844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Oval 46">
            <a:extLst>
              <a:ext uri="{FF2B5EF4-FFF2-40B4-BE49-F238E27FC236}">
                <a16:creationId xmlns:a16="http://schemas.microsoft.com/office/drawing/2014/main" xmlns="" id="{705FBD42-BE84-61CE-3079-783455B48287}"/>
              </a:ext>
              <a:ext uri="{C183D7F6-B498-43B3-948B-1728B52AA6E4}">
                <adec:decorative xmlns:adec="http://schemas.microsoft.com/office/drawing/2017/decorative" xmlns="" val="1"/>
              </a:ext>
            </a:extLst>
          </p:cNvPr>
          <p:cNvSpPr/>
          <p:nvPr/>
        </p:nvSpPr>
        <p:spPr>
          <a:xfrm>
            <a:off x="5861077" y="2423285"/>
            <a:ext cx="840963" cy="840963"/>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76537" y="135539"/>
            <a:ext cx="9021146"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a:latin typeface="+mn-lt"/>
              </a:rPr>
              <a:t>Time Schedule for UK for January Intake </a:t>
            </a:r>
          </a:p>
        </p:txBody>
      </p:sp>
      <p:sp>
        <p:nvSpPr>
          <p:cNvPr id="2" name="Oval 1">
            <a:extLst>
              <a:ext uri="{FF2B5EF4-FFF2-40B4-BE49-F238E27FC236}">
                <a16:creationId xmlns:a16="http://schemas.microsoft.com/office/drawing/2014/main" xmlns="" id="{7DF8B5ED-0FAB-02D4-AA4B-5AE84DC8B97F}"/>
              </a:ext>
              <a:ext uri="{C183D7F6-B498-43B3-948B-1728B52AA6E4}">
                <adec:decorative xmlns:adec="http://schemas.microsoft.com/office/drawing/2017/decorative" xmlns="" val="1"/>
              </a:ext>
            </a:extLst>
          </p:cNvPr>
          <p:cNvSpPr/>
          <p:nvPr/>
        </p:nvSpPr>
        <p:spPr>
          <a:xfrm>
            <a:off x="1699379" y="4045767"/>
            <a:ext cx="840963" cy="840963"/>
          </a:xfrm>
          <a:prstGeom prst="ellipse">
            <a:avLst/>
          </a:prstGeom>
          <a:solidFill>
            <a:schemeClr val="accent3">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xmlns="" id="{913905A4-D750-1B9A-8877-C44AA988A3DA}"/>
              </a:ext>
              <a:ext uri="{C183D7F6-B498-43B3-948B-1728B52AA6E4}">
                <adec:decorative xmlns:adec="http://schemas.microsoft.com/office/drawing/2017/decorative" xmlns="" val="1"/>
              </a:ext>
            </a:extLst>
          </p:cNvPr>
          <p:cNvSpPr/>
          <p:nvPr/>
        </p:nvSpPr>
        <p:spPr>
          <a:xfrm>
            <a:off x="7760044" y="5740518"/>
            <a:ext cx="840963" cy="840963"/>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xmlns="" id="{9E8383C2-8FF2-13F0-40E9-A6ED932C0A0E}"/>
              </a:ext>
              <a:ext uri="{C183D7F6-B498-43B3-948B-1728B52AA6E4}">
                <adec:decorative xmlns:adec="http://schemas.microsoft.com/office/drawing/2017/decorative" xmlns="" val="1"/>
              </a:ext>
            </a:extLst>
          </p:cNvPr>
          <p:cNvSpPr/>
          <p:nvPr/>
        </p:nvSpPr>
        <p:spPr>
          <a:xfrm>
            <a:off x="3059888" y="2466691"/>
            <a:ext cx="840963" cy="840963"/>
          </a:xfrm>
          <a:prstGeom prst="ellipse">
            <a:avLst/>
          </a:prstGeom>
          <a:solidFill>
            <a:schemeClr val="accent4">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xmlns="" id="{D1F5C4FB-16B3-CC80-49A4-12A433E3216B}"/>
              </a:ext>
              <a:ext uri="{C183D7F6-B498-43B3-948B-1728B52AA6E4}">
                <adec:decorative xmlns:adec="http://schemas.microsoft.com/office/drawing/2017/decorative" xmlns="" val="1"/>
              </a:ext>
            </a:extLst>
          </p:cNvPr>
          <p:cNvSpPr/>
          <p:nvPr/>
        </p:nvSpPr>
        <p:spPr>
          <a:xfrm>
            <a:off x="8570722" y="2461582"/>
            <a:ext cx="840963" cy="840963"/>
          </a:xfrm>
          <a:prstGeom prst="ellipse">
            <a:avLst/>
          </a:prstGeom>
          <a:solidFill>
            <a:schemeClr val="accent6">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xmlns="" id="{0FE2C514-0050-BBF9-D9D4-94254392909A}"/>
              </a:ext>
              <a:ext uri="{C183D7F6-B498-43B3-948B-1728B52AA6E4}">
                <adec:decorative xmlns:adec="http://schemas.microsoft.com/office/drawing/2017/decorative" xmlns="" val="1"/>
              </a:ext>
            </a:extLst>
          </p:cNvPr>
          <p:cNvSpPr/>
          <p:nvPr/>
        </p:nvSpPr>
        <p:spPr>
          <a:xfrm>
            <a:off x="7518207" y="4045768"/>
            <a:ext cx="840963" cy="840963"/>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xmlns="" id="{7A8E76F5-ECF2-56E8-5C1C-C50EF78493E7}"/>
              </a:ext>
              <a:ext uri="{C183D7F6-B498-43B3-948B-1728B52AA6E4}">
                <adec:decorative xmlns:adec="http://schemas.microsoft.com/office/drawing/2017/decorative" xmlns="" val="1"/>
              </a:ext>
            </a:extLst>
          </p:cNvPr>
          <p:cNvSpPr/>
          <p:nvPr/>
        </p:nvSpPr>
        <p:spPr>
          <a:xfrm>
            <a:off x="1849703" y="1097620"/>
            <a:ext cx="840963" cy="840963"/>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Placeholder 22" descr="Bank outline">
            <a:extLst>
              <a:ext uri="{FF2B5EF4-FFF2-40B4-BE49-F238E27FC236}">
                <a16:creationId xmlns:a16="http://schemas.microsoft.com/office/drawing/2014/main" xmlns="" id="{480DF0DD-1450-D08E-2B16-9DACFC87C630}"/>
              </a:ext>
            </a:extLst>
          </p:cNvPr>
          <p:cNvPicPr>
            <a:picLocks noChangeAspect="1"/>
          </p:cNvPicPr>
          <p:nvPr/>
        </p:nvPicPr>
        <p:blipFill>
          <a:blip r:embed="rId3">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rcRect/>
          <a:stretch/>
        </p:blipFill>
        <p:spPr>
          <a:xfrm>
            <a:off x="1700952" y="4023584"/>
            <a:ext cx="841062" cy="841062"/>
          </a:xfrm>
          <a:prstGeom prst="rect">
            <a:avLst/>
          </a:prstGeom>
        </p:spPr>
      </p:pic>
      <p:sp>
        <p:nvSpPr>
          <p:cNvPr id="13" name="Text Placeholder 33">
            <a:extLst>
              <a:ext uri="{FF2B5EF4-FFF2-40B4-BE49-F238E27FC236}">
                <a16:creationId xmlns:a16="http://schemas.microsoft.com/office/drawing/2014/main" xmlns="" id="{471C21B6-F690-A7AD-5E9F-BBA487E21B56}"/>
              </a:ext>
            </a:extLst>
          </p:cNvPr>
          <p:cNvSpPr txBox="1">
            <a:spLocks/>
          </p:cNvSpPr>
          <p:nvPr/>
        </p:nvSpPr>
        <p:spPr>
          <a:xfrm>
            <a:off x="2814635" y="1295323"/>
            <a:ext cx="2138339" cy="32812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100" kern="0">
                <a:solidFill>
                  <a:sysClr val="windowText" lastClr="000000"/>
                </a:solidFill>
              </a:rPr>
              <a:t>May, June</a:t>
            </a:r>
          </a:p>
        </p:txBody>
      </p:sp>
      <p:sp>
        <p:nvSpPr>
          <p:cNvPr id="14" name="Text Placeholder 37">
            <a:extLst>
              <a:ext uri="{FF2B5EF4-FFF2-40B4-BE49-F238E27FC236}">
                <a16:creationId xmlns:a16="http://schemas.microsoft.com/office/drawing/2014/main" xmlns="" id="{02E0F325-9ACF-38A9-F0DB-5ADE7204A034}"/>
              </a:ext>
            </a:extLst>
          </p:cNvPr>
          <p:cNvSpPr txBox="1">
            <a:spLocks/>
          </p:cNvSpPr>
          <p:nvPr/>
        </p:nvSpPr>
        <p:spPr>
          <a:xfrm>
            <a:off x="2814634" y="948135"/>
            <a:ext cx="2138339"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800" kern="0">
                <a:solidFill>
                  <a:sysClr val="windowText" lastClr="000000"/>
                </a:solidFill>
              </a:rPr>
              <a:t>IELTS Coaching</a:t>
            </a:r>
          </a:p>
        </p:txBody>
      </p:sp>
      <p:sp>
        <p:nvSpPr>
          <p:cNvPr id="16" name="Text Placeholder 44">
            <a:extLst>
              <a:ext uri="{FF2B5EF4-FFF2-40B4-BE49-F238E27FC236}">
                <a16:creationId xmlns:a16="http://schemas.microsoft.com/office/drawing/2014/main" xmlns="" id="{D570DC59-C43B-E776-F8E2-288051CB931B}"/>
              </a:ext>
            </a:extLst>
          </p:cNvPr>
          <p:cNvSpPr txBox="1">
            <a:spLocks/>
          </p:cNvSpPr>
          <p:nvPr/>
        </p:nvSpPr>
        <p:spPr>
          <a:xfrm>
            <a:off x="3992395" y="2843767"/>
            <a:ext cx="2138339" cy="601662"/>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100" kern="0">
                <a:solidFill>
                  <a:sysClr val="windowText" lastClr="000000"/>
                </a:solidFill>
              </a:rPr>
              <a:t>Start of July</a:t>
            </a:r>
          </a:p>
          <a:p>
            <a:endParaRPr lang="en-US" kern="0">
              <a:solidFill>
                <a:sysClr val="windowText" lastClr="000000"/>
              </a:solidFill>
            </a:endParaRPr>
          </a:p>
        </p:txBody>
      </p:sp>
      <p:sp>
        <p:nvSpPr>
          <p:cNvPr id="17" name="Text Placeholder 31">
            <a:extLst>
              <a:ext uri="{FF2B5EF4-FFF2-40B4-BE49-F238E27FC236}">
                <a16:creationId xmlns:a16="http://schemas.microsoft.com/office/drawing/2014/main" xmlns="" id="{33C4E8F4-66C8-0C2E-95B8-1C979F77B885}"/>
              </a:ext>
            </a:extLst>
          </p:cNvPr>
          <p:cNvSpPr txBox="1">
            <a:spLocks/>
          </p:cNvSpPr>
          <p:nvPr/>
        </p:nvSpPr>
        <p:spPr>
          <a:xfrm>
            <a:off x="3990361" y="2461582"/>
            <a:ext cx="2138339"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a:solidFill>
                  <a:sysClr val="windowText" lastClr="000000"/>
                </a:solidFill>
              </a:rPr>
              <a:t>Give IELTS Exam</a:t>
            </a:r>
          </a:p>
        </p:txBody>
      </p:sp>
      <p:pic>
        <p:nvPicPr>
          <p:cNvPr id="18" name="Picture Placeholder 51" descr="List outline">
            <a:extLst>
              <a:ext uri="{FF2B5EF4-FFF2-40B4-BE49-F238E27FC236}">
                <a16:creationId xmlns:a16="http://schemas.microsoft.com/office/drawing/2014/main" xmlns="" id="{73C7D123-9BF8-4C4A-E53F-54C1273374FC}"/>
              </a:ext>
            </a:extLst>
          </p:cNvPr>
          <p:cNvPicPr>
            <a:picLocks noChangeAspect="1"/>
          </p:cNvPicPr>
          <p:nvPr/>
        </p:nvPicPr>
        <p:blipFill>
          <a:blip r:embed="rId5">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rcRect/>
          <a:stretch/>
        </p:blipFill>
        <p:spPr>
          <a:xfrm>
            <a:off x="7510779" y="3990808"/>
            <a:ext cx="810262" cy="810262"/>
          </a:xfrm>
          <a:prstGeom prst="rect">
            <a:avLst/>
          </a:prstGeom>
        </p:spPr>
      </p:pic>
      <p:pic>
        <p:nvPicPr>
          <p:cNvPr id="21" name="Picture Placeholder 56" descr="Bullseye outline">
            <a:extLst>
              <a:ext uri="{FF2B5EF4-FFF2-40B4-BE49-F238E27FC236}">
                <a16:creationId xmlns:a16="http://schemas.microsoft.com/office/drawing/2014/main" xmlns="" id="{71A60387-701F-4AA3-2DAE-D5299A94167C}"/>
              </a:ext>
            </a:extLst>
          </p:cNvPr>
          <p:cNvPicPr>
            <a:picLocks noChangeAspect="1"/>
          </p:cNvPicPr>
          <p:nvPr/>
        </p:nvPicPr>
        <p:blipFill>
          <a:blip r:embed="rId7">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rcRect/>
          <a:stretch/>
        </p:blipFill>
        <p:spPr>
          <a:xfrm>
            <a:off x="5873170" y="2383202"/>
            <a:ext cx="887413" cy="887413"/>
          </a:xfrm>
          <a:prstGeom prst="rect">
            <a:avLst/>
          </a:prstGeom>
        </p:spPr>
      </p:pic>
      <p:pic>
        <p:nvPicPr>
          <p:cNvPr id="24" name="Picture Placeholder 54" descr="Alarm clock outline">
            <a:extLst>
              <a:ext uri="{FF2B5EF4-FFF2-40B4-BE49-F238E27FC236}">
                <a16:creationId xmlns:a16="http://schemas.microsoft.com/office/drawing/2014/main" xmlns="" id="{7DCB6A4A-C180-E0A1-2476-2D057C60F449}"/>
              </a:ext>
            </a:extLst>
          </p:cNvPr>
          <p:cNvPicPr>
            <a:picLocks noChangeAspect="1"/>
          </p:cNvPicPr>
          <p:nvPr/>
        </p:nvPicPr>
        <p:blipFill>
          <a:blip r:embed="rId9">
            <a:extLst>
              <a:ext uri="{28A0092B-C50C-407E-A947-70E740481C1C}">
                <a14:useLocalDpi xmlns:a14="http://schemas.microsoft.com/office/drawing/2010/main" xmlns="" val="0"/>
              </a:ext>
              <a:ext uri="{96DAC541-7B7A-43D3-8B79-37D633B846F1}">
                <asvg:svgBlip xmlns:asvg="http://schemas.microsoft.com/office/drawing/2016/SVG/main" xmlns="" r:embed="rId10"/>
              </a:ext>
            </a:extLst>
          </a:blip>
          <a:srcRect/>
          <a:stretch/>
        </p:blipFill>
        <p:spPr>
          <a:xfrm>
            <a:off x="3043637" y="2409905"/>
            <a:ext cx="887413" cy="887413"/>
          </a:xfrm>
          <a:prstGeom prst="rect">
            <a:avLst/>
          </a:prstGeom>
        </p:spPr>
      </p:pic>
      <p:pic>
        <p:nvPicPr>
          <p:cNvPr id="27" name="Picture Placeholder 59" descr="Diploma roll outline">
            <a:extLst>
              <a:ext uri="{FF2B5EF4-FFF2-40B4-BE49-F238E27FC236}">
                <a16:creationId xmlns:a16="http://schemas.microsoft.com/office/drawing/2014/main" xmlns="" id="{93F4C957-8BD9-CB87-C1D9-28DF8B067877}"/>
              </a:ext>
            </a:extLst>
          </p:cNvPr>
          <p:cNvPicPr>
            <a:picLocks noChangeAspect="1"/>
          </p:cNvPicPr>
          <p:nvPr/>
        </p:nvPicPr>
        <p:blipFill>
          <a:blip r:embed="rId11">
            <a:extLst>
              <a:ext uri="{28A0092B-C50C-407E-A947-70E740481C1C}">
                <a14:useLocalDpi xmlns:a14="http://schemas.microsoft.com/office/drawing/2010/main" xmlns="" val="0"/>
              </a:ext>
              <a:ext uri="{96DAC541-7B7A-43D3-8B79-37D633B846F1}">
                <asvg:svgBlip xmlns:asvg="http://schemas.microsoft.com/office/drawing/2016/SVG/main" xmlns="" r:embed="rId12"/>
              </a:ext>
            </a:extLst>
          </a:blip>
          <a:srcRect/>
          <a:stretch/>
        </p:blipFill>
        <p:spPr>
          <a:xfrm>
            <a:off x="8570487" y="2482370"/>
            <a:ext cx="887413" cy="887413"/>
          </a:xfrm>
          <a:prstGeom prst="rect">
            <a:avLst/>
          </a:prstGeom>
        </p:spPr>
      </p:pic>
      <p:sp>
        <p:nvSpPr>
          <p:cNvPr id="29" name="Oval 28" descr="timeline markers">
            <a:extLst>
              <a:ext uri="{FF2B5EF4-FFF2-40B4-BE49-F238E27FC236}">
                <a16:creationId xmlns:a16="http://schemas.microsoft.com/office/drawing/2014/main" xmlns="" id="{8A3C972B-945E-BB1D-8C35-6EE4ABBFCAEF}"/>
              </a:ext>
            </a:extLst>
          </p:cNvPr>
          <p:cNvSpPr/>
          <p:nvPr/>
        </p:nvSpPr>
        <p:spPr>
          <a:xfrm>
            <a:off x="1656253" y="1425397"/>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endParaRPr>
          </a:p>
        </p:txBody>
      </p:sp>
      <p:sp>
        <p:nvSpPr>
          <p:cNvPr id="30" name="Oval 29" descr="timeline markers">
            <a:extLst>
              <a:ext uri="{FF2B5EF4-FFF2-40B4-BE49-F238E27FC236}">
                <a16:creationId xmlns:a16="http://schemas.microsoft.com/office/drawing/2014/main" xmlns="" id="{9475D840-C5A0-2605-88B8-894922569F08}"/>
              </a:ext>
            </a:extLst>
          </p:cNvPr>
          <p:cNvSpPr/>
          <p:nvPr/>
        </p:nvSpPr>
        <p:spPr>
          <a:xfrm>
            <a:off x="7453646" y="6285904"/>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endParaRPr>
          </a:p>
        </p:txBody>
      </p:sp>
      <p:sp>
        <p:nvSpPr>
          <p:cNvPr id="31" name="Oval 30" descr="timeline markers">
            <a:extLst>
              <a:ext uri="{FF2B5EF4-FFF2-40B4-BE49-F238E27FC236}">
                <a16:creationId xmlns:a16="http://schemas.microsoft.com/office/drawing/2014/main" xmlns="" id="{382E872E-941F-4C86-404F-203D9AD51961}"/>
              </a:ext>
            </a:extLst>
          </p:cNvPr>
          <p:cNvSpPr/>
          <p:nvPr/>
        </p:nvSpPr>
        <p:spPr>
          <a:xfrm>
            <a:off x="9435183" y="2210200"/>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endParaRPr>
          </a:p>
        </p:txBody>
      </p:sp>
      <p:sp>
        <p:nvSpPr>
          <p:cNvPr id="32" name="Oval 31" descr="timeline markers">
            <a:extLst>
              <a:ext uri="{FF2B5EF4-FFF2-40B4-BE49-F238E27FC236}">
                <a16:creationId xmlns:a16="http://schemas.microsoft.com/office/drawing/2014/main" xmlns="" id="{B9C3B9CD-BAE2-AAE5-0AC7-BEEAF5EBEA1A}"/>
              </a:ext>
            </a:extLst>
          </p:cNvPr>
          <p:cNvSpPr/>
          <p:nvPr/>
        </p:nvSpPr>
        <p:spPr>
          <a:xfrm>
            <a:off x="3990361" y="2210200"/>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endParaRPr>
          </a:p>
        </p:txBody>
      </p:sp>
      <p:sp>
        <p:nvSpPr>
          <p:cNvPr id="33" name="Oval 32" descr="timeline markers">
            <a:extLst>
              <a:ext uri="{FF2B5EF4-FFF2-40B4-BE49-F238E27FC236}">
                <a16:creationId xmlns:a16="http://schemas.microsoft.com/office/drawing/2014/main" xmlns="" id="{D96B96F1-9FA1-562B-E5C3-B53A228BF6E3}"/>
              </a:ext>
            </a:extLst>
          </p:cNvPr>
          <p:cNvSpPr/>
          <p:nvPr/>
        </p:nvSpPr>
        <p:spPr>
          <a:xfrm>
            <a:off x="2515469" y="3849531"/>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endParaRPr>
          </a:p>
        </p:txBody>
      </p:sp>
      <p:sp>
        <p:nvSpPr>
          <p:cNvPr id="34" name="Oval 33" descr="timeline markers">
            <a:extLst>
              <a:ext uri="{FF2B5EF4-FFF2-40B4-BE49-F238E27FC236}">
                <a16:creationId xmlns:a16="http://schemas.microsoft.com/office/drawing/2014/main" xmlns="" id="{F2E67670-5942-58C8-BA7A-7A7E2C78857A}"/>
              </a:ext>
            </a:extLst>
          </p:cNvPr>
          <p:cNvSpPr/>
          <p:nvPr/>
        </p:nvSpPr>
        <p:spPr>
          <a:xfrm>
            <a:off x="7675562" y="3855341"/>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endParaRPr>
          </a:p>
        </p:txBody>
      </p:sp>
      <p:sp>
        <p:nvSpPr>
          <p:cNvPr id="48" name="Oval 47" descr="timeline markers">
            <a:extLst>
              <a:ext uri="{FF2B5EF4-FFF2-40B4-BE49-F238E27FC236}">
                <a16:creationId xmlns:a16="http://schemas.microsoft.com/office/drawing/2014/main" xmlns="" id="{A6147E2B-3B70-60A1-7127-C6B2CD6ACD5C}"/>
              </a:ext>
            </a:extLst>
          </p:cNvPr>
          <p:cNvSpPr/>
          <p:nvPr/>
        </p:nvSpPr>
        <p:spPr>
          <a:xfrm>
            <a:off x="6712772" y="2192810"/>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endParaRPr>
          </a:p>
        </p:txBody>
      </p:sp>
      <p:sp>
        <p:nvSpPr>
          <p:cNvPr id="49" name="Oval 48" descr="timeline markers">
            <a:extLst>
              <a:ext uri="{FF2B5EF4-FFF2-40B4-BE49-F238E27FC236}">
                <a16:creationId xmlns:a16="http://schemas.microsoft.com/office/drawing/2014/main" xmlns="" id="{D483DBDE-3170-B565-D4A0-B905873EC1F7}"/>
              </a:ext>
            </a:extLst>
          </p:cNvPr>
          <p:cNvSpPr/>
          <p:nvPr/>
        </p:nvSpPr>
        <p:spPr>
          <a:xfrm>
            <a:off x="5095515" y="3849531"/>
            <a:ext cx="168964" cy="168964"/>
          </a:xfrm>
          <a:prstGeom prst="ellipse">
            <a:avLst/>
          </a:prstGeom>
          <a:solidFill>
            <a:schemeClr val="bg1"/>
          </a:solidFill>
          <a:ln w="1905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000000"/>
                </a:solidFill>
              </a:ln>
            </a:endParaRPr>
          </a:p>
        </p:txBody>
      </p:sp>
      <p:sp>
        <p:nvSpPr>
          <p:cNvPr id="50" name="Oval 49">
            <a:extLst>
              <a:ext uri="{FF2B5EF4-FFF2-40B4-BE49-F238E27FC236}">
                <a16:creationId xmlns:a16="http://schemas.microsoft.com/office/drawing/2014/main" xmlns="" id="{1F92FF10-5FFB-9424-0D7B-437D93C5771D}"/>
              </a:ext>
              <a:ext uri="{C183D7F6-B498-43B3-948B-1728B52AA6E4}">
                <adec:decorative xmlns:adec="http://schemas.microsoft.com/office/drawing/2017/decorative" xmlns="" val="1"/>
              </a:ext>
            </a:extLst>
          </p:cNvPr>
          <p:cNvSpPr/>
          <p:nvPr/>
        </p:nvSpPr>
        <p:spPr>
          <a:xfrm>
            <a:off x="5186757" y="4045767"/>
            <a:ext cx="840963" cy="840963"/>
          </a:xfrm>
          <a:prstGeom prst="ellipse">
            <a:avLst/>
          </a:prstGeom>
          <a:solidFill>
            <a:schemeClr val="accent6">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 Placeholder 44">
            <a:extLst>
              <a:ext uri="{FF2B5EF4-FFF2-40B4-BE49-F238E27FC236}">
                <a16:creationId xmlns:a16="http://schemas.microsoft.com/office/drawing/2014/main" xmlns="" id="{30D0E127-4D6C-B7C7-014A-EF129C69A190}"/>
              </a:ext>
            </a:extLst>
          </p:cNvPr>
          <p:cNvSpPr txBox="1">
            <a:spLocks/>
          </p:cNvSpPr>
          <p:nvPr/>
        </p:nvSpPr>
        <p:spPr>
          <a:xfrm>
            <a:off x="6775356" y="2843767"/>
            <a:ext cx="2138339" cy="601662"/>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100" kern="0">
                <a:solidFill>
                  <a:sysClr val="windowText" lastClr="000000"/>
                </a:solidFill>
              </a:rPr>
              <a:t>End of July</a:t>
            </a:r>
          </a:p>
          <a:p>
            <a:endParaRPr lang="en-US" kern="0">
              <a:solidFill>
                <a:sysClr val="windowText" lastClr="000000"/>
              </a:solidFill>
            </a:endParaRPr>
          </a:p>
        </p:txBody>
      </p:sp>
      <p:sp>
        <p:nvSpPr>
          <p:cNvPr id="52" name="Text Placeholder 31">
            <a:extLst>
              <a:ext uri="{FF2B5EF4-FFF2-40B4-BE49-F238E27FC236}">
                <a16:creationId xmlns:a16="http://schemas.microsoft.com/office/drawing/2014/main" xmlns="" id="{A369E847-3B4D-92AF-DCA9-9165135963BA}"/>
              </a:ext>
            </a:extLst>
          </p:cNvPr>
          <p:cNvSpPr txBox="1">
            <a:spLocks/>
          </p:cNvSpPr>
          <p:nvPr/>
        </p:nvSpPr>
        <p:spPr>
          <a:xfrm>
            <a:off x="6773322" y="2461582"/>
            <a:ext cx="2138339"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a:solidFill>
                  <a:sysClr val="windowText" lastClr="000000"/>
                </a:solidFill>
              </a:rPr>
              <a:t>IELTS Results</a:t>
            </a:r>
          </a:p>
        </p:txBody>
      </p:sp>
      <p:sp>
        <p:nvSpPr>
          <p:cNvPr id="53" name="Text Placeholder 44">
            <a:extLst>
              <a:ext uri="{FF2B5EF4-FFF2-40B4-BE49-F238E27FC236}">
                <a16:creationId xmlns:a16="http://schemas.microsoft.com/office/drawing/2014/main" xmlns="" id="{6964F61A-F688-0B04-DB9E-250688B59AA6}"/>
              </a:ext>
            </a:extLst>
          </p:cNvPr>
          <p:cNvSpPr txBox="1">
            <a:spLocks/>
          </p:cNvSpPr>
          <p:nvPr/>
        </p:nvSpPr>
        <p:spPr>
          <a:xfrm>
            <a:off x="9453393" y="2842194"/>
            <a:ext cx="2138339" cy="601662"/>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100" kern="0">
                <a:solidFill>
                  <a:sysClr val="windowText" lastClr="000000"/>
                </a:solidFill>
              </a:rPr>
              <a:t>July to October</a:t>
            </a:r>
          </a:p>
          <a:p>
            <a:endParaRPr lang="en-US" kern="0">
              <a:solidFill>
                <a:sysClr val="windowText" lastClr="000000"/>
              </a:solidFill>
            </a:endParaRPr>
          </a:p>
        </p:txBody>
      </p:sp>
      <p:sp>
        <p:nvSpPr>
          <p:cNvPr id="54" name="Text Placeholder 31">
            <a:extLst>
              <a:ext uri="{FF2B5EF4-FFF2-40B4-BE49-F238E27FC236}">
                <a16:creationId xmlns:a16="http://schemas.microsoft.com/office/drawing/2014/main" xmlns="" id="{CF21CAC3-5B84-E355-081D-BD994EF188CE}"/>
              </a:ext>
            </a:extLst>
          </p:cNvPr>
          <p:cNvSpPr txBox="1">
            <a:spLocks/>
          </p:cNvSpPr>
          <p:nvPr/>
        </p:nvSpPr>
        <p:spPr>
          <a:xfrm>
            <a:off x="9451359" y="2460009"/>
            <a:ext cx="2138339"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a:solidFill>
                  <a:sysClr val="windowText" lastClr="000000"/>
                </a:solidFill>
              </a:rPr>
              <a:t>Applications</a:t>
            </a:r>
          </a:p>
        </p:txBody>
      </p:sp>
      <p:sp>
        <p:nvSpPr>
          <p:cNvPr id="55" name="Text Placeholder 44">
            <a:extLst>
              <a:ext uri="{FF2B5EF4-FFF2-40B4-BE49-F238E27FC236}">
                <a16:creationId xmlns:a16="http://schemas.microsoft.com/office/drawing/2014/main" xmlns="" id="{4365EAC8-9233-5042-6F1A-12BA43CCBCE0}"/>
              </a:ext>
            </a:extLst>
          </p:cNvPr>
          <p:cNvSpPr txBox="1">
            <a:spLocks/>
          </p:cNvSpPr>
          <p:nvPr/>
        </p:nvSpPr>
        <p:spPr>
          <a:xfrm>
            <a:off x="6190368" y="4367604"/>
            <a:ext cx="2138339" cy="601662"/>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100" kern="0">
                <a:solidFill>
                  <a:sysClr val="windowText" lastClr="000000"/>
                </a:solidFill>
              </a:rPr>
              <a:t>October Onwards</a:t>
            </a:r>
          </a:p>
        </p:txBody>
      </p:sp>
      <p:sp>
        <p:nvSpPr>
          <p:cNvPr id="56" name="Text Placeholder 31">
            <a:extLst>
              <a:ext uri="{FF2B5EF4-FFF2-40B4-BE49-F238E27FC236}">
                <a16:creationId xmlns:a16="http://schemas.microsoft.com/office/drawing/2014/main" xmlns="" id="{E02E0E90-A3A7-DD15-2BA5-3EAB13C8B713}"/>
              </a:ext>
            </a:extLst>
          </p:cNvPr>
          <p:cNvSpPr txBox="1">
            <a:spLocks/>
          </p:cNvSpPr>
          <p:nvPr/>
        </p:nvSpPr>
        <p:spPr>
          <a:xfrm>
            <a:off x="5966717" y="4056364"/>
            <a:ext cx="2138339"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a:solidFill>
                  <a:sysClr val="windowText" lastClr="000000"/>
                </a:solidFill>
              </a:rPr>
              <a:t>CAS Request</a:t>
            </a:r>
          </a:p>
        </p:txBody>
      </p:sp>
      <p:sp>
        <p:nvSpPr>
          <p:cNvPr id="57" name="Text Placeholder 44">
            <a:extLst>
              <a:ext uri="{FF2B5EF4-FFF2-40B4-BE49-F238E27FC236}">
                <a16:creationId xmlns:a16="http://schemas.microsoft.com/office/drawing/2014/main" xmlns="" id="{5F26434E-6562-9568-8CAA-3715A483BB4E}"/>
              </a:ext>
            </a:extLst>
          </p:cNvPr>
          <p:cNvSpPr txBox="1">
            <a:spLocks/>
          </p:cNvSpPr>
          <p:nvPr/>
        </p:nvSpPr>
        <p:spPr>
          <a:xfrm>
            <a:off x="8472111" y="4367604"/>
            <a:ext cx="2138339" cy="601662"/>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100" kern="0">
                <a:solidFill>
                  <a:sysClr val="windowText" lastClr="000000"/>
                </a:solidFill>
              </a:rPr>
              <a:t>August to November</a:t>
            </a:r>
          </a:p>
          <a:p>
            <a:endParaRPr lang="en-US" kern="0">
              <a:solidFill>
                <a:sysClr val="windowText" lastClr="000000"/>
              </a:solidFill>
            </a:endParaRPr>
          </a:p>
        </p:txBody>
      </p:sp>
      <p:sp>
        <p:nvSpPr>
          <p:cNvPr id="58" name="Text Placeholder 31">
            <a:extLst>
              <a:ext uri="{FF2B5EF4-FFF2-40B4-BE49-F238E27FC236}">
                <a16:creationId xmlns:a16="http://schemas.microsoft.com/office/drawing/2014/main" xmlns="" id="{2DF4E021-E722-0E69-7873-E589C4638E1F}"/>
              </a:ext>
            </a:extLst>
          </p:cNvPr>
          <p:cNvSpPr txBox="1">
            <a:spLocks/>
          </p:cNvSpPr>
          <p:nvPr/>
        </p:nvSpPr>
        <p:spPr>
          <a:xfrm>
            <a:off x="8440134" y="4063504"/>
            <a:ext cx="2711969"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a:solidFill>
                  <a:sysClr val="windowText" lastClr="000000"/>
                </a:solidFill>
              </a:rPr>
              <a:t>Offer Letters</a:t>
            </a:r>
          </a:p>
        </p:txBody>
      </p:sp>
      <p:sp>
        <p:nvSpPr>
          <p:cNvPr id="59" name="Text Placeholder 44">
            <a:extLst>
              <a:ext uri="{FF2B5EF4-FFF2-40B4-BE49-F238E27FC236}">
                <a16:creationId xmlns:a16="http://schemas.microsoft.com/office/drawing/2014/main" xmlns="" id="{450C6DA7-11C7-C118-94D3-4C7412B02E62}"/>
              </a:ext>
            </a:extLst>
          </p:cNvPr>
          <p:cNvSpPr txBox="1">
            <a:spLocks/>
          </p:cNvSpPr>
          <p:nvPr/>
        </p:nvSpPr>
        <p:spPr>
          <a:xfrm>
            <a:off x="2553248" y="4680586"/>
            <a:ext cx="2138339" cy="601662"/>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100" kern="0">
                <a:solidFill>
                  <a:sysClr val="windowText" lastClr="000000"/>
                </a:solidFill>
              </a:rPr>
              <a:t>November, December</a:t>
            </a:r>
          </a:p>
          <a:p>
            <a:endParaRPr lang="en-US" kern="0">
              <a:solidFill>
                <a:sysClr val="windowText" lastClr="000000"/>
              </a:solidFill>
            </a:endParaRPr>
          </a:p>
        </p:txBody>
      </p:sp>
      <p:sp>
        <p:nvSpPr>
          <p:cNvPr id="60" name="Text Placeholder 31">
            <a:extLst>
              <a:ext uri="{FF2B5EF4-FFF2-40B4-BE49-F238E27FC236}">
                <a16:creationId xmlns:a16="http://schemas.microsoft.com/office/drawing/2014/main" xmlns="" id="{5D2EE138-24EE-52F7-A98A-49403300F9BB}"/>
              </a:ext>
            </a:extLst>
          </p:cNvPr>
          <p:cNvSpPr txBox="1">
            <a:spLocks/>
          </p:cNvSpPr>
          <p:nvPr/>
        </p:nvSpPr>
        <p:spPr>
          <a:xfrm>
            <a:off x="2513435" y="4096652"/>
            <a:ext cx="2582080"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a:solidFill>
                  <a:sysClr val="windowText" lastClr="000000"/>
                </a:solidFill>
              </a:rPr>
              <a:t>Prepare &amp; Apply for VISA</a:t>
            </a:r>
          </a:p>
        </p:txBody>
      </p:sp>
      <p:sp>
        <p:nvSpPr>
          <p:cNvPr id="61" name="Text Placeholder 44">
            <a:extLst>
              <a:ext uri="{FF2B5EF4-FFF2-40B4-BE49-F238E27FC236}">
                <a16:creationId xmlns:a16="http://schemas.microsoft.com/office/drawing/2014/main" xmlns="" id="{77F03183-73F2-8ED7-BCC6-8CA4DF723BFD}"/>
              </a:ext>
            </a:extLst>
          </p:cNvPr>
          <p:cNvSpPr txBox="1">
            <a:spLocks/>
          </p:cNvSpPr>
          <p:nvPr/>
        </p:nvSpPr>
        <p:spPr>
          <a:xfrm>
            <a:off x="8631691" y="6182530"/>
            <a:ext cx="2138339"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sz="1100" kern="0">
                <a:solidFill>
                  <a:sysClr val="windowText" lastClr="000000"/>
                </a:solidFill>
              </a:rPr>
              <a:t>January</a:t>
            </a:r>
            <a:endParaRPr lang="en-US" kern="0">
              <a:solidFill>
                <a:sysClr val="windowText" lastClr="000000"/>
              </a:solidFill>
            </a:endParaRPr>
          </a:p>
        </p:txBody>
      </p:sp>
      <p:sp>
        <p:nvSpPr>
          <p:cNvPr id="62" name="Text Placeholder 31">
            <a:extLst>
              <a:ext uri="{FF2B5EF4-FFF2-40B4-BE49-F238E27FC236}">
                <a16:creationId xmlns:a16="http://schemas.microsoft.com/office/drawing/2014/main" xmlns="" id="{E9BFD886-5168-1E51-E0A5-A04A7C9B0973}"/>
              </a:ext>
            </a:extLst>
          </p:cNvPr>
          <p:cNvSpPr txBox="1">
            <a:spLocks/>
          </p:cNvSpPr>
          <p:nvPr/>
        </p:nvSpPr>
        <p:spPr>
          <a:xfrm>
            <a:off x="8629657" y="5800345"/>
            <a:ext cx="2138339" cy="299767"/>
          </a:xfrm>
          <a:prstGeom prst="rect">
            <a:avLst/>
          </a:prstGeom>
        </p:spPr>
        <p:txBody>
          <a:bodyPr/>
          <a:lst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US" kern="0">
                <a:solidFill>
                  <a:sysClr val="windowText" lastClr="000000"/>
                </a:solidFill>
              </a:rPr>
              <a:t>Fly to UK</a:t>
            </a:r>
          </a:p>
        </p:txBody>
      </p:sp>
      <p:grpSp>
        <p:nvGrpSpPr>
          <p:cNvPr id="75" name="Group 74" descr="timeline">
            <a:extLst>
              <a:ext uri="{FF2B5EF4-FFF2-40B4-BE49-F238E27FC236}">
                <a16:creationId xmlns:a16="http://schemas.microsoft.com/office/drawing/2014/main" xmlns="" id="{57326C17-ED32-7005-7A7D-5B07DBB831DE}"/>
              </a:ext>
            </a:extLst>
          </p:cNvPr>
          <p:cNvGrpSpPr/>
          <p:nvPr/>
        </p:nvGrpSpPr>
        <p:grpSpPr>
          <a:xfrm>
            <a:off x="976547" y="1458965"/>
            <a:ext cx="10278189" cy="5752254"/>
            <a:chOff x="976547" y="1458965"/>
            <a:chExt cx="10278189" cy="5752254"/>
          </a:xfrm>
        </p:grpSpPr>
        <p:grpSp>
          <p:nvGrpSpPr>
            <p:cNvPr id="76" name="Group 75">
              <a:extLst>
                <a:ext uri="{FF2B5EF4-FFF2-40B4-BE49-F238E27FC236}">
                  <a16:creationId xmlns:a16="http://schemas.microsoft.com/office/drawing/2014/main" xmlns="" id="{F64551B1-0E5B-D0E7-1084-6F70029CE538}"/>
                </a:ext>
              </a:extLst>
            </p:cNvPr>
            <p:cNvGrpSpPr/>
            <p:nvPr/>
          </p:nvGrpSpPr>
          <p:grpSpPr>
            <a:xfrm rot="5400000" flipH="1">
              <a:off x="9555848" y="2219844"/>
              <a:ext cx="1624126" cy="1773651"/>
              <a:chOff x="6415077" y="1171530"/>
              <a:chExt cx="1890380" cy="1890380"/>
            </a:xfrm>
          </p:grpSpPr>
          <p:sp>
            <p:nvSpPr>
              <p:cNvPr id="85" name="Arc 84">
                <a:extLst>
                  <a:ext uri="{FF2B5EF4-FFF2-40B4-BE49-F238E27FC236}">
                    <a16:creationId xmlns:a16="http://schemas.microsoft.com/office/drawing/2014/main" xmlns="" id="{F2F3A806-848E-7D08-73C1-6DE6D0489BEC}"/>
                  </a:ext>
                </a:extLst>
              </p:cNvPr>
              <p:cNvSpPr/>
              <p:nvPr/>
            </p:nvSpPr>
            <p:spPr>
              <a:xfrm>
                <a:off x="6415077" y="1171530"/>
                <a:ext cx="1890380" cy="1890380"/>
              </a:xfrm>
              <a:prstGeom prst="arc">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6" name="Arc 85">
                <a:extLst>
                  <a:ext uri="{FF2B5EF4-FFF2-40B4-BE49-F238E27FC236}">
                    <a16:creationId xmlns:a16="http://schemas.microsoft.com/office/drawing/2014/main" xmlns="" id="{23D438D5-3F1E-0938-468E-47CD5E0C83F2}"/>
                  </a:ext>
                </a:extLst>
              </p:cNvPr>
              <p:cNvSpPr/>
              <p:nvPr/>
            </p:nvSpPr>
            <p:spPr>
              <a:xfrm flipH="1">
                <a:off x="6415077" y="1171530"/>
                <a:ext cx="1890380" cy="1890380"/>
              </a:xfrm>
              <a:prstGeom prst="arc">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77" name="Group 76">
              <a:extLst>
                <a:ext uri="{FF2B5EF4-FFF2-40B4-BE49-F238E27FC236}">
                  <a16:creationId xmlns:a16="http://schemas.microsoft.com/office/drawing/2014/main" xmlns="" id="{D6E50696-51A6-4F44-FCBD-62C5B51C85A4}"/>
                </a:ext>
              </a:extLst>
            </p:cNvPr>
            <p:cNvGrpSpPr/>
            <p:nvPr/>
          </p:nvGrpSpPr>
          <p:grpSpPr>
            <a:xfrm rot="16200000" flipH="1">
              <a:off x="1051310" y="3843465"/>
              <a:ext cx="1624126" cy="1773651"/>
              <a:chOff x="6415077" y="1171530"/>
              <a:chExt cx="1890380" cy="1890380"/>
            </a:xfrm>
          </p:grpSpPr>
          <p:sp>
            <p:nvSpPr>
              <p:cNvPr id="83" name="Arc 82">
                <a:extLst>
                  <a:ext uri="{FF2B5EF4-FFF2-40B4-BE49-F238E27FC236}">
                    <a16:creationId xmlns:a16="http://schemas.microsoft.com/office/drawing/2014/main" xmlns="" id="{6E57065D-B3AF-B921-521C-56B46E4D5ACA}"/>
                  </a:ext>
                </a:extLst>
              </p:cNvPr>
              <p:cNvSpPr/>
              <p:nvPr/>
            </p:nvSpPr>
            <p:spPr>
              <a:xfrm>
                <a:off x="6415077" y="1171530"/>
                <a:ext cx="1890380" cy="1890380"/>
              </a:xfrm>
              <a:prstGeom prst="arc">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4" name="Arc 83">
                <a:extLst>
                  <a:ext uri="{FF2B5EF4-FFF2-40B4-BE49-F238E27FC236}">
                    <a16:creationId xmlns:a16="http://schemas.microsoft.com/office/drawing/2014/main" xmlns="" id="{04A742C8-4FC5-8F42-F672-88A07628AD4D}"/>
                  </a:ext>
                </a:extLst>
              </p:cNvPr>
              <p:cNvSpPr/>
              <p:nvPr/>
            </p:nvSpPr>
            <p:spPr>
              <a:xfrm flipH="1">
                <a:off x="6415077" y="1171530"/>
                <a:ext cx="1890380" cy="1890380"/>
              </a:xfrm>
              <a:prstGeom prst="arc">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78" name="Arc 6">
              <a:extLst>
                <a:ext uri="{FF2B5EF4-FFF2-40B4-BE49-F238E27FC236}">
                  <a16:creationId xmlns:a16="http://schemas.microsoft.com/office/drawing/2014/main" xmlns="" id="{2C88200F-576C-6350-F67B-011A6C9882BB}"/>
                </a:ext>
              </a:extLst>
            </p:cNvPr>
            <p:cNvSpPr/>
            <p:nvPr/>
          </p:nvSpPr>
          <p:spPr>
            <a:xfrm rot="16200000" flipH="1">
              <a:off x="1705996" y="1478703"/>
              <a:ext cx="834433" cy="794957"/>
            </a:xfrm>
            <a:custGeom>
              <a:avLst/>
              <a:gdLst>
                <a:gd name="connsiteX0" fmla="*/ 834432 w 1668865"/>
                <a:gd name="connsiteY0" fmla="*/ 0 h 1589914"/>
                <a:gd name="connsiteX1" fmla="*/ 1668865 w 1668865"/>
                <a:gd name="connsiteY1" fmla="*/ 794957 h 1589914"/>
                <a:gd name="connsiteX2" fmla="*/ 834433 w 1668865"/>
                <a:gd name="connsiteY2" fmla="*/ 794957 h 1589914"/>
                <a:gd name="connsiteX3" fmla="*/ 834432 w 1668865"/>
                <a:gd name="connsiteY3" fmla="*/ 0 h 1589914"/>
                <a:gd name="connsiteX0" fmla="*/ 834432 w 1668865"/>
                <a:gd name="connsiteY0" fmla="*/ 0 h 1589914"/>
                <a:gd name="connsiteX1" fmla="*/ 1668865 w 1668865"/>
                <a:gd name="connsiteY1" fmla="*/ 794957 h 1589914"/>
                <a:gd name="connsiteX0" fmla="*/ 0 w 834433"/>
                <a:gd name="connsiteY0" fmla="*/ 0 h 794957"/>
                <a:gd name="connsiteX1" fmla="*/ 834433 w 834433"/>
                <a:gd name="connsiteY1" fmla="*/ 794957 h 794957"/>
                <a:gd name="connsiteX2" fmla="*/ 1 w 834433"/>
                <a:gd name="connsiteY2" fmla="*/ 794957 h 794957"/>
                <a:gd name="connsiteX3" fmla="*/ 0 w 834433"/>
                <a:gd name="connsiteY3" fmla="*/ 0 h 794957"/>
                <a:gd name="connsiteX0" fmla="*/ 64295 w 834433"/>
                <a:gd name="connsiteY0" fmla="*/ 0 h 794957"/>
                <a:gd name="connsiteX1" fmla="*/ 834433 w 834433"/>
                <a:gd name="connsiteY1" fmla="*/ 794957 h 794957"/>
              </a:gdLst>
              <a:ahLst/>
              <a:cxnLst>
                <a:cxn ang="0">
                  <a:pos x="connsiteX0" y="connsiteY0"/>
                </a:cxn>
                <a:cxn ang="0">
                  <a:pos x="connsiteX1" y="connsiteY1"/>
                </a:cxn>
              </a:cxnLst>
              <a:rect l="l" t="t" r="r" b="b"/>
              <a:pathLst>
                <a:path w="834433" h="794957" stroke="0" extrusionOk="0">
                  <a:moveTo>
                    <a:pt x="0" y="0"/>
                  </a:moveTo>
                  <a:cubicBezTo>
                    <a:pt x="460845" y="0"/>
                    <a:pt x="834433" y="355914"/>
                    <a:pt x="834433" y="794957"/>
                  </a:cubicBezTo>
                  <a:lnTo>
                    <a:pt x="1" y="794957"/>
                  </a:lnTo>
                  <a:cubicBezTo>
                    <a:pt x="1" y="529971"/>
                    <a:pt x="0" y="264986"/>
                    <a:pt x="0" y="0"/>
                  </a:cubicBezTo>
                  <a:close/>
                </a:path>
                <a:path w="834433" h="794957" fill="none">
                  <a:moveTo>
                    <a:pt x="64295" y="0"/>
                  </a:moveTo>
                  <a:cubicBezTo>
                    <a:pt x="525140" y="0"/>
                    <a:pt x="834433" y="355914"/>
                    <a:pt x="834433" y="794957"/>
                  </a:cubicBezTo>
                </a:path>
              </a:pathLst>
            </a:cu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9" name="Arc 78">
              <a:extLst>
                <a:ext uri="{FF2B5EF4-FFF2-40B4-BE49-F238E27FC236}">
                  <a16:creationId xmlns:a16="http://schemas.microsoft.com/office/drawing/2014/main" xmlns="" id="{D5502227-973E-72A5-359A-2DF28BBE893D}"/>
                </a:ext>
              </a:extLst>
            </p:cNvPr>
            <p:cNvSpPr/>
            <p:nvPr/>
          </p:nvSpPr>
          <p:spPr>
            <a:xfrm rot="5400000" flipH="1">
              <a:off x="5908738" y="5581830"/>
              <a:ext cx="1668865" cy="1589914"/>
            </a:xfrm>
            <a:prstGeom prst="arc">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80" name="Straight Connector 79">
              <a:extLst>
                <a:ext uri="{FF2B5EF4-FFF2-40B4-BE49-F238E27FC236}">
                  <a16:creationId xmlns:a16="http://schemas.microsoft.com/office/drawing/2014/main" xmlns="" id="{6EB3056C-F541-432F-134F-87BC66611C90}"/>
                </a:ext>
              </a:extLst>
            </p:cNvPr>
            <p:cNvCxnSpPr>
              <a:cxnSpLocks/>
            </p:cNvCxnSpPr>
            <p:nvPr/>
          </p:nvCxnSpPr>
          <p:spPr>
            <a:xfrm flipH="1">
              <a:off x="2489536" y="2293398"/>
              <a:ext cx="789596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xmlns="" id="{8E73987A-6F14-877D-FEB5-35161A8B3E6E}"/>
                </a:ext>
              </a:extLst>
            </p:cNvPr>
            <p:cNvCxnSpPr>
              <a:cxnSpLocks/>
            </p:cNvCxnSpPr>
            <p:nvPr/>
          </p:nvCxnSpPr>
          <p:spPr>
            <a:xfrm flipH="1">
              <a:off x="1849703" y="3918227"/>
              <a:ext cx="853579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xmlns="" id="{43190856-E74E-A602-5D13-8CFC3028B6DE}"/>
                </a:ext>
              </a:extLst>
            </p:cNvPr>
            <p:cNvCxnSpPr>
              <a:cxnSpLocks/>
              <a:stCxn id="79" idx="2"/>
            </p:cNvCxnSpPr>
            <p:nvPr/>
          </p:nvCxnSpPr>
          <p:spPr>
            <a:xfrm flipH="1" flipV="1">
              <a:off x="1849705" y="5542113"/>
              <a:ext cx="4893466" cy="24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5" name="Picture Placeholder 49" descr="Badge Tick outline">
            <a:extLst>
              <a:ext uri="{FF2B5EF4-FFF2-40B4-BE49-F238E27FC236}">
                <a16:creationId xmlns:a16="http://schemas.microsoft.com/office/drawing/2014/main" xmlns="" id="{634F78C0-BE0E-E25E-2FBC-77199408B2D3}"/>
              </a:ext>
            </a:extLst>
          </p:cNvPr>
          <p:cNvPicPr>
            <a:picLocks noChangeAspect="1"/>
          </p:cNvPicPr>
          <p:nvPr/>
        </p:nvPicPr>
        <p:blipFill>
          <a:blip r:embed="rId13">
            <a:extLst>
              <a:ext uri="{28A0092B-C50C-407E-A947-70E740481C1C}">
                <a14:useLocalDpi xmlns:a14="http://schemas.microsoft.com/office/drawing/2010/main" xmlns="" val="0"/>
              </a:ext>
              <a:ext uri="{96DAC541-7B7A-43D3-8B79-37D633B846F1}">
                <asvg:svgBlip xmlns:asvg="http://schemas.microsoft.com/office/drawing/2016/SVG/main" xmlns="" r:embed="rId14"/>
              </a:ext>
            </a:extLst>
          </a:blip>
          <a:srcRect/>
          <a:stretch/>
        </p:blipFill>
        <p:spPr>
          <a:xfrm>
            <a:off x="5212219" y="4028729"/>
            <a:ext cx="887413" cy="887413"/>
          </a:xfrm>
          <a:prstGeom prst="rect">
            <a:avLst/>
          </a:prstGeom>
        </p:spPr>
      </p:pic>
      <p:pic>
        <p:nvPicPr>
          <p:cNvPr id="88" name="Graphic 87" descr="Travel outline">
            <a:extLst>
              <a:ext uri="{FF2B5EF4-FFF2-40B4-BE49-F238E27FC236}">
                <a16:creationId xmlns:a16="http://schemas.microsoft.com/office/drawing/2014/main" xmlns="" id="{E5298BD0-E52E-9D26-6D4C-E2079FC4C8A5}"/>
              </a:ext>
            </a:extLst>
          </p:cNvPr>
          <p:cNvPicPr>
            <a:picLocks noChangeAspect="1"/>
          </p:cNvPicPr>
          <p:nvPr/>
        </p:nvPicPr>
        <p:blipFill>
          <a:blip r:embed="rId15">
            <a:extLst>
              <a:ext uri="{96DAC541-7B7A-43D3-8B79-37D633B846F1}">
                <asvg:svgBlip xmlns:asvg="http://schemas.microsoft.com/office/drawing/2016/SVG/main" xmlns="" r:embed="rId16"/>
              </a:ext>
            </a:extLst>
          </a:blip>
          <a:stretch>
            <a:fillRect/>
          </a:stretch>
        </p:blipFill>
        <p:spPr>
          <a:xfrm>
            <a:off x="7745409" y="5682009"/>
            <a:ext cx="914400" cy="914400"/>
          </a:xfrm>
          <a:prstGeom prst="rect">
            <a:avLst/>
          </a:prstGeom>
        </p:spPr>
      </p:pic>
      <p:pic>
        <p:nvPicPr>
          <p:cNvPr id="90" name="Graphic 89" descr="Whistle outline">
            <a:extLst>
              <a:ext uri="{FF2B5EF4-FFF2-40B4-BE49-F238E27FC236}">
                <a16:creationId xmlns:a16="http://schemas.microsoft.com/office/drawing/2014/main" xmlns="" id="{AD3058FD-DB51-35C4-3B25-506C51B5A25D}"/>
              </a:ext>
            </a:extLst>
          </p:cNvPr>
          <p:cNvPicPr>
            <a:picLocks noChangeAspect="1"/>
          </p:cNvPicPr>
          <p:nvPr/>
        </p:nvPicPr>
        <p:blipFill>
          <a:blip r:embed="rId17">
            <a:extLst>
              <a:ext uri="{96DAC541-7B7A-43D3-8B79-37D633B846F1}">
                <asvg:svgBlip xmlns:asvg="http://schemas.microsoft.com/office/drawing/2016/SVG/main" xmlns="" r:embed="rId18"/>
              </a:ext>
            </a:extLst>
          </a:blip>
          <a:stretch>
            <a:fillRect/>
          </a:stretch>
        </p:blipFill>
        <p:spPr>
          <a:xfrm rot="20700299">
            <a:off x="1866983" y="1023179"/>
            <a:ext cx="914400" cy="914400"/>
          </a:xfrm>
          <a:prstGeom prst="rect">
            <a:avLst/>
          </a:prstGeom>
        </p:spPr>
      </p:pic>
      <p:grpSp>
        <p:nvGrpSpPr>
          <p:cNvPr id="5" name="Group 4">
            <a:extLst>
              <a:ext uri="{FF2B5EF4-FFF2-40B4-BE49-F238E27FC236}">
                <a16:creationId xmlns:a16="http://schemas.microsoft.com/office/drawing/2014/main" xmlns="" id="{5D2A648F-3A4E-99D8-0D31-3A3C0714E2D6}"/>
              </a:ext>
            </a:extLst>
          </p:cNvPr>
          <p:cNvGrpSpPr/>
          <p:nvPr/>
        </p:nvGrpSpPr>
        <p:grpSpPr>
          <a:xfrm>
            <a:off x="0" y="5533912"/>
            <a:ext cx="10596563" cy="1324088"/>
            <a:chOff x="0" y="5505651"/>
            <a:chExt cx="10596563" cy="1324088"/>
          </a:xfrm>
        </p:grpSpPr>
        <p:pic>
          <p:nvPicPr>
            <p:cNvPr id="20" name="Picture 19">
              <a:extLst>
                <a:ext uri="{FF2B5EF4-FFF2-40B4-BE49-F238E27FC236}">
                  <a16:creationId xmlns:a16="http://schemas.microsoft.com/office/drawing/2014/main" xmlns="" id="{6D6332ED-1BCE-BCC0-8EC8-69BEF2BE72AC}"/>
                </a:ext>
              </a:extLst>
            </p:cNvPr>
            <p:cNvPicPr/>
            <p:nvPr/>
          </p:nvPicPr>
          <p:blipFill rotWithShape="1">
            <a:blip r:embed="rId19">
              <a:alphaModFix amt="50000"/>
            </a:blip>
            <a:srcRect t="-3687" b="9612"/>
            <a:stretch/>
          </p:blipFill>
          <p:spPr>
            <a:xfrm>
              <a:off x="393833" y="5505651"/>
              <a:ext cx="1849034" cy="1324088"/>
            </a:xfrm>
            <a:prstGeom prst="rect">
              <a:avLst/>
            </a:prstGeom>
          </p:spPr>
        </p:pic>
        <p:sp>
          <p:nvSpPr>
            <p:cNvPr id="22" name="Rectangle 21">
              <a:extLst>
                <a:ext uri="{FF2B5EF4-FFF2-40B4-BE49-F238E27FC236}">
                  <a16:creationId xmlns:a16="http://schemas.microsoft.com/office/drawing/2014/main" xmlns="" id="{0DA0EA31-65E9-316B-D35D-CB9425AAE7D4}"/>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23" name="Rectangle 22">
              <a:extLst>
                <a:ext uri="{FF2B5EF4-FFF2-40B4-BE49-F238E27FC236}">
                  <a16:creationId xmlns:a16="http://schemas.microsoft.com/office/drawing/2014/main" xmlns="" id="{2F33CB84-C913-093A-C4C7-32D352B4AE4F}"/>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25" name="TextBox 24">
            <a:extLst>
              <a:ext uri="{FF2B5EF4-FFF2-40B4-BE49-F238E27FC236}">
                <a16:creationId xmlns:a16="http://schemas.microsoft.com/office/drawing/2014/main" xmlns="" id="{236DE989-297F-B747-2362-5263A279B89D}"/>
              </a:ext>
            </a:extLst>
          </p:cNvPr>
          <p:cNvSpPr txBox="1"/>
          <p:nvPr/>
        </p:nvSpPr>
        <p:spPr>
          <a:xfrm>
            <a:off x="2124856" y="6488668"/>
            <a:ext cx="6258392" cy="369332"/>
          </a:xfrm>
          <a:prstGeom prst="rect">
            <a:avLst/>
          </a:prstGeom>
          <a:noFill/>
        </p:spPr>
        <p:txBody>
          <a:bodyPr wrap="square">
            <a:spAutoFit/>
          </a:bodyPr>
          <a:lstStyle/>
          <a:p>
            <a:pPr algn="l"/>
            <a:r>
              <a:rPr lang="en-GB" sz="18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204730143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771947" y="135539"/>
            <a:ext cx="6767842"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dirty="0">
                <a:latin typeface="+mn-lt"/>
              </a:rPr>
              <a:t>Cost to study in the UK (In London)</a:t>
            </a:r>
          </a:p>
        </p:txBody>
      </p:sp>
      <p:graphicFrame>
        <p:nvGraphicFramePr>
          <p:cNvPr id="5" name="Table 4">
            <a:extLst>
              <a:ext uri="{FF2B5EF4-FFF2-40B4-BE49-F238E27FC236}">
                <a16:creationId xmlns:a16="http://schemas.microsoft.com/office/drawing/2014/main" xmlns="" id="{E7515DDB-A0A3-DE63-589D-55C7B8027AEB}"/>
              </a:ext>
            </a:extLst>
          </p:cNvPr>
          <p:cNvGraphicFramePr>
            <a:graphicFrameLocks noGrp="1"/>
          </p:cNvGraphicFramePr>
          <p:nvPr>
            <p:extLst>
              <p:ext uri="{D42A27DB-BD31-4B8C-83A1-F6EECF244321}">
                <p14:modId xmlns:p14="http://schemas.microsoft.com/office/powerpoint/2010/main" xmlns="" val="3269835846"/>
              </p:ext>
            </p:extLst>
          </p:nvPr>
        </p:nvGraphicFramePr>
        <p:xfrm>
          <a:off x="823798" y="757069"/>
          <a:ext cx="10530349" cy="5127120"/>
        </p:xfrm>
        <a:graphic>
          <a:graphicData uri="http://schemas.openxmlformats.org/drawingml/2006/table">
            <a:tbl>
              <a:tblPr>
                <a:tableStyleId>{69CF1AB2-1976-4502-BF36-3FF5EA218861}</a:tableStyleId>
              </a:tblPr>
              <a:tblGrid>
                <a:gridCol w="4819691">
                  <a:extLst>
                    <a:ext uri="{9D8B030D-6E8A-4147-A177-3AD203B41FA5}">
                      <a16:colId xmlns:a16="http://schemas.microsoft.com/office/drawing/2014/main" xmlns="" val="234947324"/>
                    </a:ext>
                  </a:extLst>
                </a:gridCol>
                <a:gridCol w="3303008">
                  <a:extLst>
                    <a:ext uri="{9D8B030D-6E8A-4147-A177-3AD203B41FA5}">
                      <a16:colId xmlns:a16="http://schemas.microsoft.com/office/drawing/2014/main" xmlns="" val="3706289522"/>
                    </a:ext>
                  </a:extLst>
                </a:gridCol>
                <a:gridCol w="2407650">
                  <a:extLst>
                    <a:ext uri="{9D8B030D-6E8A-4147-A177-3AD203B41FA5}">
                      <a16:colId xmlns:a16="http://schemas.microsoft.com/office/drawing/2014/main" xmlns="" val="2814658866"/>
                    </a:ext>
                  </a:extLst>
                </a:gridCol>
              </a:tblGrid>
              <a:tr h="551824">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defRPr/>
                      </a:pPr>
                      <a:r>
                        <a:rPr lang="en-US" sz="1800" b="1" u="none" strike="noStrike">
                          <a:effectLst/>
                          <a:latin typeface="Calibri"/>
                          <a:cs typeface="Calibri"/>
                        </a:rPr>
                        <a:t>Estimated</a:t>
                      </a:r>
                      <a:r>
                        <a:rPr lang="en-US" sz="1800" b="1" u="none" strike="noStrike" baseline="0">
                          <a:effectLst/>
                          <a:latin typeface="Calibri"/>
                          <a:cs typeface="Calibri"/>
                        </a:rPr>
                        <a:t> </a:t>
                      </a:r>
                      <a:r>
                        <a:rPr lang="en-US" sz="1800" b="1" u="none" strike="noStrike">
                          <a:effectLst/>
                          <a:latin typeface="Calibri"/>
                          <a:cs typeface="Calibri"/>
                        </a:rPr>
                        <a:t>cost to be incurred by a</a:t>
                      </a:r>
                      <a:r>
                        <a:rPr lang="en-US" sz="1800" b="1" u="none" strike="noStrike" baseline="0">
                          <a:effectLst/>
                          <a:latin typeface="Calibri"/>
                          <a:cs typeface="Calibri"/>
                        </a:rPr>
                        <a:t> </a:t>
                      </a:r>
                      <a:r>
                        <a:rPr lang="en-US" sz="1800" b="1" u="none" strike="noStrike">
                          <a:effectLst/>
                          <a:latin typeface="Calibri"/>
                          <a:cs typeface="Calibri"/>
                        </a:rPr>
                        <a:t>student for a</a:t>
                      </a:r>
                      <a:r>
                        <a:rPr lang="en-US" sz="1800" b="1" u="none" strike="noStrike" baseline="0">
                          <a:effectLst/>
                          <a:latin typeface="Calibri"/>
                          <a:cs typeface="Calibri"/>
                        </a:rPr>
                        <a:t> </a:t>
                      </a:r>
                      <a:r>
                        <a:rPr lang="en-US" sz="1800" b="1" u="none" strike="noStrike">
                          <a:effectLst/>
                          <a:latin typeface="Calibri"/>
                          <a:cs typeface="Calibri"/>
                        </a:rPr>
                        <a:t>year of study</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gridSpan="2">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defRPr/>
                      </a:pPr>
                      <a:r>
                        <a:rPr lang="en-US" sz="1800" u="none" strike="noStrike" dirty="0">
                          <a:effectLst/>
                          <a:latin typeface="Calibri"/>
                          <a:cs typeface="Calibri"/>
                        </a:rPr>
                        <a:t> 1 £ = INR 125/- (Approx.)</a:t>
                      </a:r>
                    </a:p>
                  </a:txBody>
                  <a:tcPr marL="84400" marR="84400" marT="42180" marB="42180" horzOverflow="overflow"/>
                </a:tc>
                <a:tc hMerge="1">
                  <a:txBody>
                    <a:bodyPr/>
                    <a:lstStyle/>
                    <a:p>
                      <a:pPr marL="228600" marR="0" lvl="0" indent="-228600" algn="r" defTabSz="914400" rtl="0" eaLnBrk="1" fontAlgn="base" latinLnBrk="0" hangingPunct="1">
                        <a:lnSpc>
                          <a:spcPct val="100000"/>
                        </a:lnSpc>
                        <a:spcBef>
                          <a:spcPct val="0"/>
                        </a:spcBef>
                        <a:spcAft>
                          <a:spcPct val="0"/>
                        </a:spcAft>
                        <a:buClrTx/>
                        <a:buSzTx/>
                        <a:buFontTx/>
                        <a:buNone/>
                        <a:tabLst/>
                      </a:pPr>
                      <a:endParaRPr kumimoji="0" lang="en-US" sz="1400" b="0" i="0" u="none" strike="noStrike" kern="1200" cap="none" normalizeH="0" baseline="0">
                        <a:ln>
                          <a:noFill/>
                        </a:ln>
                        <a:solidFill>
                          <a:schemeClr val="tx1"/>
                        </a:solidFill>
                        <a:effectLst/>
                        <a:highlight>
                          <a:srgbClr val="FFFF00"/>
                        </a:highlight>
                        <a:latin typeface="Calibri" panose="020F0502020204030204" pitchFamily="34" charset="0"/>
                        <a:ea typeface="+mn-ea"/>
                        <a:cs typeface="Calibri" panose="020F0502020204030204" pitchFamily="34" charset="0"/>
                      </a:endParaRPr>
                    </a:p>
                  </a:txBody>
                  <a:tcPr marL="84400" marR="84400" marT="42180" marB="421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730163566"/>
                  </a:ext>
                </a:extLst>
              </a:tr>
              <a:tr h="312683">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defRPr/>
                      </a:pPr>
                      <a:r>
                        <a:rPr lang="en-US" sz="1800" b="1" u="none" strike="noStrike">
                          <a:effectLst/>
                          <a:latin typeface="Calibri"/>
                          <a:cs typeface="Calibri"/>
                        </a:rPr>
                        <a:t>Particulars</a:t>
                      </a:r>
                      <a:endParaRPr kumimoji="0" lang="en-US" sz="1800" b="1"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algn="ctr" fontAlgn="b"/>
                      <a:r>
                        <a:rPr lang="en-US" sz="1800" b="1" u="none" strike="noStrike">
                          <a:effectLst/>
                          <a:latin typeface="Calibri"/>
                          <a:cs typeface="Calibri"/>
                        </a:rPr>
                        <a:t>Amount in £</a:t>
                      </a:r>
                      <a:endParaRPr lang="en-US" sz="1800" b="1" i="0" u="none" strike="noStrike">
                        <a:solidFill>
                          <a:srgbClr val="000000"/>
                        </a:solidFill>
                        <a:effectLst/>
                        <a:latin typeface="Calibri"/>
                        <a:cs typeface="Calibri"/>
                      </a:endParaRPr>
                    </a:p>
                  </a:txBody>
                  <a:tcPr marL="9525" marR="9525" marT="9525" marB="0" anchor="b"/>
                </a:tc>
                <a:tc>
                  <a:txBody>
                    <a:bodyPr/>
                    <a:lstStyle/>
                    <a:p>
                      <a:pPr algn="ctr" fontAlgn="b"/>
                      <a:r>
                        <a:rPr lang="en-US" sz="1800" b="1" u="none" strike="noStrike">
                          <a:effectLst/>
                          <a:latin typeface="Calibri"/>
                          <a:cs typeface="Calibri"/>
                        </a:rPr>
                        <a:t>Amount in Rs.</a:t>
                      </a:r>
                      <a:endParaRPr lang="en-US" sz="1800" b="1" i="0" u="none" strike="noStrike">
                        <a:solidFill>
                          <a:srgbClr val="000000"/>
                        </a:solidFill>
                        <a:effectLst/>
                        <a:latin typeface="Calibri"/>
                        <a:cs typeface="Calibri"/>
                      </a:endParaRPr>
                    </a:p>
                  </a:txBody>
                  <a:tcPr marL="9525" marR="9525" marT="9525" marB="0" anchor="b"/>
                </a:tc>
                <a:extLst>
                  <a:ext uri="{0D108BD9-81ED-4DB2-BD59-A6C34878D82A}">
                    <a16:rowId xmlns:a16="http://schemas.microsoft.com/office/drawing/2014/main" xmlns="" val="1403386711"/>
                  </a:ext>
                </a:extLst>
              </a:tr>
              <a:tr h="551824">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Exam Fees (IELTS- General/ Academic)</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algn="ctr"/>
                      <a:endParaRPr lang="en-IN" sz="1800">
                        <a:latin typeface="Calibri" panose="020F0502020204030204" pitchFamily="34" charset="0"/>
                        <a:cs typeface="Calibri" panose="020F0502020204030204" pitchFamily="34" charset="0"/>
                      </a:endParaRPr>
                    </a:p>
                  </a:txBody>
                  <a:tcPr marL="84400" marR="84400" marT="42180" marB="42180" horzOverflow="overflow"/>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sz="1800" u="none" strike="noStrike" kern="1200" cap="none" normalizeH="0" baseline="0" dirty="0">
                          <a:ln>
                            <a:noFill/>
                          </a:ln>
                          <a:effectLst/>
                          <a:latin typeface="Calibri"/>
                          <a:cs typeface="Calibri"/>
                        </a:rPr>
                        <a:t>19,000</a:t>
                      </a:r>
                    </a:p>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sz="1800" u="none" strike="noStrike" kern="1200" cap="none" normalizeH="0" baseline="0" dirty="0">
                          <a:ln>
                            <a:noFill/>
                          </a:ln>
                          <a:effectLst/>
                          <a:latin typeface="Calibri"/>
                          <a:cs typeface="Calibri"/>
                        </a:rPr>
                        <a:t>(For UKVI IELTS 19,250)</a:t>
                      </a:r>
                      <a:endParaRPr kumimoji="0" lang="en-US" sz="1800" b="0" i="0" u="none" strike="noStrike" kern="1200" cap="none" normalizeH="0" baseline="0" dirty="0">
                        <a:ln>
                          <a:noFill/>
                        </a:ln>
                        <a:solidFill>
                          <a:schemeClr val="tx1"/>
                        </a:solidFill>
                        <a:effectLst/>
                        <a:latin typeface="Calibri"/>
                        <a:ea typeface="+mn-ea"/>
                        <a:cs typeface="Calibri"/>
                      </a:endParaRPr>
                    </a:p>
                  </a:txBody>
                  <a:tcPr marL="84400" marR="84400" marT="42180" marB="42180" horzOverflow="overflow"/>
                </a:tc>
                <a:extLst>
                  <a:ext uri="{0D108BD9-81ED-4DB2-BD59-A6C34878D82A}">
                    <a16:rowId xmlns:a16="http://schemas.microsoft.com/office/drawing/2014/main" xmlns="" val="2548183871"/>
                  </a:ext>
                </a:extLst>
              </a:tr>
              <a:tr h="330940">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Tuition Fees</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algn="ctr"/>
                      <a:r>
                        <a:rPr lang="en-US" sz="1800">
                          <a:latin typeface="Calibri"/>
                          <a:cs typeface="Calibri"/>
                        </a:rPr>
                        <a:t>17,000</a:t>
                      </a:r>
                      <a:endParaRPr lang="en-IN" sz="1800">
                        <a:latin typeface="Calibri" panose="020F0502020204030204" pitchFamily="34" charset="0"/>
                        <a:cs typeface="Calibri" panose="020F0502020204030204" pitchFamily="34" charset="0"/>
                      </a:endParaRPr>
                    </a:p>
                  </a:txBody>
                  <a:tcPr marL="84400" marR="84400" marT="42180" marB="42180" horzOverflow="overflow"/>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lang="en-US" sz="1800" u="none" strike="noStrike" cap="none" normalizeH="0" baseline="0" dirty="0">
                          <a:ln>
                            <a:noFill/>
                          </a:ln>
                          <a:effectLst/>
                          <a:latin typeface="Calibri"/>
                          <a:cs typeface="Calibri"/>
                        </a:rPr>
                        <a:t>21,25,000</a:t>
                      </a:r>
                      <a:endParaRPr kumimoji="0" 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84400" marR="84400" marT="42180" marB="42180" horzOverflow="overflow"/>
                </a:tc>
                <a:extLst>
                  <a:ext uri="{0D108BD9-81ED-4DB2-BD59-A6C34878D82A}">
                    <a16:rowId xmlns:a16="http://schemas.microsoft.com/office/drawing/2014/main" xmlns="" val="3978191001"/>
                  </a:ext>
                </a:extLst>
              </a:tr>
              <a:tr h="342750">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Living Cost (In London)</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algn="ctr"/>
                      <a:r>
                        <a:rPr lang="en-IN" sz="1800">
                          <a:latin typeface="Calibri"/>
                          <a:cs typeface="Calibri"/>
                        </a:rPr>
                        <a:t>13,761</a:t>
                      </a:r>
                    </a:p>
                  </a:txBody>
                  <a:tcPr marL="84400" marR="84400" marT="42180" marB="42180" horzOverflow="overflow"/>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latin typeface="Calibri"/>
                          <a:cs typeface="Calibri"/>
                        </a:rPr>
                        <a:t>17,20,125</a:t>
                      </a:r>
                      <a:endParaRPr kumimoji="0" lang="en-US" sz="1800" b="0" i="0" u="none" strike="noStrike" cap="none" normalizeH="0" baseline="0" dirty="0">
                        <a:ln>
                          <a:noFill/>
                        </a:ln>
                        <a:solidFill>
                          <a:schemeClr val="tx1"/>
                        </a:solidFill>
                        <a:effectLst/>
                        <a:latin typeface="Calibri"/>
                        <a:cs typeface="Calibri"/>
                      </a:endParaRPr>
                    </a:p>
                  </a:txBody>
                  <a:tcPr marL="84400" marR="84400" marT="42180" marB="42180" horzOverflow="overflow"/>
                </a:tc>
                <a:extLst>
                  <a:ext uri="{0D108BD9-81ED-4DB2-BD59-A6C34878D82A}">
                    <a16:rowId xmlns:a16="http://schemas.microsoft.com/office/drawing/2014/main" xmlns="" val="1936756760"/>
                  </a:ext>
                </a:extLst>
              </a:tr>
              <a:tr h="342750">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Visa Fees</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algn="ctr"/>
                      <a:r>
                        <a:rPr lang="en-US" sz="1800" dirty="0">
                          <a:latin typeface="Calibri"/>
                          <a:cs typeface="Calibri"/>
                        </a:rPr>
                        <a:t>558</a:t>
                      </a:r>
                    </a:p>
                  </a:txBody>
                  <a:tcPr marL="84400" marR="84400" marT="42180" marB="42180" horzOverflow="overflow"/>
                </a:tc>
                <a:tc>
                  <a:txBody>
                    <a:bodyPr/>
                    <a:lstStyle/>
                    <a:p>
                      <a:pPr marL="228600" marR="0" lvl="0" indent="-228600" algn="ctr" defTabSz="914400" rtl="0">
                        <a:lnSpc>
                          <a:spcPct val="100000"/>
                        </a:lnSpc>
                        <a:spcBef>
                          <a:spcPct val="0"/>
                        </a:spcBef>
                        <a:spcAft>
                          <a:spcPct val="0"/>
                        </a:spcAft>
                        <a:buClrTx/>
                        <a:buSzTx/>
                        <a:buFontTx/>
                        <a:buNone/>
                        <a:tabLst/>
                      </a:pPr>
                      <a:r>
                        <a:rPr lang="en-IN" sz="1800" u="none" strike="noStrike" kern="1200" cap="none" normalizeH="0" baseline="0" dirty="0">
                          <a:ln>
                            <a:noFill/>
                          </a:ln>
                          <a:effectLst/>
                          <a:latin typeface="Calibri"/>
                          <a:cs typeface="Calibri"/>
                        </a:rPr>
                        <a:t>69,750(approx.)</a:t>
                      </a:r>
                      <a:endParaRPr kumimoji="0" lang="en-US" sz="1800" b="0" i="0" u="none" strike="noStrike" kern="1200" cap="none" normalizeH="0" baseline="0" dirty="0">
                        <a:ln>
                          <a:noFill/>
                        </a:ln>
                        <a:solidFill>
                          <a:schemeClr val="tx1"/>
                        </a:solidFill>
                        <a:effectLst/>
                        <a:latin typeface="Calibri"/>
                        <a:ea typeface="+mn-ea"/>
                        <a:cs typeface="Calibri"/>
                      </a:endParaRPr>
                    </a:p>
                  </a:txBody>
                  <a:tcPr marL="84400" marR="84400" marT="42180" marB="42180" horzOverflow="overflow"/>
                </a:tc>
                <a:extLst>
                  <a:ext uri="{0D108BD9-81ED-4DB2-BD59-A6C34878D82A}">
                    <a16:rowId xmlns:a16="http://schemas.microsoft.com/office/drawing/2014/main" xmlns="" val="4276437471"/>
                  </a:ext>
                </a:extLst>
              </a:tr>
              <a:tr h="342750">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u="none" strike="noStrike" kern="1200" cap="none" normalizeH="0" baseline="0">
                          <a:ln>
                            <a:noFill/>
                          </a:ln>
                          <a:effectLst/>
                          <a:latin typeface="Calibri"/>
                          <a:cs typeface="Calibri"/>
                        </a:rPr>
                        <a:t>National Health Service (£776 per year + £388)</a:t>
                      </a:r>
                      <a:endParaRPr kumimoji="0" lang="en-US" sz="1800" b="0" i="0" u="none" strike="noStrike" kern="1200" cap="none" normalizeH="0" baseline="0">
                        <a:ln>
                          <a:noFill/>
                        </a:ln>
                        <a:solidFill>
                          <a:schemeClr val="tx1"/>
                        </a:solidFill>
                        <a:effectLst/>
                        <a:latin typeface="Calibri"/>
                        <a:ea typeface="+mn-ea"/>
                        <a:cs typeface="Calibri"/>
                      </a:endParaRPr>
                    </a:p>
                  </a:txBody>
                  <a:tcPr marL="84400" marR="84400" marT="42180" marB="42180" horzOverflow="overflow"/>
                </a:tc>
                <a:tc>
                  <a:txBody>
                    <a:bodyPr/>
                    <a:lstStyle/>
                    <a:p>
                      <a:pPr algn="ctr"/>
                      <a:r>
                        <a:rPr lang="en-US" sz="1800">
                          <a:latin typeface="Calibri"/>
                          <a:cs typeface="Calibri"/>
                        </a:rPr>
                        <a:t>1164</a:t>
                      </a:r>
                      <a:endParaRPr lang="en-IN" sz="1800">
                        <a:latin typeface="Calibri"/>
                        <a:cs typeface="Calibri"/>
                      </a:endParaRPr>
                    </a:p>
                  </a:txBody>
                  <a:tcPr marL="84400" marR="84400" marT="42180" marB="42180" horzOverflow="overflow"/>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lang="en-US" sz="1800" u="none" strike="noStrike" kern="1200" cap="none" normalizeH="0" baseline="0" dirty="0">
                          <a:ln>
                            <a:noFill/>
                          </a:ln>
                          <a:effectLst/>
                          <a:latin typeface="Calibri"/>
                          <a:cs typeface="Calibri"/>
                        </a:rPr>
                        <a:t>1,45,500</a:t>
                      </a:r>
                      <a:endParaRPr kumimoji="0" lang="en-US" sz="1800" b="0" i="0" u="none" strike="noStrike" kern="1200" cap="none" normalizeH="0" baseline="0" dirty="0">
                        <a:ln>
                          <a:noFill/>
                        </a:ln>
                        <a:solidFill>
                          <a:schemeClr val="tx1"/>
                        </a:solidFill>
                        <a:effectLst/>
                        <a:latin typeface="Calibri" panose="020F0502020204030204" pitchFamily="34" charset="0"/>
                        <a:ea typeface="+mn-ea"/>
                        <a:cs typeface="Calibri" panose="020F0502020204030204" pitchFamily="34" charset="0"/>
                      </a:endParaRPr>
                    </a:p>
                  </a:txBody>
                  <a:tcPr marL="84400" marR="84400" marT="42180" marB="42180" horzOverflow="overflow"/>
                </a:tc>
                <a:extLst>
                  <a:ext uri="{0D108BD9-81ED-4DB2-BD59-A6C34878D82A}">
                    <a16:rowId xmlns:a16="http://schemas.microsoft.com/office/drawing/2014/main" xmlns="" val="598979488"/>
                  </a:ext>
                </a:extLst>
              </a:tr>
              <a:tr h="342750">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a:ln>
                            <a:noFill/>
                          </a:ln>
                          <a:effectLst/>
                          <a:latin typeface="Calibri"/>
                          <a:cs typeface="Calibri"/>
                        </a:rPr>
                        <a:t>Total</a:t>
                      </a:r>
                      <a:endParaRPr kumimoji="0" lang="en-US" sz="1800" b="1" i="0" u="none" strike="noStrike" cap="none" normalizeH="0" baseline="0">
                        <a:ln>
                          <a:noFill/>
                        </a:ln>
                        <a:solidFill>
                          <a:schemeClr val="tx1"/>
                        </a:solidFill>
                        <a:effectLst/>
                        <a:latin typeface="Calibri"/>
                        <a:cs typeface="Calibri"/>
                      </a:endParaRPr>
                    </a:p>
                  </a:txBody>
                  <a:tcPr marL="84400" marR="84400" marT="42180" marB="42180" horzOverflow="overflow">
                    <a:solidFill>
                      <a:schemeClr val="accent5"/>
                    </a:solidFill>
                  </a:tcPr>
                </a:tc>
                <a:tc>
                  <a:txBody>
                    <a:bodyPr/>
                    <a:lstStyle/>
                    <a:p>
                      <a:pPr algn="ctr"/>
                      <a:endParaRPr lang="en-IN" sz="1800">
                        <a:latin typeface="Calibri" panose="020F0502020204030204" pitchFamily="34" charset="0"/>
                        <a:cs typeface="Calibri" panose="020F0502020204030204" pitchFamily="34" charset="0"/>
                      </a:endParaRPr>
                    </a:p>
                  </a:txBody>
                  <a:tcPr marL="84400" marR="84400" marT="42180" marB="42180" horzOverflow="overflow">
                    <a:solidFill>
                      <a:schemeClr val="accent5"/>
                    </a:solidFill>
                  </a:tcPr>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lang="en-US" sz="1800" b="1" i="0" u="none" strike="noStrike" cap="none" normalizeH="0" baseline="0" dirty="0">
                          <a:ln>
                            <a:noFill/>
                          </a:ln>
                          <a:solidFill>
                            <a:schemeClr val="tx1"/>
                          </a:solidFill>
                          <a:effectLst/>
                          <a:latin typeface="Calibri"/>
                          <a:cs typeface="Calibri"/>
                        </a:rPr>
                        <a:t>40,79,375</a:t>
                      </a:r>
                      <a:endParaRPr kumimoji="0" lang="en-US" sz="1800" b="1" i="0" u="none" strike="noStrike" cap="none" normalizeH="0" baseline="0" dirty="0">
                        <a:ln>
                          <a:noFill/>
                        </a:ln>
                        <a:solidFill>
                          <a:schemeClr val="tx1"/>
                        </a:solidFill>
                        <a:effectLst/>
                        <a:latin typeface="Calibri"/>
                        <a:cs typeface="Calibri"/>
                      </a:endParaRPr>
                    </a:p>
                  </a:txBody>
                  <a:tcPr marL="84400" marR="84400" marT="42180" marB="42180" horzOverflow="overflow">
                    <a:solidFill>
                      <a:schemeClr val="accent5"/>
                    </a:solidFill>
                  </a:tcPr>
                </a:tc>
                <a:extLst>
                  <a:ext uri="{0D108BD9-81ED-4DB2-BD59-A6C34878D82A}">
                    <a16:rowId xmlns:a16="http://schemas.microsoft.com/office/drawing/2014/main" xmlns="" val="1991425896"/>
                  </a:ext>
                </a:extLst>
              </a:tr>
              <a:tr h="342750">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Less Part Time &amp; Vacation Earnings</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algn="ctr"/>
                      <a:r>
                        <a:rPr lang="en-US" sz="1800">
                          <a:latin typeface="Calibri"/>
                          <a:cs typeface="Calibri"/>
                        </a:rPr>
                        <a:t>10,000</a:t>
                      </a:r>
                      <a:endParaRPr lang="en-IN" sz="1800">
                        <a:latin typeface="Calibri"/>
                        <a:cs typeface="Calibri"/>
                      </a:endParaRPr>
                    </a:p>
                  </a:txBody>
                  <a:tcPr marL="84400" marR="84400" marT="42180" marB="42180" horzOverflow="overflow"/>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11,60,000</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extLst>
                  <a:ext uri="{0D108BD9-81ED-4DB2-BD59-A6C34878D82A}">
                    <a16:rowId xmlns:a16="http://schemas.microsoft.com/office/drawing/2014/main" xmlns="" val="2112582192"/>
                  </a:ext>
                </a:extLst>
              </a:tr>
              <a:tr h="342750">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a:ln>
                            <a:noFill/>
                          </a:ln>
                          <a:effectLst/>
                          <a:latin typeface="Calibri"/>
                          <a:cs typeface="Calibri"/>
                        </a:rPr>
                        <a:t>Net Cost</a:t>
                      </a:r>
                      <a:endParaRPr kumimoji="0" lang="en-US" sz="1800" b="1" i="0" u="none" strike="noStrike" cap="none" normalizeH="0" baseline="0">
                        <a:ln>
                          <a:noFill/>
                        </a:ln>
                        <a:solidFill>
                          <a:schemeClr val="tx1"/>
                        </a:solidFill>
                        <a:effectLst/>
                        <a:latin typeface="Calibri"/>
                        <a:cs typeface="Calibri"/>
                      </a:endParaRPr>
                    </a:p>
                  </a:txBody>
                  <a:tcPr marL="84400" marR="84400" marT="42180" marB="42180" horzOverflow="overflow">
                    <a:solidFill>
                      <a:schemeClr val="accent5"/>
                    </a:solidFill>
                  </a:tcPr>
                </a:tc>
                <a:tc>
                  <a:txBody>
                    <a:bodyPr/>
                    <a:lstStyle/>
                    <a:p>
                      <a:pPr algn="ctr"/>
                      <a:endParaRPr lang="en-IN" sz="1800">
                        <a:latin typeface="Calibri" panose="020F0502020204030204" pitchFamily="34" charset="0"/>
                        <a:cs typeface="Calibri" panose="020F0502020204030204" pitchFamily="34" charset="0"/>
                      </a:endParaRPr>
                    </a:p>
                  </a:txBody>
                  <a:tcPr marL="84400" marR="84400" marT="42180" marB="42180" horzOverflow="overflow">
                    <a:solidFill>
                      <a:schemeClr val="accent5"/>
                    </a:solidFill>
                  </a:tcPr>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lang="en-US" sz="1800" b="1" i="0" u="none" strike="noStrike" cap="none" normalizeH="0" baseline="0" dirty="0">
                          <a:ln>
                            <a:noFill/>
                          </a:ln>
                          <a:solidFill>
                            <a:schemeClr val="tx1"/>
                          </a:solidFill>
                          <a:effectLst/>
                          <a:latin typeface="Calibri"/>
                          <a:cs typeface="Calibri"/>
                        </a:rPr>
                        <a:t>29,19,375</a:t>
                      </a:r>
                      <a:endParaRPr kumimoji="0" lang="en-US" sz="1800" b="1" i="0" u="none" strike="noStrike" cap="none" normalizeH="0" baseline="0" dirty="0">
                        <a:ln>
                          <a:noFill/>
                        </a:ln>
                        <a:solidFill>
                          <a:schemeClr val="tx1"/>
                        </a:solidFill>
                        <a:effectLst/>
                        <a:latin typeface="Calibri"/>
                        <a:cs typeface="Calibri"/>
                      </a:endParaRPr>
                    </a:p>
                  </a:txBody>
                  <a:tcPr marL="84400" marR="84400" marT="42180" marB="42180" horzOverflow="overflow">
                    <a:solidFill>
                      <a:schemeClr val="accent5"/>
                    </a:solidFill>
                  </a:tcPr>
                </a:tc>
                <a:extLst>
                  <a:ext uri="{0D108BD9-81ED-4DB2-BD59-A6C34878D82A}">
                    <a16:rowId xmlns:a16="http://schemas.microsoft.com/office/drawing/2014/main" xmlns="" val="168159375"/>
                  </a:ext>
                </a:extLst>
              </a:tr>
              <a:tr h="342750">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Assistantships/Scholarships</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Yes</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marL="228600" marR="0" lvl="0" indent="-228600" algn="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highlight>
                          <a:srgbClr val="FFFF00"/>
                        </a:highlight>
                        <a:latin typeface="Calibri" panose="020F0502020204030204" pitchFamily="34" charset="0"/>
                        <a:cs typeface="Calibri" panose="020F0502020204030204" pitchFamily="34" charset="0"/>
                      </a:endParaRPr>
                    </a:p>
                  </a:txBody>
                  <a:tcPr marL="84400" marR="84400" marT="42180" marB="42180" horzOverflow="overflow"/>
                </a:tc>
                <a:extLst>
                  <a:ext uri="{0D108BD9-81ED-4DB2-BD59-A6C34878D82A}">
                    <a16:rowId xmlns:a16="http://schemas.microsoft.com/office/drawing/2014/main" xmlns="" val="3671362270"/>
                  </a:ext>
                </a:extLst>
              </a:tr>
              <a:tr h="551824">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Nature of Part Time Jobs</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Off campus 20 hrs. per week </a:t>
                      </a:r>
                    </a:p>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During Vacation 40 hrs. per week</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marL="228600" marR="0" lvl="0" indent="-228600" algn="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highlight>
                          <a:srgbClr val="FFFF00"/>
                        </a:highlight>
                        <a:latin typeface="Calibri" panose="020F0502020204030204" pitchFamily="34" charset="0"/>
                        <a:cs typeface="Calibri" panose="020F0502020204030204" pitchFamily="34" charset="0"/>
                      </a:endParaRPr>
                    </a:p>
                  </a:txBody>
                  <a:tcPr marL="84400" marR="84400" marT="42180" marB="42180" horzOverflow="overflow"/>
                </a:tc>
                <a:extLst>
                  <a:ext uri="{0D108BD9-81ED-4DB2-BD59-A6C34878D82A}">
                    <a16:rowId xmlns:a16="http://schemas.microsoft.com/office/drawing/2014/main" xmlns="" val="1102041480"/>
                  </a:ext>
                </a:extLst>
              </a:tr>
            </a:tbl>
          </a:graphicData>
        </a:graphic>
      </p:graphicFrame>
      <p:grpSp>
        <p:nvGrpSpPr>
          <p:cNvPr id="2" name="Group 1">
            <a:extLst>
              <a:ext uri="{FF2B5EF4-FFF2-40B4-BE49-F238E27FC236}">
                <a16:creationId xmlns:a16="http://schemas.microsoft.com/office/drawing/2014/main" xmlns="" id="{A751F904-585B-5221-66FC-58D0AACF9FCD}"/>
              </a:ext>
            </a:extLst>
          </p:cNvPr>
          <p:cNvGrpSpPr/>
          <p:nvPr/>
        </p:nvGrpSpPr>
        <p:grpSpPr>
          <a:xfrm>
            <a:off x="0" y="5533912"/>
            <a:ext cx="10596563" cy="1324088"/>
            <a:chOff x="0" y="5505651"/>
            <a:chExt cx="10596563" cy="1324088"/>
          </a:xfrm>
        </p:grpSpPr>
        <p:pic>
          <p:nvPicPr>
            <p:cNvPr id="7" name="Picture 6">
              <a:extLst>
                <a:ext uri="{FF2B5EF4-FFF2-40B4-BE49-F238E27FC236}">
                  <a16:creationId xmlns:a16="http://schemas.microsoft.com/office/drawing/2014/main" xmlns="" id="{7FA8C34B-2587-B58A-014A-11084C46383F}"/>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8" name="Rectangle 7">
              <a:extLst>
                <a:ext uri="{FF2B5EF4-FFF2-40B4-BE49-F238E27FC236}">
                  <a16:creationId xmlns:a16="http://schemas.microsoft.com/office/drawing/2014/main" xmlns="" id="{F9E2D7A7-3792-1BA9-9235-7C2F83B0140A}"/>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9" name="Rectangle 8">
              <a:extLst>
                <a:ext uri="{FF2B5EF4-FFF2-40B4-BE49-F238E27FC236}">
                  <a16:creationId xmlns:a16="http://schemas.microsoft.com/office/drawing/2014/main" xmlns="" id="{55AD2BBE-B350-3300-E976-7B9AB357B095}"/>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3" name="TextBox 2">
            <a:extLst>
              <a:ext uri="{FF2B5EF4-FFF2-40B4-BE49-F238E27FC236}">
                <a16:creationId xmlns:a16="http://schemas.microsoft.com/office/drawing/2014/main" xmlns="" id="{A689DF4C-CF17-173D-668B-15C06F0E7460}"/>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120560350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3060304-5761-4E6A-7BE5-40EBD4EAE7B3}"/>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xmlns="" id="{1FD596FA-ABB7-5ED5-D788-BD956871E1EF}"/>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0D94A078-9073-7EC5-58FC-166C8BECCD98}"/>
              </a:ext>
            </a:extLst>
          </p:cNvPr>
          <p:cNvSpPr txBox="1">
            <a:spLocks noChangeArrowheads="1"/>
          </p:cNvSpPr>
          <p:nvPr/>
        </p:nvSpPr>
        <p:spPr bwMode="auto">
          <a:xfrm>
            <a:off x="771947" y="135539"/>
            <a:ext cx="7762453"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None/>
            </a:pPr>
            <a:r>
              <a:rPr lang="en-US" sz="2800" b="1" dirty="0">
                <a:latin typeface="+mn-lt"/>
              </a:rPr>
              <a:t>Cost to study in the UK </a:t>
            </a:r>
            <a:r>
              <a:rPr lang="en-US" sz="2800" b="1" dirty="0"/>
              <a:t>(Outside London)</a:t>
            </a:r>
            <a:endParaRPr lang="en-US" sz="2800" b="1" dirty="0">
              <a:latin typeface="+mn-lt"/>
            </a:endParaRPr>
          </a:p>
        </p:txBody>
      </p:sp>
      <p:graphicFrame>
        <p:nvGraphicFramePr>
          <p:cNvPr id="5" name="Table 4">
            <a:extLst>
              <a:ext uri="{FF2B5EF4-FFF2-40B4-BE49-F238E27FC236}">
                <a16:creationId xmlns:a16="http://schemas.microsoft.com/office/drawing/2014/main" xmlns="" id="{A0581441-5B63-6F9E-475C-98A37BE05A13}"/>
              </a:ext>
            </a:extLst>
          </p:cNvPr>
          <p:cNvGraphicFramePr>
            <a:graphicFrameLocks noGrp="1"/>
          </p:cNvGraphicFramePr>
          <p:nvPr>
            <p:extLst>
              <p:ext uri="{D42A27DB-BD31-4B8C-83A1-F6EECF244321}">
                <p14:modId xmlns:p14="http://schemas.microsoft.com/office/powerpoint/2010/main" xmlns="" val="1123559718"/>
              </p:ext>
            </p:extLst>
          </p:nvPr>
        </p:nvGraphicFramePr>
        <p:xfrm>
          <a:off x="823798" y="757069"/>
          <a:ext cx="10530349" cy="5131297"/>
        </p:xfrm>
        <a:graphic>
          <a:graphicData uri="http://schemas.openxmlformats.org/drawingml/2006/table">
            <a:tbl>
              <a:tblPr>
                <a:tableStyleId>{69CF1AB2-1976-4502-BF36-3FF5EA218861}</a:tableStyleId>
              </a:tblPr>
              <a:tblGrid>
                <a:gridCol w="4819691">
                  <a:extLst>
                    <a:ext uri="{9D8B030D-6E8A-4147-A177-3AD203B41FA5}">
                      <a16:colId xmlns:a16="http://schemas.microsoft.com/office/drawing/2014/main" xmlns="" val="234947324"/>
                    </a:ext>
                  </a:extLst>
                </a:gridCol>
                <a:gridCol w="3303008">
                  <a:extLst>
                    <a:ext uri="{9D8B030D-6E8A-4147-A177-3AD203B41FA5}">
                      <a16:colId xmlns:a16="http://schemas.microsoft.com/office/drawing/2014/main" xmlns="" val="3706289522"/>
                    </a:ext>
                  </a:extLst>
                </a:gridCol>
                <a:gridCol w="2407650">
                  <a:extLst>
                    <a:ext uri="{9D8B030D-6E8A-4147-A177-3AD203B41FA5}">
                      <a16:colId xmlns:a16="http://schemas.microsoft.com/office/drawing/2014/main" xmlns="" val="2814658866"/>
                    </a:ext>
                  </a:extLst>
                </a:gridCol>
              </a:tblGrid>
              <a:tr h="551824">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defRPr/>
                      </a:pPr>
                      <a:r>
                        <a:rPr lang="en-US" sz="1800" b="1" u="none" strike="noStrike">
                          <a:effectLst/>
                          <a:latin typeface="Calibri"/>
                          <a:cs typeface="Calibri"/>
                        </a:rPr>
                        <a:t>Estimated</a:t>
                      </a:r>
                      <a:r>
                        <a:rPr lang="en-US" sz="1800" b="1" u="none" strike="noStrike" baseline="0">
                          <a:effectLst/>
                          <a:latin typeface="Calibri"/>
                          <a:cs typeface="Calibri"/>
                        </a:rPr>
                        <a:t> </a:t>
                      </a:r>
                      <a:r>
                        <a:rPr lang="en-US" sz="1800" b="1" u="none" strike="noStrike">
                          <a:effectLst/>
                          <a:latin typeface="Calibri"/>
                          <a:cs typeface="Calibri"/>
                        </a:rPr>
                        <a:t>cost to be incurred by a</a:t>
                      </a:r>
                      <a:r>
                        <a:rPr lang="en-US" sz="1800" b="1" u="none" strike="noStrike" baseline="0">
                          <a:effectLst/>
                          <a:latin typeface="Calibri"/>
                          <a:cs typeface="Calibri"/>
                        </a:rPr>
                        <a:t> </a:t>
                      </a:r>
                      <a:r>
                        <a:rPr lang="en-US" sz="1800" b="1" u="none" strike="noStrike">
                          <a:effectLst/>
                          <a:latin typeface="Calibri"/>
                          <a:cs typeface="Calibri"/>
                        </a:rPr>
                        <a:t>student for a</a:t>
                      </a:r>
                      <a:r>
                        <a:rPr lang="en-US" sz="1800" b="1" u="none" strike="noStrike" baseline="0">
                          <a:effectLst/>
                          <a:latin typeface="Calibri"/>
                          <a:cs typeface="Calibri"/>
                        </a:rPr>
                        <a:t> </a:t>
                      </a:r>
                      <a:r>
                        <a:rPr lang="en-US" sz="1800" b="1" u="none" strike="noStrike">
                          <a:effectLst/>
                          <a:latin typeface="Calibri"/>
                          <a:cs typeface="Calibri"/>
                        </a:rPr>
                        <a:t>year of study</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gridSpan="2">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defRPr/>
                      </a:pPr>
                      <a:r>
                        <a:rPr lang="en-US" sz="1800" u="none" strike="noStrike">
                          <a:effectLst/>
                          <a:latin typeface="Calibri"/>
                          <a:cs typeface="Calibri"/>
                        </a:rPr>
                        <a:t> 1 £ = INR 116/- (Approx.)</a:t>
                      </a:r>
                    </a:p>
                  </a:txBody>
                  <a:tcPr marL="84400" marR="84400" marT="42180" marB="42180" horzOverflow="overflow"/>
                </a:tc>
                <a:tc hMerge="1">
                  <a:txBody>
                    <a:bodyPr/>
                    <a:lstStyle/>
                    <a:p>
                      <a:pPr marL="228600" marR="0" lvl="0" indent="-228600" algn="r" defTabSz="914400" rtl="0" eaLnBrk="1" fontAlgn="base" latinLnBrk="0" hangingPunct="1">
                        <a:lnSpc>
                          <a:spcPct val="100000"/>
                        </a:lnSpc>
                        <a:spcBef>
                          <a:spcPct val="0"/>
                        </a:spcBef>
                        <a:spcAft>
                          <a:spcPct val="0"/>
                        </a:spcAft>
                        <a:buClrTx/>
                        <a:buSzTx/>
                        <a:buFontTx/>
                        <a:buNone/>
                        <a:tabLst/>
                      </a:pPr>
                      <a:endParaRPr kumimoji="0" lang="en-US" sz="1400" b="0" i="0" u="none" strike="noStrike" kern="1200" cap="none" normalizeH="0" baseline="0">
                        <a:ln>
                          <a:noFill/>
                        </a:ln>
                        <a:solidFill>
                          <a:schemeClr val="tx1"/>
                        </a:solidFill>
                        <a:effectLst/>
                        <a:highlight>
                          <a:srgbClr val="FFFF00"/>
                        </a:highlight>
                        <a:latin typeface="Calibri" panose="020F0502020204030204" pitchFamily="34" charset="0"/>
                        <a:ea typeface="+mn-ea"/>
                        <a:cs typeface="Calibri" panose="020F0502020204030204" pitchFamily="34" charset="0"/>
                      </a:endParaRPr>
                    </a:p>
                  </a:txBody>
                  <a:tcPr marL="84400" marR="84400" marT="42180" marB="4218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730163566"/>
                  </a:ext>
                </a:extLst>
              </a:tr>
              <a:tr h="312683">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defRPr/>
                      </a:pPr>
                      <a:r>
                        <a:rPr lang="en-US" sz="1800" b="1" u="none" strike="noStrike">
                          <a:effectLst/>
                          <a:latin typeface="Calibri"/>
                          <a:cs typeface="Calibri"/>
                        </a:rPr>
                        <a:t>Particulars</a:t>
                      </a:r>
                      <a:endParaRPr kumimoji="0" lang="en-US" sz="1800" b="1"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algn="ctr" fontAlgn="b"/>
                      <a:r>
                        <a:rPr lang="en-US" sz="1800" b="1" u="none" strike="noStrike">
                          <a:effectLst/>
                          <a:latin typeface="Calibri"/>
                          <a:cs typeface="Calibri"/>
                        </a:rPr>
                        <a:t>Amount in £</a:t>
                      </a:r>
                      <a:endParaRPr lang="en-US" sz="1800" b="1" i="0" u="none" strike="noStrike">
                        <a:solidFill>
                          <a:srgbClr val="000000"/>
                        </a:solidFill>
                        <a:effectLst/>
                        <a:latin typeface="Calibri"/>
                        <a:cs typeface="Calibri"/>
                      </a:endParaRPr>
                    </a:p>
                  </a:txBody>
                  <a:tcPr marL="9525" marR="9525" marT="9525" marB="0" anchor="b"/>
                </a:tc>
                <a:tc>
                  <a:txBody>
                    <a:bodyPr/>
                    <a:lstStyle/>
                    <a:p>
                      <a:pPr algn="ctr" fontAlgn="b"/>
                      <a:r>
                        <a:rPr lang="en-US" sz="1800" b="1" u="none" strike="noStrike">
                          <a:effectLst/>
                          <a:latin typeface="Calibri"/>
                          <a:cs typeface="Calibri"/>
                        </a:rPr>
                        <a:t>Amount in Rs.</a:t>
                      </a:r>
                      <a:endParaRPr lang="en-US" sz="1800" b="1" i="0" u="none" strike="noStrike">
                        <a:solidFill>
                          <a:srgbClr val="000000"/>
                        </a:solidFill>
                        <a:effectLst/>
                        <a:latin typeface="Calibri"/>
                        <a:cs typeface="Calibri"/>
                      </a:endParaRPr>
                    </a:p>
                  </a:txBody>
                  <a:tcPr marL="9525" marR="9525" marT="9525" marB="0" anchor="b"/>
                </a:tc>
                <a:extLst>
                  <a:ext uri="{0D108BD9-81ED-4DB2-BD59-A6C34878D82A}">
                    <a16:rowId xmlns:a16="http://schemas.microsoft.com/office/drawing/2014/main" xmlns="" val="1403386711"/>
                  </a:ext>
                </a:extLst>
              </a:tr>
              <a:tr h="551824">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Exam Fees (IELTS- General/ Academic)</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algn="ctr"/>
                      <a:endParaRPr lang="en-IN" sz="1800">
                        <a:latin typeface="Calibri" panose="020F0502020204030204" pitchFamily="34" charset="0"/>
                        <a:cs typeface="Calibri" panose="020F0502020204030204" pitchFamily="34" charset="0"/>
                      </a:endParaRPr>
                    </a:p>
                  </a:txBody>
                  <a:tcPr marL="84400" marR="84400" marT="42180" marB="42180" horzOverflow="overflow"/>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sz="1800" u="none" strike="noStrike" kern="1200" cap="none" normalizeH="0" baseline="0" dirty="0">
                          <a:ln>
                            <a:noFill/>
                          </a:ln>
                          <a:effectLst/>
                          <a:latin typeface="Calibri"/>
                          <a:cs typeface="Calibri"/>
                        </a:rPr>
                        <a:t>19,000</a:t>
                      </a:r>
                    </a:p>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sz="1800" u="none" strike="noStrike" kern="1200" cap="none" normalizeH="0" baseline="0" dirty="0">
                          <a:ln>
                            <a:noFill/>
                          </a:ln>
                          <a:effectLst/>
                          <a:latin typeface="Calibri"/>
                          <a:cs typeface="Calibri"/>
                        </a:rPr>
                        <a:t>(For UKVI IELTS 19,250)</a:t>
                      </a:r>
                      <a:endParaRPr kumimoji="0" lang="en-US" sz="1800" b="0" i="0" u="none" strike="noStrike" kern="1200" cap="none" normalizeH="0" baseline="0" dirty="0">
                        <a:ln>
                          <a:noFill/>
                        </a:ln>
                        <a:solidFill>
                          <a:schemeClr val="tx1"/>
                        </a:solidFill>
                        <a:effectLst/>
                        <a:latin typeface="Calibri"/>
                        <a:ea typeface="+mn-ea"/>
                        <a:cs typeface="Calibri"/>
                      </a:endParaRPr>
                    </a:p>
                  </a:txBody>
                  <a:tcPr marL="84400" marR="84400" marT="42180" marB="42180" horzOverflow="overflow"/>
                </a:tc>
                <a:extLst>
                  <a:ext uri="{0D108BD9-81ED-4DB2-BD59-A6C34878D82A}">
                    <a16:rowId xmlns:a16="http://schemas.microsoft.com/office/drawing/2014/main" xmlns="" val="2548183871"/>
                  </a:ext>
                </a:extLst>
              </a:tr>
              <a:tr h="330940">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Tuition Fees</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algn="ctr"/>
                      <a:r>
                        <a:rPr lang="en-US" sz="1800">
                          <a:latin typeface="Calibri"/>
                          <a:cs typeface="Calibri"/>
                        </a:rPr>
                        <a:t>17,000</a:t>
                      </a:r>
                      <a:endParaRPr lang="en-IN" sz="1800">
                        <a:latin typeface="Calibri" panose="020F0502020204030204" pitchFamily="34" charset="0"/>
                        <a:cs typeface="Calibri" panose="020F0502020204030204" pitchFamily="34" charset="0"/>
                      </a:endParaRPr>
                    </a:p>
                  </a:txBody>
                  <a:tcPr marL="84400" marR="84400" marT="42180" marB="42180" horzOverflow="overflow"/>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lang="en-US" sz="1800" u="none" strike="noStrike" cap="none" normalizeH="0" baseline="0" dirty="0">
                          <a:ln>
                            <a:noFill/>
                          </a:ln>
                          <a:effectLst/>
                          <a:latin typeface="Calibri"/>
                          <a:cs typeface="Calibri"/>
                        </a:rPr>
                        <a:t>21,25,000</a:t>
                      </a:r>
                      <a:endParaRPr kumimoji="0" lang="en-US" sz="1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84400" marR="84400" marT="42180" marB="42180" horzOverflow="overflow"/>
                </a:tc>
                <a:extLst>
                  <a:ext uri="{0D108BD9-81ED-4DB2-BD59-A6C34878D82A}">
                    <a16:rowId xmlns:a16="http://schemas.microsoft.com/office/drawing/2014/main" xmlns="" val="3978191001"/>
                  </a:ext>
                </a:extLst>
              </a:tr>
              <a:tr h="342750">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Living Cost (Outside London)</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algn="ctr"/>
                      <a:r>
                        <a:rPr lang="en-IN" sz="1800">
                          <a:latin typeface="Calibri"/>
                          <a:cs typeface="Calibri"/>
                        </a:rPr>
                        <a:t>10,539</a:t>
                      </a:r>
                    </a:p>
                  </a:txBody>
                  <a:tcPr marL="84400" marR="84400" marT="42180" marB="42180" horzOverflow="overflow"/>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latin typeface="Calibri"/>
                          <a:cs typeface="Calibri"/>
                        </a:rPr>
                        <a:t>13,17,375</a:t>
                      </a:r>
                      <a:endParaRPr kumimoji="0" lang="en-US" sz="1800" b="0" i="0" u="none" strike="noStrike" cap="none" normalizeH="0" baseline="0" dirty="0">
                        <a:ln>
                          <a:noFill/>
                        </a:ln>
                        <a:solidFill>
                          <a:schemeClr val="tx1"/>
                        </a:solidFill>
                        <a:effectLst/>
                        <a:latin typeface="Calibri"/>
                        <a:cs typeface="Calibri"/>
                      </a:endParaRPr>
                    </a:p>
                  </a:txBody>
                  <a:tcPr marL="84400" marR="84400" marT="42180" marB="42180" horzOverflow="overflow"/>
                </a:tc>
                <a:extLst>
                  <a:ext uri="{0D108BD9-81ED-4DB2-BD59-A6C34878D82A}">
                    <a16:rowId xmlns:a16="http://schemas.microsoft.com/office/drawing/2014/main" xmlns="" val="1936756760"/>
                  </a:ext>
                </a:extLst>
              </a:tr>
              <a:tr h="342750">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Visa Fees</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algn="ctr"/>
                      <a:r>
                        <a:rPr lang="en-US" sz="1800" dirty="0">
                          <a:latin typeface="Calibri"/>
                          <a:cs typeface="Calibri"/>
                        </a:rPr>
                        <a:t>558</a:t>
                      </a:r>
                    </a:p>
                  </a:txBody>
                  <a:tcPr marL="84400" marR="84400" marT="42180" marB="42180" horzOverflow="overflow"/>
                </a:tc>
                <a:tc>
                  <a:txBody>
                    <a:bodyPr/>
                    <a:lstStyle/>
                    <a:p>
                      <a:pPr marL="228600" marR="0" lvl="0" indent="-228600" algn="ctr" defTabSz="914400" rtl="0">
                        <a:lnSpc>
                          <a:spcPct val="100000"/>
                        </a:lnSpc>
                        <a:spcBef>
                          <a:spcPct val="0"/>
                        </a:spcBef>
                        <a:spcAft>
                          <a:spcPct val="0"/>
                        </a:spcAft>
                        <a:buClrTx/>
                        <a:buSzTx/>
                        <a:buFontTx/>
                        <a:buNone/>
                        <a:tabLst/>
                      </a:pPr>
                      <a:r>
                        <a:rPr lang="en-IN" sz="1800" u="none" strike="noStrike" kern="1200" cap="none" normalizeH="0" baseline="0" dirty="0">
                          <a:ln>
                            <a:noFill/>
                          </a:ln>
                          <a:effectLst/>
                          <a:latin typeface="Calibri"/>
                          <a:cs typeface="Calibri"/>
                        </a:rPr>
                        <a:t>69,750(approx.)</a:t>
                      </a:r>
                      <a:endParaRPr kumimoji="0" lang="en-US" sz="1800" b="0" i="0" u="none" strike="noStrike" kern="1200" cap="none" normalizeH="0" baseline="0" dirty="0">
                        <a:ln>
                          <a:noFill/>
                        </a:ln>
                        <a:solidFill>
                          <a:schemeClr val="tx1"/>
                        </a:solidFill>
                        <a:effectLst/>
                        <a:latin typeface="Calibri"/>
                        <a:ea typeface="+mn-ea"/>
                        <a:cs typeface="Calibri"/>
                      </a:endParaRPr>
                    </a:p>
                  </a:txBody>
                  <a:tcPr marL="84400" marR="84400" marT="42180" marB="42180" horzOverflow="overflow"/>
                </a:tc>
                <a:extLst>
                  <a:ext uri="{0D108BD9-81ED-4DB2-BD59-A6C34878D82A}">
                    <a16:rowId xmlns:a16="http://schemas.microsoft.com/office/drawing/2014/main" xmlns="" val="4276437471"/>
                  </a:ext>
                </a:extLst>
              </a:tr>
              <a:tr h="342750">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u="none" strike="noStrike" kern="1200" cap="none" normalizeH="0" baseline="0">
                          <a:ln>
                            <a:noFill/>
                          </a:ln>
                          <a:effectLst/>
                          <a:latin typeface="Calibri"/>
                          <a:cs typeface="Calibri"/>
                        </a:rPr>
                        <a:t>National Health Service (£776 per year + £388)</a:t>
                      </a:r>
                      <a:endParaRPr kumimoji="0" lang="en-US" sz="1800" b="0" i="0" u="none" strike="noStrike" kern="1200" cap="none" normalizeH="0" baseline="0">
                        <a:ln>
                          <a:noFill/>
                        </a:ln>
                        <a:solidFill>
                          <a:schemeClr val="tx1"/>
                        </a:solidFill>
                        <a:effectLst/>
                        <a:latin typeface="Calibri"/>
                        <a:ea typeface="+mn-ea"/>
                        <a:cs typeface="Calibri"/>
                      </a:endParaRPr>
                    </a:p>
                  </a:txBody>
                  <a:tcPr marL="84400" marR="84400" marT="42180" marB="42180" horzOverflow="overflow"/>
                </a:tc>
                <a:tc>
                  <a:txBody>
                    <a:bodyPr/>
                    <a:lstStyle/>
                    <a:p>
                      <a:pPr algn="ctr"/>
                      <a:r>
                        <a:rPr lang="en-US" sz="1800">
                          <a:latin typeface="Calibri"/>
                          <a:cs typeface="Calibri"/>
                        </a:rPr>
                        <a:t>1164</a:t>
                      </a:r>
                      <a:endParaRPr lang="en-IN" sz="1800">
                        <a:latin typeface="Calibri"/>
                        <a:cs typeface="Calibri"/>
                      </a:endParaRPr>
                    </a:p>
                  </a:txBody>
                  <a:tcPr marL="84400" marR="84400" marT="42180" marB="42180" horzOverflow="overflow"/>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lang="en-US" sz="1800" u="none" strike="noStrike" kern="1200" cap="none" normalizeH="0" baseline="0" dirty="0">
                          <a:ln>
                            <a:noFill/>
                          </a:ln>
                          <a:effectLst/>
                          <a:latin typeface="Calibri"/>
                          <a:cs typeface="Calibri"/>
                        </a:rPr>
                        <a:t>1,45,500</a:t>
                      </a:r>
                      <a:endParaRPr kumimoji="0" lang="en-US" sz="1800" b="0" i="0" u="none" strike="noStrike" kern="1200" cap="none" normalizeH="0" baseline="0" dirty="0">
                        <a:ln>
                          <a:noFill/>
                        </a:ln>
                        <a:solidFill>
                          <a:schemeClr val="tx1"/>
                        </a:solidFill>
                        <a:effectLst/>
                        <a:latin typeface="Calibri"/>
                        <a:ea typeface="+mn-ea"/>
                        <a:cs typeface="Calibri"/>
                      </a:endParaRPr>
                    </a:p>
                  </a:txBody>
                  <a:tcPr marL="84400" marR="84400" marT="42180" marB="42180" horzOverflow="overflow"/>
                </a:tc>
                <a:extLst>
                  <a:ext uri="{0D108BD9-81ED-4DB2-BD59-A6C34878D82A}">
                    <a16:rowId xmlns:a16="http://schemas.microsoft.com/office/drawing/2014/main" xmlns="" val="598979488"/>
                  </a:ext>
                </a:extLst>
              </a:tr>
              <a:tr h="362857">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a:ln>
                            <a:noFill/>
                          </a:ln>
                          <a:effectLst/>
                          <a:latin typeface="Calibri"/>
                          <a:cs typeface="Calibri"/>
                        </a:rPr>
                        <a:t>Total</a:t>
                      </a:r>
                      <a:endParaRPr kumimoji="0" lang="en-US" sz="1800" b="1" i="0" u="none" strike="noStrike" cap="none" normalizeH="0" baseline="0">
                        <a:ln>
                          <a:noFill/>
                        </a:ln>
                        <a:solidFill>
                          <a:schemeClr val="tx1"/>
                        </a:solidFill>
                        <a:effectLst/>
                        <a:latin typeface="Calibri"/>
                        <a:cs typeface="Calibri"/>
                      </a:endParaRPr>
                    </a:p>
                  </a:txBody>
                  <a:tcPr marL="84400" marR="84400" marT="42180" marB="42180" horzOverflow="overflow">
                    <a:solidFill>
                      <a:schemeClr val="accent5"/>
                    </a:solidFill>
                  </a:tcPr>
                </a:tc>
                <a:tc>
                  <a:txBody>
                    <a:bodyPr/>
                    <a:lstStyle/>
                    <a:p>
                      <a:pPr algn="ctr"/>
                      <a:endParaRPr lang="en-IN" sz="1800">
                        <a:latin typeface="Calibri" panose="020F0502020204030204" pitchFamily="34" charset="0"/>
                        <a:cs typeface="Calibri" panose="020F0502020204030204" pitchFamily="34" charset="0"/>
                      </a:endParaRPr>
                    </a:p>
                  </a:txBody>
                  <a:tcPr marL="84400" marR="84400" marT="42180" marB="42180" horzOverflow="overflow">
                    <a:solidFill>
                      <a:schemeClr val="accent5"/>
                    </a:solidFill>
                  </a:tcPr>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lang="en-IN" sz="1800" b="1" u="none" strike="noStrike" kern="1200" cap="none" normalizeH="0" baseline="0" dirty="0">
                          <a:ln>
                            <a:noFill/>
                          </a:ln>
                          <a:solidFill>
                            <a:schemeClr val="dk1"/>
                          </a:solidFill>
                          <a:effectLst/>
                          <a:latin typeface="Calibri"/>
                          <a:ea typeface="+mn-ea"/>
                          <a:cs typeface="Calibri"/>
                        </a:rPr>
                        <a:t>36,76,625</a:t>
                      </a:r>
                      <a:endParaRPr kumimoji="0" lang="en-IN" sz="1800" b="1" u="none" strike="noStrike" kern="1200" cap="none" normalizeH="0" baseline="0" dirty="0">
                        <a:ln>
                          <a:noFill/>
                        </a:ln>
                        <a:solidFill>
                          <a:schemeClr val="dk1"/>
                        </a:solidFill>
                        <a:effectLst/>
                        <a:latin typeface="Calibri" panose="020F0502020204030204" pitchFamily="34" charset="0"/>
                        <a:ea typeface="+mn-ea"/>
                        <a:cs typeface="Calibri" panose="020F0502020204030204" pitchFamily="34" charset="0"/>
                      </a:endParaRPr>
                    </a:p>
                  </a:txBody>
                  <a:tcPr marL="7620" marR="7620" marT="7620" marB="0" anchor="b">
                    <a:solidFill>
                      <a:schemeClr val="accent5"/>
                    </a:solidFill>
                  </a:tcPr>
                </a:tc>
                <a:extLst>
                  <a:ext uri="{0D108BD9-81ED-4DB2-BD59-A6C34878D82A}">
                    <a16:rowId xmlns:a16="http://schemas.microsoft.com/office/drawing/2014/main" xmlns="" val="1991425896"/>
                  </a:ext>
                </a:extLst>
              </a:tr>
              <a:tr h="342750">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Less Part Time &amp; Vacation Earnings</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algn="ctr"/>
                      <a:r>
                        <a:rPr lang="en-US" sz="1800">
                          <a:latin typeface="Calibri"/>
                          <a:cs typeface="Calibri"/>
                        </a:rPr>
                        <a:t>10,000</a:t>
                      </a:r>
                      <a:endParaRPr lang="en-IN" sz="1800">
                        <a:latin typeface="Calibri"/>
                        <a:cs typeface="Calibri"/>
                      </a:endParaRPr>
                    </a:p>
                  </a:txBody>
                  <a:tcPr marL="84400" marR="84400" marT="42180" marB="42180" horzOverflow="overflow"/>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11,60,000</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extLst>
                  <a:ext uri="{0D108BD9-81ED-4DB2-BD59-A6C34878D82A}">
                    <a16:rowId xmlns:a16="http://schemas.microsoft.com/office/drawing/2014/main" xmlns="" val="2112582192"/>
                  </a:ext>
                </a:extLst>
              </a:tr>
              <a:tr h="342750">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b="1" u="none" strike="noStrike" cap="none" normalizeH="0" baseline="0">
                          <a:ln>
                            <a:noFill/>
                          </a:ln>
                          <a:effectLst/>
                          <a:latin typeface="Calibri"/>
                          <a:cs typeface="Calibri"/>
                        </a:rPr>
                        <a:t>Net Cost</a:t>
                      </a:r>
                      <a:endParaRPr kumimoji="0" lang="en-US" sz="1800" b="1" i="0" u="none" strike="noStrike" cap="none" normalizeH="0" baseline="0">
                        <a:ln>
                          <a:noFill/>
                        </a:ln>
                        <a:solidFill>
                          <a:schemeClr val="tx1"/>
                        </a:solidFill>
                        <a:effectLst/>
                        <a:latin typeface="Calibri"/>
                        <a:cs typeface="Calibri"/>
                      </a:endParaRPr>
                    </a:p>
                  </a:txBody>
                  <a:tcPr marL="84400" marR="84400" marT="42180" marB="42180" horzOverflow="overflow">
                    <a:solidFill>
                      <a:schemeClr val="accent5"/>
                    </a:solidFill>
                  </a:tcPr>
                </a:tc>
                <a:tc>
                  <a:txBody>
                    <a:bodyPr/>
                    <a:lstStyle/>
                    <a:p>
                      <a:pPr algn="ctr"/>
                      <a:endParaRPr lang="en-IN" sz="1800">
                        <a:latin typeface="Calibri" panose="020F0502020204030204" pitchFamily="34" charset="0"/>
                        <a:cs typeface="Calibri" panose="020F0502020204030204" pitchFamily="34" charset="0"/>
                      </a:endParaRPr>
                    </a:p>
                  </a:txBody>
                  <a:tcPr marL="84400" marR="84400" marT="42180" marB="42180" horzOverflow="overflow">
                    <a:solidFill>
                      <a:schemeClr val="accent5"/>
                    </a:solidFill>
                  </a:tcPr>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lang="en-US" sz="1800" b="1" i="0" u="none" strike="noStrike" cap="none" normalizeH="0" baseline="0" dirty="0">
                          <a:ln>
                            <a:noFill/>
                          </a:ln>
                          <a:solidFill>
                            <a:schemeClr val="tx1"/>
                          </a:solidFill>
                          <a:effectLst/>
                          <a:latin typeface="Calibri"/>
                          <a:cs typeface="Calibri"/>
                        </a:rPr>
                        <a:t>25,16,625</a:t>
                      </a:r>
                      <a:endParaRPr kumimoji="0" lang="en-US" sz="1800" b="1"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marL="84400" marR="84400" marT="42180" marB="42180" horzOverflow="overflow">
                    <a:solidFill>
                      <a:schemeClr val="accent5"/>
                    </a:solidFill>
                  </a:tcPr>
                </a:tc>
                <a:extLst>
                  <a:ext uri="{0D108BD9-81ED-4DB2-BD59-A6C34878D82A}">
                    <a16:rowId xmlns:a16="http://schemas.microsoft.com/office/drawing/2014/main" xmlns="" val="168159375"/>
                  </a:ext>
                </a:extLst>
              </a:tr>
              <a:tr h="342750">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Assistantships/Scholarships</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Yes</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marL="228600" marR="0" lvl="0" indent="-228600" algn="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highlight>
                          <a:srgbClr val="FFFF00"/>
                        </a:highlight>
                        <a:latin typeface="Calibri" panose="020F0502020204030204" pitchFamily="34" charset="0"/>
                        <a:cs typeface="Calibri" panose="020F0502020204030204" pitchFamily="34" charset="0"/>
                      </a:endParaRPr>
                    </a:p>
                  </a:txBody>
                  <a:tcPr marL="84400" marR="84400" marT="42180" marB="42180" horzOverflow="overflow"/>
                </a:tc>
                <a:extLst>
                  <a:ext uri="{0D108BD9-81ED-4DB2-BD59-A6C34878D82A}">
                    <a16:rowId xmlns:a16="http://schemas.microsoft.com/office/drawing/2014/main" xmlns="" val="3671362270"/>
                  </a:ext>
                </a:extLst>
              </a:tr>
              <a:tr h="551824">
                <a:tc>
                  <a:txBody>
                    <a:bodyPr/>
                    <a:lstStyle/>
                    <a:p>
                      <a:pPr marL="228600" marR="0" lvl="0" indent="-228600" algn="l"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dirty="0">
                          <a:ln>
                            <a:noFill/>
                          </a:ln>
                          <a:effectLst/>
                          <a:latin typeface="Calibri"/>
                          <a:cs typeface="Calibri"/>
                        </a:rPr>
                        <a:t>Nature of Part Time Jobs</a:t>
                      </a:r>
                      <a:endParaRPr kumimoji="0" lang="en-US" sz="1800" b="0" i="0" u="none" strike="noStrike" cap="none" normalizeH="0" baseline="0" dirty="0">
                        <a:ln>
                          <a:noFill/>
                        </a:ln>
                        <a:solidFill>
                          <a:schemeClr val="tx1"/>
                        </a:solidFill>
                        <a:effectLst/>
                        <a:latin typeface="Calibri"/>
                        <a:cs typeface="Calibri"/>
                      </a:endParaRPr>
                    </a:p>
                  </a:txBody>
                  <a:tcPr marL="84400" marR="84400" marT="42180" marB="42180" horzOverflow="overflow"/>
                </a:tc>
                <a:tc>
                  <a:txBody>
                    <a:bodyPr/>
                    <a:lstStyle/>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Off campus 20 hrs. per week </a:t>
                      </a:r>
                    </a:p>
                    <a:p>
                      <a:pPr marL="228600" marR="0" lvl="0" indent="-228600" algn="ctr" defTabSz="914400" rtl="0" eaLnBrk="1" fontAlgn="base" latinLnBrk="0" hangingPunct="1">
                        <a:lnSpc>
                          <a:spcPct val="100000"/>
                        </a:lnSpc>
                        <a:spcBef>
                          <a:spcPct val="0"/>
                        </a:spcBef>
                        <a:spcAft>
                          <a:spcPct val="0"/>
                        </a:spcAft>
                        <a:buClrTx/>
                        <a:buSzTx/>
                        <a:buFontTx/>
                        <a:buNone/>
                        <a:tabLst/>
                      </a:pPr>
                      <a:r>
                        <a:rPr kumimoji="0" lang="en-US" sz="1800" u="none" strike="noStrike" cap="none" normalizeH="0" baseline="0">
                          <a:ln>
                            <a:noFill/>
                          </a:ln>
                          <a:effectLst/>
                          <a:latin typeface="Calibri"/>
                          <a:cs typeface="Calibri"/>
                        </a:rPr>
                        <a:t>During Vacation 40 hrs. per week</a:t>
                      </a:r>
                      <a:endParaRPr kumimoji="0" lang="en-US" sz="1800" b="0" i="0" u="none" strike="noStrike" cap="none" normalizeH="0" baseline="0">
                        <a:ln>
                          <a:noFill/>
                        </a:ln>
                        <a:solidFill>
                          <a:schemeClr val="tx1"/>
                        </a:solidFill>
                        <a:effectLst/>
                        <a:latin typeface="Calibri"/>
                        <a:cs typeface="Calibri"/>
                      </a:endParaRPr>
                    </a:p>
                  </a:txBody>
                  <a:tcPr marL="84400" marR="84400" marT="42180" marB="42180" horzOverflow="overflow"/>
                </a:tc>
                <a:tc>
                  <a:txBody>
                    <a:bodyPr/>
                    <a:lstStyle/>
                    <a:p>
                      <a:pPr marL="228600" marR="0" lvl="0" indent="-228600" algn="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highlight>
                          <a:srgbClr val="FFFF00"/>
                        </a:highlight>
                        <a:latin typeface="Calibri" panose="020F0502020204030204" pitchFamily="34" charset="0"/>
                        <a:cs typeface="Calibri" panose="020F0502020204030204" pitchFamily="34" charset="0"/>
                      </a:endParaRPr>
                    </a:p>
                  </a:txBody>
                  <a:tcPr marL="84400" marR="84400" marT="42180" marB="42180" horzOverflow="overflow"/>
                </a:tc>
                <a:extLst>
                  <a:ext uri="{0D108BD9-81ED-4DB2-BD59-A6C34878D82A}">
                    <a16:rowId xmlns:a16="http://schemas.microsoft.com/office/drawing/2014/main" xmlns="" val="1102041480"/>
                  </a:ext>
                </a:extLst>
              </a:tr>
            </a:tbl>
          </a:graphicData>
        </a:graphic>
      </p:graphicFrame>
      <p:grpSp>
        <p:nvGrpSpPr>
          <p:cNvPr id="2" name="Group 1">
            <a:extLst>
              <a:ext uri="{FF2B5EF4-FFF2-40B4-BE49-F238E27FC236}">
                <a16:creationId xmlns:a16="http://schemas.microsoft.com/office/drawing/2014/main" xmlns="" id="{04FB7443-38E1-465F-4A90-7769CECAAECD}"/>
              </a:ext>
            </a:extLst>
          </p:cNvPr>
          <p:cNvGrpSpPr/>
          <p:nvPr/>
        </p:nvGrpSpPr>
        <p:grpSpPr>
          <a:xfrm>
            <a:off x="0" y="5533912"/>
            <a:ext cx="10596563" cy="1324088"/>
            <a:chOff x="0" y="5505651"/>
            <a:chExt cx="10596563" cy="1324088"/>
          </a:xfrm>
        </p:grpSpPr>
        <p:pic>
          <p:nvPicPr>
            <p:cNvPr id="7" name="Picture 6">
              <a:extLst>
                <a:ext uri="{FF2B5EF4-FFF2-40B4-BE49-F238E27FC236}">
                  <a16:creationId xmlns:a16="http://schemas.microsoft.com/office/drawing/2014/main" xmlns="" id="{1ECB1794-86D5-F6B3-0B6C-0213C29342F2}"/>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8" name="Rectangle 7">
              <a:extLst>
                <a:ext uri="{FF2B5EF4-FFF2-40B4-BE49-F238E27FC236}">
                  <a16:creationId xmlns:a16="http://schemas.microsoft.com/office/drawing/2014/main" xmlns="" id="{B7216BB7-1A54-CA3F-19F1-F26ED2273D7B}"/>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9" name="Rectangle 8">
              <a:extLst>
                <a:ext uri="{FF2B5EF4-FFF2-40B4-BE49-F238E27FC236}">
                  <a16:creationId xmlns:a16="http://schemas.microsoft.com/office/drawing/2014/main" xmlns="" id="{BADB0FD0-B852-9AD0-7E7D-EFE182D96AF3}"/>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3" name="TextBox 2">
            <a:extLst>
              <a:ext uri="{FF2B5EF4-FFF2-40B4-BE49-F238E27FC236}">
                <a16:creationId xmlns:a16="http://schemas.microsoft.com/office/drawing/2014/main" xmlns="" id="{A251CEDC-BAB0-4C24-C0B5-F0B8E6D5A787}"/>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115819253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A8F26F4F-C9C2-464A-A014-32761219478B}"/>
              </a:ext>
            </a:extLst>
          </p:cNvPr>
          <p:cNvPicPr>
            <a:picLocks noChangeAspect="1"/>
          </p:cNvPicPr>
          <p:nvPr/>
        </p:nvPicPr>
        <p:blipFill rotWithShape="1">
          <a:blip r:embed="rId2">
            <a:clrChange>
              <a:clrFrom>
                <a:srgbClr val="FFFFFF"/>
              </a:clrFrom>
              <a:clrTo>
                <a:srgbClr val="FFFFFF">
                  <a:alpha val="0"/>
                </a:srgbClr>
              </a:clrTo>
            </a:clrChange>
          </a:blip>
          <a:srcRect t="6639"/>
          <a:stretch/>
        </p:blipFill>
        <p:spPr>
          <a:xfrm>
            <a:off x="1817949" y="495332"/>
            <a:ext cx="7881568" cy="4433381"/>
          </a:xfrm>
          <a:prstGeom prst="rect">
            <a:avLst/>
          </a:prstGeom>
        </p:spPr>
      </p:pic>
      <p:grpSp>
        <p:nvGrpSpPr>
          <p:cNvPr id="5" name="Group 4">
            <a:extLst>
              <a:ext uri="{FF2B5EF4-FFF2-40B4-BE49-F238E27FC236}">
                <a16:creationId xmlns:a16="http://schemas.microsoft.com/office/drawing/2014/main" xmlns="" id="{C6376C3C-E661-13FB-883E-2208A44C010E}"/>
              </a:ext>
            </a:extLst>
          </p:cNvPr>
          <p:cNvGrpSpPr/>
          <p:nvPr/>
        </p:nvGrpSpPr>
        <p:grpSpPr>
          <a:xfrm>
            <a:off x="0" y="5533912"/>
            <a:ext cx="10596563" cy="1324088"/>
            <a:chOff x="0" y="5505651"/>
            <a:chExt cx="10596563" cy="1324088"/>
          </a:xfrm>
        </p:grpSpPr>
        <p:pic>
          <p:nvPicPr>
            <p:cNvPr id="7" name="Picture 6">
              <a:extLst>
                <a:ext uri="{FF2B5EF4-FFF2-40B4-BE49-F238E27FC236}">
                  <a16:creationId xmlns:a16="http://schemas.microsoft.com/office/drawing/2014/main" xmlns="" id="{1C33AFC9-085C-BD80-72A5-789D61842BE8}"/>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8" name="Rectangle 7">
              <a:extLst>
                <a:ext uri="{FF2B5EF4-FFF2-40B4-BE49-F238E27FC236}">
                  <a16:creationId xmlns:a16="http://schemas.microsoft.com/office/drawing/2014/main" xmlns="" id="{353AE98C-5D38-BAFA-AE30-373115D1C262}"/>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9" name="Rectangle 8">
              <a:extLst>
                <a:ext uri="{FF2B5EF4-FFF2-40B4-BE49-F238E27FC236}">
                  <a16:creationId xmlns:a16="http://schemas.microsoft.com/office/drawing/2014/main" xmlns="" id="{B65C3944-6E01-37E3-DBDE-9960630A971E}"/>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4" name="Title 1">
            <a:extLst>
              <a:ext uri="{FF2B5EF4-FFF2-40B4-BE49-F238E27FC236}">
                <a16:creationId xmlns:a16="http://schemas.microsoft.com/office/drawing/2014/main" xmlns="" id="{179F1051-C322-7556-1199-2F3462FF4A0B}"/>
              </a:ext>
            </a:extLst>
          </p:cNvPr>
          <p:cNvSpPr txBox="1">
            <a:spLocks/>
          </p:cNvSpPr>
          <p:nvPr/>
        </p:nvSpPr>
        <p:spPr>
          <a:xfrm>
            <a:off x="1229192" y="4412208"/>
            <a:ext cx="9361763" cy="11083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a:lstStyle>
          <a:p>
            <a:pPr algn="ctr"/>
            <a:r>
              <a:rPr lang="en-US" sz="3100"/>
              <a:t>Financial Requirement for UK Student Visa</a:t>
            </a:r>
          </a:p>
        </p:txBody>
      </p:sp>
      <p:sp>
        <p:nvSpPr>
          <p:cNvPr id="2" name="TextBox 1">
            <a:extLst>
              <a:ext uri="{FF2B5EF4-FFF2-40B4-BE49-F238E27FC236}">
                <a16:creationId xmlns:a16="http://schemas.microsoft.com/office/drawing/2014/main" xmlns="" id="{22D0B02A-93B8-FA99-056B-D3BDA7439E0E}"/>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21432816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xmlns="" id="{64FB53D4-D7A7-C402-3D44-5C163EE0E719}"/>
              </a:ext>
            </a:extLst>
          </p:cNvPr>
          <p:cNvSpPr>
            <a:spLocks noGrp="1"/>
          </p:cNvSpPr>
          <p:nvPr>
            <p:ph type="body" idx="4294967295"/>
          </p:nvPr>
        </p:nvSpPr>
        <p:spPr>
          <a:xfrm>
            <a:off x="1828800" y="3074458"/>
            <a:ext cx="3183276" cy="369887"/>
          </a:xfrm>
        </p:spPr>
        <p:txBody>
          <a:bodyPr>
            <a:normAutofit fontScale="85000" lnSpcReduction="20000"/>
          </a:bodyPr>
          <a:lstStyle/>
          <a:p>
            <a:pPr algn="ctr"/>
            <a:r>
              <a:rPr lang="en-US" sz="2400" b="1" kern="1200" spc="-10" dirty="0">
                <a:solidFill>
                  <a:srgbClr val="585858"/>
                </a:solidFill>
                <a:latin typeface="Carlito"/>
              </a:rPr>
              <a:t>Funds to be shown</a:t>
            </a:r>
          </a:p>
        </p:txBody>
      </p:sp>
      <p:sp>
        <p:nvSpPr>
          <p:cNvPr id="2" name="object 2"/>
          <p:cNvSpPr txBox="1">
            <a:spLocks noGrp="1"/>
          </p:cNvSpPr>
          <p:nvPr>
            <p:ph type="title" idx="4294967295"/>
          </p:nvPr>
        </p:nvSpPr>
        <p:spPr>
          <a:xfrm>
            <a:off x="1334874" y="29980"/>
            <a:ext cx="3482975" cy="568325"/>
          </a:xfrm>
          <a:prstGeom prst="rect">
            <a:avLst/>
          </a:prstGeom>
        </p:spPr>
        <p:txBody>
          <a:bodyPr vert="horz" wrap="square" lIns="0" tIns="105410" rIns="0" bIns="0" rtlCol="0">
            <a:spAutoFit/>
          </a:bodyPr>
          <a:lstStyle/>
          <a:p>
            <a:pPr marL="12700">
              <a:lnSpc>
                <a:spcPct val="100000"/>
              </a:lnSpc>
              <a:spcBef>
                <a:spcPts val="830"/>
              </a:spcBef>
            </a:pPr>
            <a:r>
              <a:rPr lang="en-IN" sz="3000" b="1" spc="-10" dirty="0">
                <a:solidFill>
                  <a:srgbClr val="000000"/>
                </a:solidFill>
              </a:rPr>
              <a:t>Acceptable Funds</a:t>
            </a:r>
            <a:endParaRPr lang="en-IN" sz="1800" b="1" dirty="0">
              <a:latin typeface="Carlito"/>
              <a:cs typeface="Carlito"/>
            </a:endParaRPr>
          </a:p>
        </p:txBody>
      </p:sp>
      <p:sp>
        <p:nvSpPr>
          <p:cNvPr id="6" name="Text Placeholder 4">
            <a:extLst>
              <a:ext uri="{FF2B5EF4-FFF2-40B4-BE49-F238E27FC236}">
                <a16:creationId xmlns:a16="http://schemas.microsoft.com/office/drawing/2014/main" xmlns="" id="{1F747222-FCE8-2D15-AD2D-11FC2C367E3D}"/>
              </a:ext>
            </a:extLst>
          </p:cNvPr>
          <p:cNvSpPr txBox="1">
            <a:spLocks/>
          </p:cNvSpPr>
          <p:nvPr/>
        </p:nvSpPr>
        <p:spPr>
          <a:xfrm>
            <a:off x="7255240" y="3129847"/>
            <a:ext cx="2807376" cy="368223"/>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lgn="ctr">
              <a:buFont typeface="Arial" panose="020B0604020202020204" pitchFamily="34" charset="0"/>
              <a:buChar char="•"/>
            </a:pPr>
            <a:r>
              <a:rPr lang="en-US" sz="2000" b="1" spc="-10">
                <a:solidFill>
                  <a:srgbClr val="585858"/>
                </a:solidFill>
                <a:latin typeface="Carlito"/>
              </a:rPr>
              <a:t>Living Expenses</a:t>
            </a:r>
          </a:p>
        </p:txBody>
      </p:sp>
      <p:graphicFrame>
        <p:nvGraphicFramePr>
          <p:cNvPr id="8" name="Diagram 11">
            <a:extLst>
              <a:ext uri="{FF2B5EF4-FFF2-40B4-BE49-F238E27FC236}">
                <a16:creationId xmlns:a16="http://schemas.microsoft.com/office/drawing/2014/main" xmlns="" id="{571192CA-3497-FA66-D772-E17CCBCE616F}"/>
              </a:ext>
            </a:extLst>
          </p:cNvPr>
          <p:cNvGraphicFramePr>
            <a:graphicFrameLocks/>
          </p:cNvGraphicFramePr>
          <p:nvPr>
            <p:extLst>
              <p:ext uri="{D42A27DB-BD31-4B8C-83A1-F6EECF244321}">
                <p14:modId xmlns:p14="http://schemas.microsoft.com/office/powerpoint/2010/main" xmlns="" val="79218687"/>
              </p:ext>
            </p:extLst>
          </p:nvPr>
        </p:nvGraphicFramePr>
        <p:xfrm>
          <a:off x="1411503" y="3093401"/>
          <a:ext cx="4419670" cy="28651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Content Placeholder 8">
            <a:extLst>
              <a:ext uri="{FF2B5EF4-FFF2-40B4-BE49-F238E27FC236}">
                <a16:creationId xmlns:a16="http://schemas.microsoft.com/office/drawing/2014/main" xmlns="" id="{DC601E79-7339-AE2D-586A-6A80C02DB3C2}"/>
              </a:ext>
            </a:extLst>
          </p:cNvPr>
          <p:cNvGraphicFramePr>
            <a:graphicFrameLocks/>
          </p:cNvGraphicFramePr>
          <p:nvPr>
            <p:extLst>
              <p:ext uri="{D42A27DB-BD31-4B8C-83A1-F6EECF244321}">
                <p14:modId xmlns:p14="http://schemas.microsoft.com/office/powerpoint/2010/main" xmlns="" val="387322457"/>
              </p:ext>
            </p:extLst>
          </p:nvPr>
        </p:nvGraphicFramePr>
        <p:xfrm>
          <a:off x="6685249" y="3178889"/>
          <a:ext cx="4662304" cy="276936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6" name="Content Placeholder 2">
            <a:extLst>
              <a:ext uri="{FF2B5EF4-FFF2-40B4-BE49-F238E27FC236}">
                <a16:creationId xmlns:a16="http://schemas.microsoft.com/office/drawing/2014/main" xmlns="" id="{20B855CE-A8AB-534A-1540-F025D50A6F3A}"/>
              </a:ext>
            </a:extLst>
          </p:cNvPr>
          <p:cNvGraphicFramePr/>
          <p:nvPr>
            <p:extLst>
              <p:ext uri="{D42A27DB-BD31-4B8C-83A1-F6EECF244321}">
                <p14:modId xmlns:p14="http://schemas.microsoft.com/office/powerpoint/2010/main" xmlns="" val="3616778800"/>
              </p:ext>
            </p:extLst>
          </p:nvPr>
        </p:nvGraphicFramePr>
        <p:xfrm>
          <a:off x="676998" y="656433"/>
          <a:ext cx="10994453" cy="234160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pSp>
        <p:nvGrpSpPr>
          <p:cNvPr id="4" name="Group 3">
            <a:extLst>
              <a:ext uri="{FF2B5EF4-FFF2-40B4-BE49-F238E27FC236}">
                <a16:creationId xmlns:a16="http://schemas.microsoft.com/office/drawing/2014/main" xmlns="" id="{B857773D-6847-D66B-D173-160243240F7A}"/>
              </a:ext>
            </a:extLst>
          </p:cNvPr>
          <p:cNvGrpSpPr/>
          <p:nvPr/>
        </p:nvGrpSpPr>
        <p:grpSpPr>
          <a:xfrm>
            <a:off x="0" y="5533912"/>
            <a:ext cx="10596563" cy="1324088"/>
            <a:chOff x="0" y="5505651"/>
            <a:chExt cx="10596563" cy="1324088"/>
          </a:xfrm>
        </p:grpSpPr>
        <p:pic>
          <p:nvPicPr>
            <p:cNvPr id="10" name="Picture 9">
              <a:extLst>
                <a:ext uri="{FF2B5EF4-FFF2-40B4-BE49-F238E27FC236}">
                  <a16:creationId xmlns:a16="http://schemas.microsoft.com/office/drawing/2014/main" xmlns="" id="{87E25DB1-0B19-46F5-BF58-1B155E86ACB1}"/>
                </a:ext>
              </a:extLst>
            </p:cNvPr>
            <p:cNvPicPr/>
            <p:nvPr/>
          </p:nvPicPr>
          <p:blipFill rotWithShape="1">
            <a:blip r:embed="rId15">
              <a:alphaModFix amt="50000"/>
            </a:blip>
            <a:srcRect t="-3687" b="9612"/>
            <a:stretch/>
          </p:blipFill>
          <p:spPr>
            <a:xfrm>
              <a:off x="393833" y="5505651"/>
              <a:ext cx="1849034" cy="1324088"/>
            </a:xfrm>
            <a:prstGeom prst="rect">
              <a:avLst/>
            </a:prstGeom>
          </p:spPr>
        </p:pic>
        <p:sp>
          <p:nvSpPr>
            <p:cNvPr id="11" name="Rectangle 10">
              <a:extLst>
                <a:ext uri="{FF2B5EF4-FFF2-40B4-BE49-F238E27FC236}">
                  <a16:creationId xmlns:a16="http://schemas.microsoft.com/office/drawing/2014/main" xmlns="" id="{4CC4DC65-F4AF-265B-95BC-0E9B787D4953}"/>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2" name="Rectangle 11">
              <a:extLst>
                <a:ext uri="{FF2B5EF4-FFF2-40B4-BE49-F238E27FC236}">
                  <a16:creationId xmlns:a16="http://schemas.microsoft.com/office/drawing/2014/main" xmlns="" id="{DDBAF99D-B69B-48B0-8FF9-F339BEB27179}"/>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3" name="TextBox 2">
            <a:extLst>
              <a:ext uri="{FF2B5EF4-FFF2-40B4-BE49-F238E27FC236}">
                <a16:creationId xmlns:a16="http://schemas.microsoft.com/office/drawing/2014/main" xmlns="" id="{4A9EE398-FA79-9704-A7F3-66BEAB0A4FB4}"/>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
        <p:nvSpPr>
          <p:cNvPr id="14" name="TextBox 13">
            <a:extLst>
              <a:ext uri="{FF2B5EF4-FFF2-40B4-BE49-F238E27FC236}">
                <a16:creationId xmlns:a16="http://schemas.microsoft.com/office/drawing/2014/main" xmlns="" id="{9813A105-4604-4797-876F-2F1E2B835170}"/>
              </a:ext>
            </a:extLst>
          </p:cNvPr>
          <p:cNvSpPr txBox="1"/>
          <p:nvPr/>
        </p:nvSpPr>
        <p:spPr>
          <a:xfrm>
            <a:off x="2263514" y="5740677"/>
            <a:ext cx="9803569" cy="369332"/>
          </a:xfrm>
          <a:prstGeom prst="rect">
            <a:avLst/>
          </a:prstGeom>
          <a:noFill/>
        </p:spPr>
        <p:txBody>
          <a:bodyPr wrap="square">
            <a:spAutoFit/>
          </a:bodyPr>
          <a:lstStyle/>
          <a:p>
            <a:r>
              <a:rPr lang="en-IN" i="1" dirty="0">
                <a:latin typeface="Calibri" panose="020F0502020204030204" pitchFamily="34" charset="0"/>
                <a:ea typeface="Calibri" panose="020F0502020204030204" pitchFamily="34" charset="0"/>
                <a:cs typeface="Calibri" panose="020F0502020204030204" pitchFamily="34" charset="0"/>
                <a:hlinkClick r:id="rId16"/>
              </a:rPr>
              <a:t>https://www.ukcisa.org.uk/news/student-update-changes-to-the-student-and-graduate-rules/</a:t>
            </a:r>
            <a:endParaRPr lang="en-IN"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xmlns="" val="498249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B0E57C4-F655-E2E9-D8D5-6C7589CE40E0}"/>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xmlns="" id="{4ABD5756-4BD7-BD52-865C-77F9ADB8F40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9" name="Text Box 4">
            <a:extLst>
              <a:ext uri="{FF2B5EF4-FFF2-40B4-BE49-F238E27FC236}">
                <a16:creationId xmlns:a16="http://schemas.microsoft.com/office/drawing/2014/main" xmlns="" id="{E39A5647-F5D8-254B-2C75-78F4088499FA}"/>
              </a:ext>
            </a:extLst>
          </p:cNvPr>
          <p:cNvSpPr txBox="1">
            <a:spLocks noChangeArrowheads="1"/>
          </p:cNvSpPr>
          <p:nvPr/>
        </p:nvSpPr>
        <p:spPr bwMode="auto">
          <a:xfrm>
            <a:off x="746961" y="419724"/>
            <a:ext cx="4784409" cy="673116"/>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chor="ct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spcAft>
                <a:spcPts val="600"/>
              </a:spcAft>
              <a:buNone/>
            </a:pPr>
            <a:r>
              <a:rPr lang="en-US" altLang="en-US" sz="2800" b="1" dirty="0">
                <a:latin typeface="+mj-lt"/>
                <a:ea typeface="+mj-ea"/>
                <a:cs typeface="+mj-cs"/>
              </a:rPr>
              <a:t>UK-India Time Difference</a:t>
            </a:r>
          </a:p>
        </p:txBody>
      </p:sp>
      <p:grpSp>
        <p:nvGrpSpPr>
          <p:cNvPr id="2" name="Group 1">
            <a:extLst>
              <a:ext uri="{FF2B5EF4-FFF2-40B4-BE49-F238E27FC236}">
                <a16:creationId xmlns:a16="http://schemas.microsoft.com/office/drawing/2014/main" xmlns="" id="{D3FA1BC1-AE5F-9062-BD82-8BC3A21FF534}"/>
              </a:ext>
            </a:extLst>
          </p:cNvPr>
          <p:cNvGrpSpPr/>
          <p:nvPr/>
        </p:nvGrpSpPr>
        <p:grpSpPr>
          <a:xfrm>
            <a:off x="0" y="5533912"/>
            <a:ext cx="10596563" cy="1324088"/>
            <a:chOff x="0" y="5505651"/>
            <a:chExt cx="10596563" cy="1324088"/>
          </a:xfrm>
        </p:grpSpPr>
        <p:pic>
          <p:nvPicPr>
            <p:cNvPr id="5" name="Picture 4">
              <a:extLst>
                <a:ext uri="{FF2B5EF4-FFF2-40B4-BE49-F238E27FC236}">
                  <a16:creationId xmlns:a16="http://schemas.microsoft.com/office/drawing/2014/main" xmlns="" id="{7809FD68-9764-D35D-3F30-D5364F64C0D2}"/>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6" name="Rectangle 5">
              <a:extLst>
                <a:ext uri="{FF2B5EF4-FFF2-40B4-BE49-F238E27FC236}">
                  <a16:creationId xmlns:a16="http://schemas.microsoft.com/office/drawing/2014/main" xmlns="" id="{A1124309-31DC-F3D0-F117-1D8792F29341}"/>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7" name="Rectangle 6">
              <a:extLst>
                <a:ext uri="{FF2B5EF4-FFF2-40B4-BE49-F238E27FC236}">
                  <a16:creationId xmlns:a16="http://schemas.microsoft.com/office/drawing/2014/main" xmlns="" id="{2C2B75B9-95A7-E309-E427-E8854F422F4D}"/>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1" name="TextBox 10">
            <a:extLst>
              <a:ext uri="{FF2B5EF4-FFF2-40B4-BE49-F238E27FC236}">
                <a16:creationId xmlns:a16="http://schemas.microsoft.com/office/drawing/2014/main" xmlns="" id="{7538DF60-0431-064B-1686-255823481140}"/>
              </a:ext>
            </a:extLst>
          </p:cNvPr>
          <p:cNvSpPr txBox="1"/>
          <p:nvPr/>
        </p:nvSpPr>
        <p:spPr>
          <a:xfrm>
            <a:off x="2120084" y="6550223"/>
            <a:ext cx="4567661" cy="307777"/>
          </a:xfrm>
          <a:prstGeom prst="rect">
            <a:avLst/>
          </a:prstGeom>
          <a:noFill/>
        </p:spPr>
        <p:txBody>
          <a:bodyPr wrap="none" rtlCol="0">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
        <p:nvSpPr>
          <p:cNvPr id="8" name="TextBox 7">
            <a:extLst>
              <a:ext uri="{FF2B5EF4-FFF2-40B4-BE49-F238E27FC236}">
                <a16:creationId xmlns:a16="http://schemas.microsoft.com/office/drawing/2014/main" xmlns="" id="{911B2D95-A1B0-DA6B-0F95-43387F7C6AB0}"/>
              </a:ext>
            </a:extLst>
          </p:cNvPr>
          <p:cNvSpPr txBox="1"/>
          <p:nvPr/>
        </p:nvSpPr>
        <p:spPr>
          <a:xfrm>
            <a:off x="779488" y="1325841"/>
            <a:ext cx="9054060" cy="4315797"/>
          </a:xfrm>
          <a:prstGeom prst="rect">
            <a:avLst/>
          </a:prstGeom>
          <a:noFill/>
        </p:spPr>
        <p:txBody>
          <a:bodyPr wrap="square">
            <a:spAutoFit/>
          </a:bodyPr>
          <a:lstStyle/>
          <a:p>
            <a:pPr>
              <a:lnSpc>
                <a:spcPct val="107000"/>
              </a:lnSpc>
              <a:spcAft>
                <a:spcPts val="800"/>
              </a:spcAft>
            </a:pPr>
            <a:r>
              <a:rPr lang="en-IN" sz="2000" b="1" kern="100" dirty="0">
                <a:effectLst/>
                <a:latin typeface="Calibri" panose="020F0502020204030204" pitchFamily="34" charset="0"/>
                <a:ea typeface="Calibri" panose="020F0502020204030204" pitchFamily="34" charset="0"/>
                <a:cs typeface="Calibri" panose="020F0502020204030204" pitchFamily="34" charset="0"/>
              </a:rPr>
              <a:t>UK Time and India Time</a:t>
            </a:r>
            <a:endParaRPr lang="en-IN" sz="2000" kern="1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IN" sz="2000" kern="100" dirty="0">
                <a:effectLst/>
                <a:latin typeface="Calibri" panose="020F0502020204030204" pitchFamily="34" charset="0"/>
                <a:ea typeface="Calibri" panose="020F0502020204030204" pitchFamily="34" charset="0"/>
                <a:cs typeface="Calibri" panose="020F0502020204030204" pitchFamily="34" charset="0"/>
              </a:rPr>
              <a:t>The time difference between the UK and India varies depending on whether the UK is observing British Summer Time (BST) or Greenwich Mean Time (GMT).</a:t>
            </a:r>
          </a:p>
          <a:p>
            <a:pPr marL="342900" lvl="0" indent="-342900">
              <a:lnSpc>
                <a:spcPct val="107000"/>
              </a:lnSpc>
              <a:spcAft>
                <a:spcPts val="800"/>
              </a:spcAft>
              <a:buSzPts val="1000"/>
              <a:buFont typeface="Symbol" panose="05050102010706020507" pitchFamily="18" charset="2"/>
              <a:buChar char=""/>
              <a:tabLst>
                <a:tab pos="457200" algn="l"/>
              </a:tabLst>
            </a:pPr>
            <a:r>
              <a:rPr lang="en-IN" sz="2000" b="1" kern="100" dirty="0">
                <a:effectLst/>
                <a:latin typeface="Calibri" panose="020F0502020204030204" pitchFamily="34" charset="0"/>
                <a:ea typeface="Calibri" panose="020F0502020204030204" pitchFamily="34" charset="0"/>
                <a:cs typeface="Calibri" panose="020F0502020204030204" pitchFamily="34" charset="0"/>
              </a:rPr>
              <a:t>During BST (Summer):</a:t>
            </a:r>
            <a:r>
              <a:rPr lang="en-IN" sz="2000" kern="100" dirty="0">
                <a:effectLst/>
                <a:latin typeface="Calibri" panose="020F0502020204030204" pitchFamily="34" charset="0"/>
                <a:ea typeface="Calibri" panose="020F0502020204030204" pitchFamily="34" charset="0"/>
                <a:cs typeface="Calibri" panose="020F0502020204030204" pitchFamily="34" charset="0"/>
              </a:rPr>
              <a:t> India is 4 hours and 30 minutes ahead of the UK.</a:t>
            </a:r>
          </a:p>
          <a:p>
            <a:pPr marL="457200">
              <a:lnSpc>
                <a:spcPct val="107000"/>
              </a:lnSpc>
              <a:spcAft>
                <a:spcPts val="800"/>
              </a:spcAft>
            </a:pPr>
            <a:r>
              <a:rPr lang="en-IN" sz="2000" kern="100" dirty="0">
                <a:effectLst/>
                <a:latin typeface="Calibri" panose="020F0502020204030204" pitchFamily="34" charset="0"/>
                <a:ea typeface="Calibri" panose="020F0502020204030204" pitchFamily="34" charset="0"/>
                <a:cs typeface="Calibri" panose="020F0502020204030204" pitchFamily="34" charset="0"/>
              </a:rPr>
              <a:t>The UK observes Daylight Saving Time (BST) during the summer months. This means that clocks are moved forward by one hour. </a:t>
            </a:r>
          </a:p>
          <a:p>
            <a:pPr marL="457200">
              <a:lnSpc>
                <a:spcPct val="107000"/>
              </a:lnSpc>
              <a:spcAft>
                <a:spcPts val="800"/>
              </a:spcAft>
            </a:pPr>
            <a:r>
              <a:rPr lang="en-IN" sz="2000" kern="100" dirty="0">
                <a:effectLst/>
                <a:latin typeface="Calibri" panose="020F0502020204030204" pitchFamily="34" charset="0"/>
                <a:ea typeface="Calibri" panose="020F0502020204030204" pitchFamily="34" charset="0"/>
                <a:cs typeface="Calibri" panose="020F0502020204030204" pitchFamily="34" charset="0"/>
              </a:rPr>
              <a:t>As India does not observe daylight saving time, the time difference between the UK and India is reduced by one hour during the summer months when the UK is on BST.</a:t>
            </a:r>
          </a:p>
          <a:p>
            <a:pPr marL="342900" lvl="0" indent="-342900">
              <a:lnSpc>
                <a:spcPct val="107000"/>
              </a:lnSpc>
              <a:spcAft>
                <a:spcPts val="800"/>
              </a:spcAft>
              <a:buSzPts val="1000"/>
              <a:buFont typeface="Symbol" panose="05050102010706020507" pitchFamily="18" charset="2"/>
              <a:buChar char=""/>
              <a:tabLst>
                <a:tab pos="457200" algn="l"/>
              </a:tabLst>
            </a:pPr>
            <a:r>
              <a:rPr lang="en-IN" sz="2000" b="1" kern="100" dirty="0">
                <a:effectLst/>
                <a:latin typeface="Calibri" panose="020F0502020204030204" pitchFamily="34" charset="0"/>
                <a:ea typeface="Calibri" panose="020F0502020204030204" pitchFamily="34" charset="0"/>
                <a:cs typeface="Calibri" panose="020F0502020204030204" pitchFamily="34" charset="0"/>
              </a:rPr>
              <a:t>During GMT (Winter):</a:t>
            </a:r>
            <a:r>
              <a:rPr lang="en-IN" sz="2000" kern="100" dirty="0">
                <a:effectLst/>
                <a:latin typeface="Calibri" panose="020F0502020204030204" pitchFamily="34" charset="0"/>
                <a:ea typeface="Calibri" panose="020F0502020204030204" pitchFamily="34" charset="0"/>
                <a:cs typeface="Calibri" panose="020F0502020204030204" pitchFamily="34" charset="0"/>
              </a:rPr>
              <a:t> India is 5 hours and 30 minutes ahead of the UK.</a:t>
            </a:r>
          </a:p>
          <a:p>
            <a:pPr>
              <a:lnSpc>
                <a:spcPct val="107000"/>
              </a:lnSpc>
              <a:spcAft>
                <a:spcPts val="800"/>
              </a:spcAft>
            </a:pPr>
            <a:r>
              <a:rPr lang="en-IN" sz="2000" kern="100" dirty="0">
                <a:effectLst/>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xmlns="" val="27869304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0DAF22-6ED6-4D61-9F30-2F9FA41A03DA}"/>
              </a:ext>
            </a:extLst>
          </p:cNvPr>
          <p:cNvSpPr>
            <a:spLocks noGrp="1"/>
          </p:cNvSpPr>
          <p:nvPr>
            <p:ph type="title" idx="4294967295"/>
          </p:nvPr>
        </p:nvSpPr>
        <p:spPr>
          <a:xfrm>
            <a:off x="734518" y="256447"/>
            <a:ext cx="3222885" cy="492125"/>
          </a:xfrm>
        </p:spPr>
        <p:txBody>
          <a:bodyPr>
            <a:noAutofit/>
          </a:bodyPr>
          <a:lstStyle/>
          <a:p>
            <a:r>
              <a:rPr lang="en-IN" sz="3200">
                <a:latin typeface="Calibri" panose="020F0502020204030204" pitchFamily="34" charset="0"/>
                <a:ea typeface="Calibri" panose="020F0502020204030204" pitchFamily="34" charset="0"/>
                <a:cs typeface="Calibri" panose="020F0502020204030204" pitchFamily="34" charset="0"/>
              </a:rPr>
              <a:t>Source of Funds</a:t>
            </a:r>
            <a:r>
              <a:rPr lang="en-US" sz="3200">
                <a:latin typeface="Calibri" panose="020F0502020204030204" pitchFamily="34" charset="0"/>
                <a:ea typeface="Calibri" panose="020F0502020204030204" pitchFamily="34" charset="0"/>
                <a:cs typeface="Calibri" panose="020F0502020204030204" pitchFamily="34" charset="0"/>
              </a:rPr>
              <a:t> </a:t>
            </a:r>
          </a:p>
        </p:txBody>
      </p:sp>
      <p:graphicFrame>
        <p:nvGraphicFramePr>
          <p:cNvPr id="26" name="Text Placeholder 2">
            <a:extLst>
              <a:ext uri="{FF2B5EF4-FFF2-40B4-BE49-F238E27FC236}">
                <a16:creationId xmlns:a16="http://schemas.microsoft.com/office/drawing/2014/main" xmlns="" id="{A75A16D8-CBE0-454D-B94C-76040A51BF9E}"/>
              </a:ext>
            </a:extLst>
          </p:cNvPr>
          <p:cNvGraphicFramePr/>
          <p:nvPr>
            <p:extLst>
              <p:ext uri="{D42A27DB-BD31-4B8C-83A1-F6EECF244321}">
                <p14:modId xmlns:p14="http://schemas.microsoft.com/office/powerpoint/2010/main" xmlns="" val="2979148758"/>
              </p:ext>
            </p:extLst>
          </p:nvPr>
        </p:nvGraphicFramePr>
        <p:xfrm>
          <a:off x="548534" y="992745"/>
          <a:ext cx="11266492" cy="2386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xmlns="" id="{7C2A73B5-13A9-437B-ABD5-BE35ED1065DA}"/>
              </a:ext>
            </a:extLst>
          </p:cNvPr>
          <p:cNvSpPr txBox="1"/>
          <p:nvPr/>
        </p:nvSpPr>
        <p:spPr>
          <a:xfrm>
            <a:off x="624734" y="2865408"/>
            <a:ext cx="10168128" cy="313932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18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Some acceptable sources of recent funds: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IN" sz="1800" b="1"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lphaLcParenR"/>
              <a:tabLst/>
              <a:defRPr/>
            </a:pPr>
            <a:r>
              <a:rPr kumimoji="0" lang="en-IN"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Liquidating shares or mutual funds </a:t>
            </a:r>
          </a:p>
          <a:p>
            <a:pPr marL="342900" marR="0" lvl="0" indent="-342900" algn="just" defTabSz="914400" rtl="0" eaLnBrk="1" fontAlgn="auto" latinLnBrk="0" hangingPunct="1">
              <a:lnSpc>
                <a:spcPct val="100000"/>
              </a:lnSpc>
              <a:spcBef>
                <a:spcPts val="0"/>
              </a:spcBef>
              <a:spcAft>
                <a:spcPts val="0"/>
              </a:spcAft>
              <a:buClrTx/>
              <a:buSzTx/>
              <a:buFont typeface="+mj-lt"/>
              <a:buAutoNum type="alphaLcParenR"/>
              <a:tabLst/>
              <a:defRPr/>
            </a:pPr>
            <a:r>
              <a:rPr kumimoji="0" lang="en-IN"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Transferring funds from cooperative banks to acceptable financial institutions (e.g., nationalized banks) </a:t>
            </a:r>
          </a:p>
          <a:p>
            <a:pPr marL="342900" marR="0" lvl="0" indent="-342900" algn="just" defTabSz="914400" rtl="0" eaLnBrk="1" fontAlgn="auto" latinLnBrk="0" hangingPunct="1">
              <a:lnSpc>
                <a:spcPct val="100000"/>
              </a:lnSpc>
              <a:spcBef>
                <a:spcPts val="0"/>
              </a:spcBef>
              <a:spcAft>
                <a:spcPts val="0"/>
              </a:spcAft>
              <a:buClrTx/>
              <a:buSzTx/>
              <a:buFont typeface="+mj-lt"/>
              <a:buAutoNum type="alphaLcParenR"/>
              <a:tabLst/>
              <a:defRPr/>
            </a:pPr>
            <a:r>
              <a:rPr kumimoji="0" lang="en-IN"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Liquidating an old Fixed Deposit (more than 5-6 months old) and depositing the amount in a savings account. </a:t>
            </a:r>
          </a:p>
          <a:p>
            <a:pPr marL="342900" marR="0" lvl="0" indent="-342900" algn="just" defTabSz="914400" rtl="0" eaLnBrk="1" fontAlgn="auto" latinLnBrk="0" hangingPunct="1">
              <a:lnSpc>
                <a:spcPct val="100000"/>
              </a:lnSpc>
              <a:spcBef>
                <a:spcPts val="0"/>
              </a:spcBef>
              <a:spcAft>
                <a:spcPts val="0"/>
              </a:spcAft>
              <a:buClrTx/>
              <a:buSzTx/>
              <a:buFont typeface="+mj-lt"/>
              <a:buAutoNum type="alphaLcParenR"/>
              <a:tabLst/>
              <a:defRPr/>
            </a:pPr>
            <a:r>
              <a:rPr kumimoji="0" lang="en-IN"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Sale of immovable property the transaction should be tally with the cheque not given in the sale deed (supported by sale deed and valuation report of the property) </a:t>
            </a:r>
          </a:p>
          <a:p>
            <a:pPr marL="342900" marR="0" lvl="0" indent="-342900" algn="just" defTabSz="914400" rtl="0" eaLnBrk="1" fontAlgn="auto" latinLnBrk="0" hangingPunct="1">
              <a:lnSpc>
                <a:spcPct val="100000"/>
              </a:lnSpc>
              <a:spcBef>
                <a:spcPts val="0"/>
              </a:spcBef>
              <a:spcAft>
                <a:spcPts val="0"/>
              </a:spcAft>
              <a:buClrTx/>
              <a:buSzTx/>
              <a:buFont typeface="+mj-lt"/>
              <a:buAutoNum type="alphaLcParenR"/>
              <a:tabLst/>
              <a:defRPr/>
            </a:pPr>
            <a:r>
              <a:rPr kumimoji="0" lang="en-IN"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Transferring funds from Provident Fund Accounts (GPF/PPF) </a:t>
            </a:r>
          </a:p>
          <a:p>
            <a:pPr marL="342900" marR="0" lvl="0" indent="-342900" algn="just" defTabSz="914400" rtl="0" eaLnBrk="1" fontAlgn="auto" latinLnBrk="0" hangingPunct="1">
              <a:lnSpc>
                <a:spcPct val="100000"/>
              </a:lnSpc>
              <a:spcBef>
                <a:spcPts val="0"/>
              </a:spcBef>
              <a:spcAft>
                <a:spcPts val="0"/>
              </a:spcAft>
              <a:buClrTx/>
              <a:buSzTx/>
              <a:buFont typeface="+mj-lt"/>
              <a:buAutoNum type="alphaLcParenR"/>
              <a:tabLst/>
              <a:defRPr/>
            </a:pPr>
            <a:r>
              <a:rPr kumimoji="0" lang="en-IN"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Transfer of funds from Post Office Account to acceptable Banks </a:t>
            </a:r>
          </a:p>
          <a:p>
            <a:pPr marL="342900" marR="0" lvl="0" indent="-342900" algn="just" defTabSz="914400" rtl="0" eaLnBrk="1" fontAlgn="auto" latinLnBrk="0" hangingPunct="1">
              <a:lnSpc>
                <a:spcPct val="100000"/>
              </a:lnSpc>
              <a:spcBef>
                <a:spcPts val="0"/>
              </a:spcBef>
              <a:spcAft>
                <a:spcPts val="0"/>
              </a:spcAft>
              <a:buClrTx/>
              <a:buSzTx/>
              <a:buFont typeface="+mj-lt"/>
              <a:buAutoNum type="alphaLcParenR"/>
              <a:tabLst/>
              <a:defRPr/>
            </a:pPr>
            <a:r>
              <a:rPr kumimoji="0" lang="en-IN"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Agricultural sale bill, and deposit date and amount should corelate with sale bill, J-Forms</a:t>
            </a:r>
          </a:p>
        </p:txBody>
      </p:sp>
      <p:sp>
        <p:nvSpPr>
          <p:cNvPr id="9" name="TextBox 8">
            <a:extLst>
              <a:ext uri="{FF2B5EF4-FFF2-40B4-BE49-F238E27FC236}">
                <a16:creationId xmlns:a16="http://schemas.microsoft.com/office/drawing/2014/main" xmlns="" id="{F4A773D1-1225-40D1-95DC-BBF2759B8D95}"/>
              </a:ext>
            </a:extLst>
          </p:cNvPr>
          <p:cNvSpPr txBox="1"/>
          <p:nvPr/>
        </p:nvSpPr>
        <p:spPr>
          <a:xfrm>
            <a:off x="578849" y="967145"/>
            <a:ext cx="804049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Explanation of major receipts into the account by providing necessary evidence. </a:t>
            </a:r>
            <a:endParaRPr kumimoji="0" lang="en-IN" sz="18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A plant in a pot&#10;&#10;Description automatically generated with low confidence">
            <a:extLst>
              <a:ext uri="{FF2B5EF4-FFF2-40B4-BE49-F238E27FC236}">
                <a16:creationId xmlns:a16="http://schemas.microsoft.com/office/drawing/2014/main" xmlns="" id="{83416F2D-6CE0-4290-B956-6E46BA24ADDE}"/>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10240066" y="4413375"/>
            <a:ext cx="1951934" cy="1951934"/>
          </a:xfrm>
          <a:prstGeom prst="rect">
            <a:avLst/>
          </a:prstGeom>
        </p:spPr>
      </p:pic>
      <p:grpSp>
        <p:nvGrpSpPr>
          <p:cNvPr id="4" name="Group 3">
            <a:extLst>
              <a:ext uri="{FF2B5EF4-FFF2-40B4-BE49-F238E27FC236}">
                <a16:creationId xmlns:a16="http://schemas.microsoft.com/office/drawing/2014/main" xmlns="" id="{7F7B504C-26F6-04C3-FB78-119B6DA05342}"/>
              </a:ext>
            </a:extLst>
          </p:cNvPr>
          <p:cNvGrpSpPr/>
          <p:nvPr/>
        </p:nvGrpSpPr>
        <p:grpSpPr>
          <a:xfrm>
            <a:off x="-109182" y="5533912"/>
            <a:ext cx="10596563" cy="1324088"/>
            <a:chOff x="0" y="5505651"/>
            <a:chExt cx="10596563" cy="1324088"/>
          </a:xfrm>
        </p:grpSpPr>
        <p:pic>
          <p:nvPicPr>
            <p:cNvPr id="7" name="Picture 6">
              <a:extLst>
                <a:ext uri="{FF2B5EF4-FFF2-40B4-BE49-F238E27FC236}">
                  <a16:creationId xmlns:a16="http://schemas.microsoft.com/office/drawing/2014/main" xmlns="" id="{0DBB591F-0F37-6091-2732-53CCF85DB0EB}"/>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10" name="Rectangle 9">
              <a:extLst>
                <a:ext uri="{FF2B5EF4-FFF2-40B4-BE49-F238E27FC236}">
                  <a16:creationId xmlns:a16="http://schemas.microsoft.com/office/drawing/2014/main" xmlns="" id="{29CC5B4E-A468-C569-92F8-271DF3CC30D8}"/>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1" name="Rectangle 10">
              <a:extLst>
                <a:ext uri="{FF2B5EF4-FFF2-40B4-BE49-F238E27FC236}">
                  <a16:creationId xmlns:a16="http://schemas.microsoft.com/office/drawing/2014/main" xmlns="" id="{49EC681B-12F7-CA2D-C3F9-83C69D5D58C0}"/>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3" name="TextBox 2">
            <a:extLst>
              <a:ext uri="{FF2B5EF4-FFF2-40B4-BE49-F238E27FC236}">
                <a16:creationId xmlns:a16="http://schemas.microsoft.com/office/drawing/2014/main" xmlns="" id="{DC5EA47A-D9F5-A90A-9EA3-955ECD907F47}"/>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27751028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1D865D2E-0820-08AB-070A-DCEACCB7F547}"/>
              </a:ext>
            </a:extLst>
          </p:cNvPr>
          <p:cNvGrpSpPr/>
          <p:nvPr/>
        </p:nvGrpSpPr>
        <p:grpSpPr>
          <a:xfrm>
            <a:off x="0" y="5533912"/>
            <a:ext cx="10596563" cy="1324088"/>
            <a:chOff x="0" y="5505651"/>
            <a:chExt cx="10596563" cy="1324088"/>
          </a:xfrm>
        </p:grpSpPr>
        <p:pic>
          <p:nvPicPr>
            <p:cNvPr id="9" name="Picture 8">
              <a:extLst>
                <a:ext uri="{FF2B5EF4-FFF2-40B4-BE49-F238E27FC236}">
                  <a16:creationId xmlns:a16="http://schemas.microsoft.com/office/drawing/2014/main" xmlns="" id="{A5894481-C5E1-C914-B582-E2F4E7238992}"/>
                </a:ext>
              </a:extLst>
            </p:cNvPr>
            <p:cNvPicPr/>
            <p:nvPr/>
          </p:nvPicPr>
          <p:blipFill rotWithShape="1">
            <a:blip r:embed="rId2">
              <a:alphaModFix amt="50000"/>
            </a:blip>
            <a:srcRect t="-3687" b="9612"/>
            <a:stretch/>
          </p:blipFill>
          <p:spPr>
            <a:xfrm>
              <a:off x="393833" y="5505651"/>
              <a:ext cx="1849034" cy="1324088"/>
            </a:xfrm>
            <a:prstGeom prst="rect">
              <a:avLst/>
            </a:prstGeom>
          </p:spPr>
        </p:pic>
        <p:sp>
          <p:nvSpPr>
            <p:cNvPr id="10" name="Rectangle 9">
              <a:extLst>
                <a:ext uri="{FF2B5EF4-FFF2-40B4-BE49-F238E27FC236}">
                  <a16:creationId xmlns:a16="http://schemas.microsoft.com/office/drawing/2014/main" xmlns="" id="{67CA9011-2ADD-1287-8F87-40C9F7D3F8BE}"/>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1" name="Rectangle 10">
              <a:extLst>
                <a:ext uri="{FF2B5EF4-FFF2-40B4-BE49-F238E27FC236}">
                  <a16:creationId xmlns:a16="http://schemas.microsoft.com/office/drawing/2014/main" xmlns="" id="{9F968177-E596-55B4-D149-BDC5D0362AC1}"/>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3" name="Content Placeholder 2">
            <a:extLst>
              <a:ext uri="{FF2B5EF4-FFF2-40B4-BE49-F238E27FC236}">
                <a16:creationId xmlns:a16="http://schemas.microsoft.com/office/drawing/2014/main" xmlns="" id="{215A02D2-3D34-47D4-A66A-959224F328CF}"/>
              </a:ext>
            </a:extLst>
          </p:cNvPr>
          <p:cNvSpPr>
            <a:spLocks noGrp="1"/>
          </p:cNvSpPr>
          <p:nvPr>
            <p:ph idx="4294967295"/>
          </p:nvPr>
        </p:nvSpPr>
        <p:spPr>
          <a:xfrm>
            <a:off x="459105" y="692785"/>
            <a:ext cx="11001375" cy="833438"/>
          </a:xfrm>
        </p:spPr>
        <p:txBody>
          <a:bodyPr>
            <a:normAutofit fontScale="70000" lnSpcReduction="20000"/>
          </a:bodyPr>
          <a:lstStyle/>
          <a:p>
            <a:pPr marL="0" indent="-342900" algn="just" rtl="0">
              <a:buNone/>
              <a:defRPr/>
            </a:pPr>
            <a:r>
              <a:rPr lang="en-IN" kern="1200">
                <a:solidFill>
                  <a:srgbClr val="000000"/>
                </a:solidFill>
                <a:latin typeface="Calibri Light" panose="020F0302020204030204" pitchFamily="34" charset="0"/>
              </a:rPr>
              <a:t>Once we received payment confirmation of student. This has been shared with the university in appropriate way. The required financial documents to us must be prepared using the following guidelines, Students also required to undergo a TB test from a panel physician, a list of which is available for your reference.</a:t>
            </a:r>
            <a:endParaRPr lang="en-US" kern="1200">
              <a:solidFill>
                <a:srgbClr val="000000"/>
              </a:solidFill>
              <a:latin typeface="Calibri Light" panose="020F0302020204030204" pitchFamily="34" charset="0"/>
            </a:endParaRPr>
          </a:p>
        </p:txBody>
      </p:sp>
      <p:sp>
        <p:nvSpPr>
          <p:cNvPr id="2" name="Title 1">
            <a:extLst>
              <a:ext uri="{FF2B5EF4-FFF2-40B4-BE49-F238E27FC236}">
                <a16:creationId xmlns:a16="http://schemas.microsoft.com/office/drawing/2014/main" xmlns="" id="{1DA07F5F-A3EE-4B02-B4AF-71CBE376E9E6}"/>
              </a:ext>
            </a:extLst>
          </p:cNvPr>
          <p:cNvSpPr>
            <a:spLocks noGrp="1"/>
          </p:cNvSpPr>
          <p:nvPr>
            <p:ph type="title" idx="4294967295"/>
          </p:nvPr>
        </p:nvSpPr>
        <p:spPr>
          <a:xfrm>
            <a:off x="436963" y="119922"/>
            <a:ext cx="7028139" cy="704850"/>
          </a:xfrm>
        </p:spPr>
        <p:txBody>
          <a:bodyPr>
            <a:normAutofit/>
          </a:bodyPr>
          <a:lstStyle/>
          <a:p>
            <a:r>
              <a:rPr lang="en-US" sz="3200">
                <a:cs typeface="Calibri" panose="020F0502020204030204" pitchFamily="34" charset="0"/>
              </a:rPr>
              <a:t>Acceptable Financial Documents</a:t>
            </a:r>
          </a:p>
        </p:txBody>
      </p:sp>
      <p:pic>
        <p:nvPicPr>
          <p:cNvPr id="8" name="Picture 7" descr="A picture containing text, book&#10;&#10;Description automatically generated">
            <a:extLst>
              <a:ext uri="{FF2B5EF4-FFF2-40B4-BE49-F238E27FC236}">
                <a16:creationId xmlns:a16="http://schemas.microsoft.com/office/drawing/2014/main" xmlns="" id="{3089FC8A-79AC-460F-8CF8-E336691784B5}"/>
              </a:ext>
            </a:extLst>
          </p:cNvPr>
          <p:cNvPicPr>
            <a:picLocks noChangeAspect="1"/>
          </p:cNvPicPr>
          <p:nvPr/>
        </p:nvPicPr>
        <p:blipFill>
          <a:blip r:embed="rId3">
            <a:clrChange>
              <a:clrFrom>
                <a:srgbClr val="000000">
                  <a:alpha val="0"/>
                </a:srgbClr>
              </a:clrFrom>
              <a:clrTo>
                <a:srgbClr val="000000">
                  <a:alpha val="0"/>
                </a:srgbClr>
              </a:clrTo>
            </a:clrChange>
            <a:extLst>
              <a:ext uri="{28A0092B-C50C-407E-A947-70E740481C1C}">
                <a14:useLocalDpi xmlns:a14="http://schemas.microsoft.com/office/drawing/2010/main" xmlns="" val="0"/>
              </a:ext>
            </a:extLst>
          </a:blip>
          <a:stretch>
            <a:fillRect/>
          </a:stretch>
        </p:blipFill>
        <p:spPr>
          <a:xfrm>
            <a:off x="8416775" y="3688232"/>
            <a:ext cx="3775225" cy="2516816"/>
          </a:xfrm>
          <a:prstGeom prst="rect">
            <a:avLst/>
          </a:prstGeom>
        </p:spPr>
      </p:pic>
      <p:sp>
        <p:nvSpPr>
          <p:cNvPr id="14" name="TextBox 13">
            <a:extLst>
              <a:ext uri="{FF2B5EF4-FFF2-40B4-BE49-F238E27FC236}">
                <a16:creationId xmlns:a16="http://schemas.microsoft.com/office/drawing/2014/main" xmlns="" id="{579F61B7-29D0-4FD6-A65C-D18660925805}"/>
              </a:ext>
            </a:extLst>
          </p:cNvPr>
          <p:cNvSpPr txBox="1"/>
          <p:nvPr/>
        </p:nvSpPr>
        <p:spPr>
          <a:xfrm>
            <a:off x="484463" y="1588847"/>
            <a:ext cx="11001695" cy="2585323"/>
          </a:xfrm>
          <a:prstGeom prst="rect">
            <a:avLst/>
          </a:prstGeom>
          <a:no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lang="en-IN">
                <a:solidFill>
                  <a:srgbClr val="000000"/>
                </a:solidFill>
                <a:latin typeface="Calibri Light" panose="020F0302020204030204" pitchFamily="34" charset="0"/>
              </a:rPr>
              <a:t>Funds must be 28 days old if they are in the form of savings or fixed deposit </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lang="en-IN">
                <a:solidFill>
                  <a:srgbClr val="000000"/>
                </a:solidFill>
                <a:latin typeface="Calibri Light" panose="020F0302020204030204" pitchFamily="34" charset="0"/>
              </a:rPr>
              <a:t>Funds should be in the name of student or student’s parents (sponsors any other than these, such as grandparents, uncle/aunt, siblings, etc. are strictly not allowed)</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lang="en-IN">
                <a:solidFill>
                  <a:srgbClr val="000000"/>
                </a:solidFill>
                <a:latin typeface="Calibri Light" panose="020F0302020204030204" pitchFamily="34" charset="0"/>
              </a:rPr>
              <a:t>If funds are available in the parents’ account, then a ‘Parent Consent Letter’ (format attached) and birth certificate of the applicant must be submitted            </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lang="en-IN">
                <a:solidFill>
                  <a:srgbClr val="000000"/>
                </a:solidFill>
                <a:latin typeface="Calibri Light" panose="020F0302020204030204" pitchFamily="34" charset="0"/>
              </a:rPr>
              <a:t>Following types of funds are accepted for UK student visa lodgement</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a:solidFill>
                  <a:srgbClr val="000000"/>
                </a:solidFill>
                <a:latin typeface="Calibri Light" panose="020F0302020204030204" pitchFamily="34" charset="0"/>
              </a:rPr>
              <a:t>Education Loan or / and</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a:solidFill>
                  <a:srgbClr val="000000"/>
                </a:solidFill>
                <a:latin typeface="Calibri Light" panose="020F0302020204030204" pitchFamily="34" charset="0"/>
              </a:rPr>
              <a:t>Saving Account or/ and</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a:solidFill>
                  <a:srgbClr val="000000"/>
                </a:solidFill>
                <a:latin typeface="Calibri Light" panose="020F0302020204030204" pitchFamily="34" charset="0"/>
              </a:rPr>
              <a:t>Fixed Deposits</a:t>
            </a:r>
          </a:p>
        </p:txBody>
      </p:sp>
      <p:graphicFrame>
        <p:nvGraphicFramePr>
          <p:cNvPr id="6" name="Diagram 5">
            <a:extLst>
              <a:ext uri="{FF2B5EF4-FFF2-40B4-BE49-F238E27FC236}">
                <a16:creationId xmlns:a16="http://schemas.microsoft.com/office/drawing/2014/main" xmlns="" id="{A5325338-4BDF-1F99-141D-C7F422FACA26}"/>
              </a:ext>
            </a:extLst>
          </p:cNvPr>
          <p:cNvGraphicFramePr/>
          <p:nvPr>
            <p:extLst>
              <p:ext uri="{D42A27DB-BD31-4B8C-83A1-F6EECF244321}">
                <p14:modId xmlns:p14="http://schemas.microsoft.com/office/powerpoint/2010/main" xmlns="" val="3024147497"/>
              </p:ext>
            </p:extLst>
          </p:nvPr>
        </p:nvGraphicFramePr>
        <p:xfrm>
          <a:off x="667343" y="4252247"/>
          <a:ext cx="7797229" cy="18201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xmlns="" id="{EF52BBF0-336D-A66C-AB56-F769C02D935F}"/>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15261173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A07F5F-A3EE-4B02-B4AF-71CBE376E9E6}"/>
              </a:ext>
            </a:extLst>
          </p:cNvPr>
          <p:cNvSpPr>
            <a:spLocks noGrp="1"/>
          </p:cNvSpPr>
          <p:nvPr>
            <p:ph type="title" idx="4294967295"/>
          </p:nvPr>
        </p:nvSpPr>
        <p:spPr>
          <a:xfrm>
            <a:off x="674557" y="299804"/>
            <a:ext cx="7824865" cy="989351"/>
          </a:xfrm>
        </p:spPr>
        <p:txBody>
          <a:bodyPr>
            <a:normAutofit/>
          </a:bodyPr>
          <a:lstStyle/>
          <a:p>
            <a:r>
              <a:rPr lang="en-US" sz="3200">
                <a:cs typeface="Calibri" panose="020F0502020204030204" pitchFamily="34" charset="0"/>
              </a:rPr>
              <a:t>NOT-Acceptable Financial Documents</a:t>
            </a:r>
          </a:p>
        </p:txBody>
      </p:sp>
      <p:pic>
        <p:nvPicPr>
          <p:cNvPr id="8" name="Picture 7" descr="A picture containing text, book&#10;&#10;Description automatically generated">
            <a:extLst>
              <a:ext uri="{FF2B5EF4-FFF2-40B4-BE49-F238E27FC236}">
                <a16:creationId xmlns:a16="http://schemas.microsoft.com/office/drawing/2014/main" xmlns="" id="{3089FC8A-79AC-460F-8CF8-E336691784B5}"/>
              </a:ext>
            </a:extLst>
          </p:cNvPr>
          <p:cNvPicPr>
            <a:picLocks noChangeAspect="1"/>
          </p:cNvPicPr>
          <p:nvPr/>
        </p:nvPicPr>
        <p:blipFill>
          <a:blip r:embed="rId2">
            <a:clrChange>
              <a:clrFrom>
                <a:srgbClr val="000000">
                  <a:alpha val="0"/>
                </a:srgbClr>
              </a:clrFrom>
              <a:clrTo>
                <a:srgbClr val="000000">
                  <a:alpha val="0"/>
                </a:srgbClr>
              </a:clrTo>
            </a:clrChange>
            <a:extLst>
              <a:ext uri="{28A0092B-C50C-407E-A947-70E740481C1C}">
                <a14:useLocalDpi xmlns:a14="http://schemas.microsoft.com/office/drawing/2010/main" xmlns="" val="0"/>
              </a:ext>
            </a:extLst>
          </a:blip>
          <a:stretch>
            <a:fillRect/>
          </a:stretch>
        </p:blipFill>
        <p:spPr>
          <a:xfrm>
            <a:off x="7519942" y="3715964"/>
            <a:ext cx="3775225" cy="2516816"/>
          </a:xfrm>
          <a:prstGeom prst="rect">
            <a:avLst/>
          </a:prstGeom>
        </p:spPr>
      </p:pic>
      <p:sp>
        <p:nvSpPr>
          <p:cNvPr id="14" name="TextBox 13">
            <a:extLst>
              <a:ext uri="{FF2B5EF4-FFF2-40B4-BE49-F238E27FC236}">
                <a16:creationId xmlns:a16="http://schemas.microsoft.com/office/drawing/2014/main" xmlns="" id="{579F61B7-29D0-4FD6-A65C-D18660925805}"/>
              </a:ext>
            </a:extLst>
          </p:cNvPr>
          <p:cNvSpPr txBox="1"/>
          <p:nvPr/>
        </p:nvSpPr>
        <p:spPr>
          <a:xfrm>
            <a:off x="687095" y="1490973"/>
            <a:ext cx="9238642" cy="5078313"/>
          </a:xfrm>
          <a:prstGeom prst="rect">
            <a:avLst/>
          </a:prstGeom>
          <a:no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a:ln>
                  <a:noFill/>
                </a:ln>
                <a:solidFill>
                  <a:srgbClr val="000000"/>
                </a:solidFill>
                <a:effectLst/>
                <a:uLnTx/>
                <a:uFillTx/>
                <a:latin typeface="Calibri Light" panose="020F0302020204030204" pitchFamily="34" charset="0"/>
                <a:ea typeface="+mn-ea"/>
                <a:cs typeface="+mn-cs"/>
              </a:rPr>
              <a:t>Funds kept in the bank which is not RBI regulated or do not maintain their records electronically.</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a:ln>
                  <a:noFill/>
                </a:ln>
                <a:solidFill>
                  <a:srgbClr val="000000"/>
                </a:solidFill>
                <a:effectLst/>
                <a:uLnTx/>
                <a:uFillTx/>
                <a:latin typeface="Calibri Light" panose="020F0302020204030204" pitchFamily="34" charset="0"/>
                <a:ea typeface="+mn-ea"/>
                <a:cs typeface="+mn-cs"/>
              </a:rPr>
              <a:t>FD and saving accounts which are lien marked, and loan taken against this accounts.</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a:ln>
                  <a:noFill/>
                </a:ln>
                <a:solidFill>
                  <a:srgbClr val="000000"/>
                </a:solidFill>
                <a:effectLst/>
                <a:uLnTx/>
                <a:uFillTx/>
                <a:latin typeface="Calibri Light" panose="020F0302020204030204" pitchFamily="34" charset="0"/>
                <a:ea typeface="+mn-ea"/>
                <a:cs typeface="+mn-cs"/>
              </a:rPr>
              <a:t>Bank statements electronic print outs but which are not on letter head, if not on letter-head then it MUST be supported by the balance certificate which is provided on the letter head with the logo, address of the bank  on it along with the seal and signature from the bank officer.</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a:ln>
                  <a:noFill/>
                </a:ln>
                <a:solidFill>
                  <a:srgbClr val="000000"/>
                </a:solidFill>
                <a:effectLst/>
                <a:uLnTx/>
                <a:uFillTx/>
                <a:latin typeface="Calibri Light" panose="020F0302020204030204" pitchFamily="34" charset="0"/>
                <a:ea typeface="+mn-ea"/>
                <a:cs typeface="+mn-cs"/>
              </a:rPr>
              <a:t>Conditional Education loan sanctioned letter.</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a:ln>
                  <a:noFill/>
                </a:ln>
                <a:solidFill>
                  <a:srgbClr val="000000"/>
                </a:solidFill>
                <a:effectLst/>
                <a:uLnTx/>
                <a:uFillTx/>
                <a:latin typeface="Calibri Light" panose="020F0302020204030204" pitchFamily="34" charset="0"/>
                <a:ea typeface="+mn-ea"/>
                <a:cs typeface="+mn-cs"/>
              </a:rPr>
              <a:t>Any of the following is not accepted:</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chemeClr val="accent4">
                    <a:lumMod val="75000"/>
                  </a:schemeClr>
                </a:solidFill>
                <a:effectLst/>
                <a:uLnTx/>
                <a:uFillTx/>
                <a:latin typeface="Calibri Light" panose="020F0302020204030204" pitchFamily="34" charset="0"/>
                <a:ea typeface="+mn-ea"/>
                <a:cs typeface="+mn-cs"/>
              </a:rPr>
              <a:t>Bank accounts with the post-office</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chemeClr val="accent4">
                    <a:lumMod val="75000"/>
                  </a:schemeClr>
                </a:solidFill>
                <a:effectLst/>
                <a:uLnTx/>
                <a:uFillTx/>
                <a:latin typeface="Calibri Light" panose="020F0302020204030204" pitchFamily="34" charset="0"/>
                <a:ea typeface="+mn-ea"/>
                <a:cs typeface="+mn-cs"/>
              </a:rPr>
              <a:t>RD account</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chemeClr val="accent4">
                    <a:lumMod val="75000"/>
                  </a:schemeClr>
                </a:solidFill>
                <a:effectLst/>
                <a:uLnTx/>
                <a:uFillTx/>
                <a:latin typeface="Calibri Light" panose="020F0302020204030204" pitchFamily="34" charset="0"/>
                <a:ea typeface="+mn-ea"/>
                <a:cs typeface="+mn-cs"/>
              </a:rPr>
              <a:t>PPF account</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chemeClr val="accent4">
                    <a:lumMod val="75000"/>
                  </a:schemeClr>
                </a:solidFill>
                <a:effectLst/>
                <a:uLnTx/>
                <a:uFillTx/>
                <a:latin typeface="Calibri Light" panose="020F0302020204030204" pitchFamily="34" charset="0"/>
                <a:ea typeface="+mn-ea"/>
                <a:cs typeface="+mn-cs"/>
              </a:rPr>
              <a:t>Invest in share bond</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chemeClr val="accent4">
                    <a:lumMod val="75000"/>
                  </a:schemeClr>
                </a:solidFill>
                <a:effectLst/>
                <a:uLnTx/>
                <a:uFillTx/>
                <a:latin typeface="Calibri Light" panose="020F0302020204030204" pitchFamily="34" charset="0"/>
                <a:ea typeface="+mn-ea"/>
                <a:cs typeface="+mn-cs"/>
              </a:rPr>
              <a:t>Gold loan, Crop loan, Mortgage loan</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chemeClr val="accent4">
                    <a:lumMod val="75000"/>
                  </a:schemeClr>
                </a:solidFill>
                <a:effectLst/>
                <a:uLnTx/>
                <a:uFillTx/>
                <a:latin typeface="Calibri Light" panose="020F0302020204030204" pitchFamily="34" charset="0"/>
                <a:ea typeface="+mn-ea"/>
                <a:cs typeface="+mn-cs"/>
              </a:rPr>
              <a:t>Overdraft facility</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schemeClr val="accent4">
                    <a:lumMod val="75000"/>
                  </a:schemeClr>
                </a:solidFill>
                <a:effectLst/>
                <a:uLnTx/>
                <a:uFillTx/>
                <a:latin typeface="Calibri Light" panose="020F0302020204030204" pitchFamily="34" charset="0"/>
                <a:ea typeface="+mn-ea"/>
                <a:cs typeface="+mn-cs"/>
              </a:rPr>
              <a:t>Loan against FD</a:t>
            </a: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800" b="0" i="0" u="none" strike="noStrike" kern="1200" cap="none" spc="0" normalizeH="0" baseline="0" noProof="0">
              <a:ln>
                <a:noFill/>
              </a:ln>
              <a:solidFill>
                <a:srgbClr val="000000"/>
              </a:solidFill>
              <a:effectLst/>
              <a:uLnTx/>
              <a:uFillTx/>
              <a:latin typeface="Calibri Light" panose="020F0302020204030204" pitchFamily="34" charset="0"/>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800" b="0" i="0" u="none" strike="noStrike" kern="1200" cap="none" spc="0" normalizeH="0" baseline="0" noProof="0">
              <a:ln>
                <a:noFill/>
              </a:ln>
              <a:solidFill>
                <a:srgbClr val="000000"/>
              </a:solidFill>
              <a:effectLst/>
              <a:uLnTx/>
              <a:uFillTx/>
              <a:latin typeface="Calibri Light" panose="020F0302020204030204" pitchFamily="34" charset="0"/>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mj-lt"/>
              <a:buAutoNum type="arabicPeriod"/>
              <a:tabLst/>
              <a:defRPr/>
            </a:pPr>
            <a:endParaRPr kumimoji="0" lang="en-IN" sz="1800" b="0" i="0" u="none" strike="noStrike" kern="1200" cap="none" spc="0" normalizeH="0" baseline="0" noProof="0">
              <a:ln>
                <a:noFill/>
              </a:ln>
              <a:solidFill>
                <a:srgbClr val="000000"/>
              </a:solidFill>
              <a:effectLst/>
              <a:uLnTx/>
              <a:uFillTx/>
              <a:latin typeface="Calibri Light" panose="020F0302020204030204" pitchFamily="34" charset="0"/>
              <a:ea typeface="+mn-ea"/>
              <a:cs typeface="+mn-cs"/>
            </a:endParaRPr>
          </a:p>
        </p:txBody>
      </p:sp>
      <p:grpSp>
        <p:nvGrpSpPr>
          <p:cNvPr id="4" name="Group 3">
            <a:extLst>
              <a:ext uri="{FF2B5EF4-FFF2-40B4-BE49-F238E27FC236}">
                <a16:creationId xmlns:a16="http://schemas.microsoft.com/office/drawing/2014/main" xmlns="" id="{A8A5E54C-3900-F55C-72BC-7509B92410E4}"/>
              </a:ext>
            </a:extLst>
          </p:cNvPr>
          <p:cNvGrpSpPr/>
          <p:nvPr/>
        </p:nvGrpSpPr>
        <p:grpSpPr>
          <a:xfrm>
            <a:off x="0" y="5544186"/>
            <a:ext cx="10596563" cy="1324088"/>
            <a:chOff x="0" y="5505651"/>
            <a:chExt cx="10596563" cy="1324088"/>
          </a:xfrm>
        </p:grpSpPr>
        <p:pic>
          <p:nvPicPr>
            <p:cNvPr id="6" name="Picture 5">
              <a:extLst>
                <a:ext uri="{FF2B5EF4-FFF2-40B4-BE49-F238E27FC236}">
                  <a16:creationId xmlns:a16="http://schemas.microsoft.com/office/drawing/2014/main" xmlns="" id="{C9115A22-EF0E-13FC-32ED-D68755C8C7CD}"/>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7" name="Rectangle 6">
              <a:extLst>
                <a:ext uri="{FF2B5EF4-FFF2-40B4-BE49-F238E27FC236}">
                  <a16:creationId xmlns:a16="http://schemas.microsoft.com/office/drawing/2014/main" xmlns="" id="{4BD168D5-E279-07B8-C8F1-1EE228FF0CB8}"/>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9" name="Rectangle 8">
              <a:extLst>
                <a:ext uri="{FF2B5EF4-FFF2-40B4-BE49-F238E27FC236}">
                  <a16:creationId xmlns:a16="http://schemas.microsoft.com/office/drawing/2014/main" xmlns="" id="{15999E3B-9927-4FB7-267D-1C0828B36AAA}"/>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3" name="TextBox 2">
            <a:extLst>
              <a:ext uri="{FF2B5EF4-FFF2-40B4-BE49-F238E27FC236}">
                <a16:creationId xmlns:a16="http://schemas.microsoft.com/office/drawing/2014/main" xmlns="" id="{9B427327-FC30-0608-0897-3017C04454E8}"/>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20039538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1698328" y="776784"/>
            <a:ext cx="7983339" cy="578644"/>
          </a:xfrm>
          <a:prstGeom prst="rect">
            <a:avLst/>
          </a:prstGeom>
          <a:noFill/>
          <a:ln/>
        </p:spPr>
        <p:txBody>
          <a:bodyPr wrap="none" rtlCol="0" anchor="t"/>
          <a:lstStyle/>
          <a:p>
            <a:pPr>
              <a:lnSpc>
                <a:spcPts val="4556"/>
              </a:lnSpc>
            </a:pPr>
            <a:endParaRPr lang="en-US" sz="3645"/>
          </a:p>
        </p:txBody>
      </p:sp>
      <p:grpSp>
        <p:nvGrpSpPr>
          <p:cNvPr id="14" name="Group 13">
            <a:extLst>
              <a:ext uri="{FF2B5EF4-FFF2-40B4-BE49-F238E27FC236}">
                <a16:creationId xmlns:a16="http://schemas.microsoft.com/office/drawing/2014/main" xmlns="" id="{BDF41FD2-0937-FD35-8D14-53ACA86DEF4C}"/>
              </a:ext>
            </a:extLst>
          </p:cNvPr>
          <p:cNvGrpSpPr/>
          <p:nvPr/>
        </p:nvGrpSpPr>
        <p:grpSpPr>
          <a:xfrm>
            <a:off x="0" y="5754593"/>
            <a:ext cx="10612671" cy="1103407"/>
            <a:chOff x="0" y="5505651"/>
            <a:chExt cx="10596563" cy="1324088"/>
          </a:xfrm>
        </p:grpSpPr>
        <p:pic>
          <p:nvPicPr>
            <p:cNvPr id="16" name="Picture 15">
              <a:extLst>
                <a:ext uri="{FF2B5EF4-FFF2-40B4-BE49-F238E27FC236}">
                  <a16:creationId xmlns:a16="http://schemas.microsoft.com/office/drawing/2014/main" xmlns="" id="{4A31C9D2-353B-7703-5A60-12B3B897B95D}"/>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17" name="Rectangle 16">
              <a:extLst>
                <a:ext uri="{FF2B5EF4-FFF2-40B4-BE49-F238E27FC236}">
                  <a16:creationId xmlns:a16="http://schemas.microsoft.com/office/drawing/2014/main" xmlns="" id="{3021BDDC-C546-0F61-88A6-4DC232E2CCA4}"/>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t>            </a:t>
              </a:r>
            </a:p>
          </p:txBody>
        </p:sp>
        <p:sp>
          <p:nvSpPr>
            <p:cNvPr id="18" name="Rectangle 17">
              <a:extLst>
                <a:ext uri="{FF2B5EF4-FFF2-40B4-BE49-F238E27FC236}">
                  <a16:creationId xmlns:a16="http://schemas.microsoft.com/office/drawing/2014/main" xmlns="" id="{918EB0B7-B49E-8868-1F39-B119DE241796}"/>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t>            </a:t>
              </a:r>
            </a:p>
          </p:txBody>
        </p:sp>
      </p:grpSp>
      <p:sp>
        <p:nvSpPr>
          <p:cNvPr id="20" name="Text 8">
            <a:extLst>
              <a:ext uri="{FF2B5EF4-FFF2-40B4-BE49-F238E27FC236}">
                <a16:creationId xmlns:a16="http://schemas.microsoft.com/office/drawing/2014/main" xmlns="" id="{26F24E28-38D5-B348-FAE5-E21D63A2E2BD}"/>
              </a:ext>
            </a:extLst>
          </p:cNvPr>
          <p:cNvSpPr/>
          <p:nvPr/>
        </p:nvSpPr>
        <p:spPr>
          <a:xfrm>
            <a:off x="940127" y="1901035"/>
            <a:ext cx="6994373" cy="3054846"/>
          </a:xfrm>
          <a:prstGeom prst="rect">
            <a:avLst/>
          </a:prstGeom>
          <a:noFill/>
          <a:ln/>
        </p:spPr>
        <p:txBody>
          <a:bodyPr wrap="square" rtlCol="0" anchor="t"/>
          <a:lstStyle/>
          <a:p>
            <a:pPr>
              <a:lnSpc>
                <a:spcPts val="2187"/>
              </a:lnSpc>
            </a:pPr>
            <a:r>
              <a:rPr lang="en-US" b="1">
                <a:solidFill>
                  <a:schemeClr val="accent4">
                    <a:lumMod val="75000"/>
                  </a:schemeClr>
                </a:solidFill>
                <a:latin typeface="+mj-lt"/>
                <a:ea typeface="Open Sans" pitchFamily="34" charset="-122"/>
                <a:cs typeface="Open Sans" pitchFamily="34" charset="-120"/>
              </a:rPr>
              <a:t>Student do not need to prove the financial requirement to meet living expenses if:</a:t>
            </a:r>
          </a:p>
          <a:p>
            <a:pPr>
              <a:lnSpc>
                <a:spcPts val="2187"/>
              </a:lnSpc>
            </a:pPr>
            <a:endParaRPr lang="en-US">
              <a:latin typeface="+mj-lt"/>
              <a:ea typeface="Open Sans" pitchFamily="34" charset="-122"/>
              <a:cs typeface="Open Sans" pitchFamily="34" charset="-120"/>
            </a:endParaRPr>
          </a:p>
          <a:p>
            <a:pPr marL="238115" indent="-238115">
              <a:lnSpc>
                <a:spcPts val="2187"/>
              </a:lnSpc>
              <a:buFont typeface="Arial" panose="020B0604020202020204" pitchFamily="34" charset="0"/>
              <a:buChar char="•"/>
            </a:pPr>
            <a:r>
              <a:rPr lang="en-US">
                <a:latin typeface="+mj-lt"/>
                <a:ea typeface="Open Sans" pitchFamily="34" charset="-122"/>
                <a:cs typeface="Open Sans" pitchFamily="34" charset="-120"/>
              </a:rPr>
              <a:t>student had a UK visa for 12 months prior to the date of your Student visa application -you must currently be in the UK</a:t>
            </a:r>
          </a:p>
          <a:p>
            <a:pPr>
              <a:lnSpc>
                <a:spcPts val="2187"/>
              </a:lnSpc>
            </a:pPr>
            <a:endParaRPr lang="en-US">
              <a:latin typeface="+mj-lt"/>
              <a:ea typeface="Open Sans" pitchFamily="34" charset="-122"/>
              <a:cs typeface="Open Sans" pitchFamily="34" charset="-120"/>
            </a:endParaRPr>
          </a:p>
          <a:p>
            <a:pPr marL="238115" indent="-238115">
              <a:lnSpc>
                <a:spcPts val="2187"/>
              </a:lnSpc>
              <a:buFont typeface="Arial" panose="020B0604020202020204" pitchFamily="34" charset="0"/>
              <a:buChar char="•"/>
            </a:pPr>
            <a:r>
              <a:rPr lang="en-US">
                <a:latin typeface="+mj-lt"/>
                <a:ea typeface="Open Sans" pitchFamily="34" charset="-122"/>
                <a:cs typeface="Open Sans" pitchFamily="34" charset="-120"/>
              </a:rPr>
              <a:t>student applying as a student union sabbatical officer</a:t>
            </a:r>
          </a:p>
          <a:p>
            <a:pPr>
              <a:lnSpc>
                <a:spcPts val="2187"/>
              </a:lnSpc>
            </a:pPr>
            <a:endParaRPr lang="en-US">
              <a:latin typeface="+mj-lt"/>
              <a:ea typeface="Open Sans" pitchFamily="34" charset="-122"/>
              <a:cs typeface="Open Sans" pitchFamily="34" charset="-120"/>
            </a:endParaRPr>
          </a:p>
          <a:p>
            <a:pPr marL="238115" indent="-238115">
              <a:lnSpc>
                <a:spcPts val="2187"/>
              </a:lnSpc>
              <a:buFont typeface="Arial" panose="020B0604020202020204" pitchFamily="34" charset="0"/>
              <a:buChar char="•"/>
            </a:pPr>
            <a:r>
              <a:rPr lang="en-US">
                <a:latin typeface="+mj-lt"/>
                <a:ea typeface="Open Sans" pitchFamily="34" charset="-122"/>
                <a:cs typeface="Open Sans" pitchFamily="34" charset="-120"/>
              </a:rPr>
              <a:t>student applying as a postgraduate doctor or dentist on a recognised foundation programme</a:t>
            </a:r>
            <a:endParaRPr lang="en-US">
              <a:latin typeface="+mj-lt"/>
            </a:endParaRPr>
          </a:p>
        </p:txBody>
      </p:sp>
      <p:sp>
        <p:nvSpPr>
          <p:cNvPr id="5" name="TextBox 4">
            <a:extLst>
              <a:ext uri="{FF2B5EF4-FFF2-40B4-BE49-F238E27FC236}">
                <a16:creationId xmlns:a16="http://schemas.microsoft.com/office/drawing/2014/main" xmlns="" id="{A6B2CB9F-6232-7B2F-B588-D55827208910}"/>
              </a:ext>
            </a:extLst>
          </p:cNvPr>
          <p:cNvSpPr txBox="1"/>
          <p:nvPr/>
        </p:nvSpPr>
        <p:spPr>
          <a:xfrm>
            <a:off x="648323" y="373876"/>
            <a:ext cx="9440056" cy="1077218"/>
          </a:xfrm>
          <a:prstGeom prst="rect">
            <a:avLst/>
          </a:prstGeom>
          <a:noFill/>
        </p:spPr>
        <p:txBody>
          <a:bodyPr wrap="square">
            <a:spAutoFit/>
          </a:bodyPr>
          <a:lstStyle/>
          <a:p>
            <a:r>
              <a:rPr lang="en-US" sz="3200" b="1">
                <a:latin typeface="+mj-lt"/>
                <a:ea typeface="Libre Baskerville" pitchFamily="34" charset="-122"/>
                <a:cs typeface="Libre Baskerville" pitchFamily="34" charset="-120"/>
              </a:rPr>
              <a:t>When student do not need to prove that they have funds:</a:t>
            </a:r>
            <a:endParaRPr lang="en-US" sz="3200" b="1">
              <a:latin typeface="+mj-lt"/>
            </a:endParaRPr>
          </a:p>
        </p:txBody>
      </p:sp>
      <p:sp>
        <p:nvSpPr>
          <p:cNvPr id="2" name="TextBox 1">
            <a:extLst>
              <a:ext uri="{FF2B5EF4-FFF2-40B4-BE49-F238E27FC236}">
                <a16:creationId xmlns:a16="http://schemas.microsoft.com/office/drawing/2014/main" xmlns="" id="{8CA720A4-62B1-620A-2188-8058CEB8950A}"/>
              </a:ext>
            </a:extLst>
          </p:cNvPr>
          <p:cNvSpPr txBox="1"/>
          <p:nvPr/>
        </p:nvSpPr>
        <p:spPr>
          <a:xfrm>
            <a:off x="2050577" y="6550223"/>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17555328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13">
            <a:extLst>
              <a:ext uri="{FF2B5EF4-FFF2-40B4-BE49-F238E27FC236}">
                <a16:creationId xmlns:a16="http://schemas.microsoft.com/office/drawing/2014/main" xmlns="" id="{8D06CE56-3881-4ADA-8CEF-D18B02C242A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15">
            <a:extLst>
              <a:ext uri="{FF2B5EF4-FFF2-40B4-BE49-F238E27FC236}">
                <a16:creationId xmlns:a16="http://schemas.microsoft.com/office/drawing/2014/main" xmlns="" id="{79F3C543-62EC-4433-9C93-A2CD8764E9B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5" name="p!!Rectangle">
            <a:extLst>
              <a:ext uri="{FF2B5EF4-FFF2-40B4-BE49-F238E27FC236}">
                <a16:creationId xmlns:a16="http://schemas.microsoft.com/office/drawing/2014/main" xmlns="" id="{2FB82883-1DC0-4BE1-A607-009095F335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pic>
        <p:nvPicPr>
          <p:cNvPr id="4" name="Picture 3" descr="A group of people in a room&#10;&#10;Description automatically generated with low confidence">
            <a:extLst>
              <a:ext uri="{FF2B5EF4-FFF2-40B4-BE49-F238E27FC236}">
                <a16:creationId xmlns:a16="http://schemas.microsoft.com/office/drawing/2014/main" xmlns="" id="{DB2F715F-2347-4F0D-9658-752A2F40F61A}"/>
              </a:ext>
            </a:extLst>
          </p:cNvPr>
          <p:cNvPicPr>
            <a:picLocks noChangeAspect="1"/>
          </p:cNvPicPr>
          <p:nvPr/>
        </p:nvPicPr>
        <p:blipFill rotWithShape="1">
          <a:blip r:embed="rId2">
            <a:extLst>
              <a:ext uri="{28A0092B-C50C-407E-A947-70E740481C1C}">
                <a14:useLocalDpi xmlns:a14="http://schemas.microsoft.com/office/drawing/2010/main" xmlns="" val="0"/>
              </a:ext>
            </a:extLst>
          </a:blip>
          <a:srcRect l="3903" r="8986" b="1"/>
          <a:stretch/>
        </p:blipFill>
        <p:spPr>
          <a:xfrm>
            <a:off x="20" y="10"/>
            <a:ext cx="12191981" cy="6857990"/>
          </a:xfrm>
          <a:prstGeom prst="rect">
            <a:avLst/>
          </a:prstGeom>
        </p:spPr>
      </p:pic>
      <p:sp>
        <p:nvSpPr>
          <p:cNvPr id="36" name="m!!text rectangle">
            <a:extLst>
              <a:ext uri="{FF2B5EF4-FFF2-40B4-BE49-F238E27FC236}">
                <a16:creationId xmlns:a16="http://schemas.microsoft.com/office/drawing/2014/main" xmlns="" id="{A3473CF9-37EB-43E7-89EF-D2D1C53D1D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903615" y="4638503"/>
            <a:ext cx="8384770" cy="1332634"/>
          </a:xfrm>
          <a:prstGeom prst="rect">
            <a:avLst/>
          </a:prstGeom>
          <a:solidFill>
            <a:schemeClr val="bg1">
              <a:alpha val="95000"/>
            </a:schemeClr>
          </a:solidFill>
          <a:ln w="12700">
            <a:solidFill>
              <a:schemeClr val="tx2">
                <a:lumMod val="10000"/>
                <a:lumOff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71821EEE-3C08-4FF1-A018-68450326FCFD}"/>
              </a:ext>
            </a:extLst>
          </p:cNvPr>
          <p:cNvSpPr>
            <a:spLocks noGrp="1"/>
          </p:cNvSpPr>
          <p:nvPr>
            <p:ph type="title"/>
          </p:nvPr>
        </p:nvSpPr>
        <p:spPr>
          <a:xfrm>
            <a:off x="2302626" y="4726629"/>
            <a:ext cx="7985759" cy="868823"/>
          </a:xfrm>
        </p:spPr>
        <p:txBody>
          <a:bodyPr vert="horz" lIns="91440" tIns="45720" rIns="91440" bIns="45720" rtlCol="0" anchor="ctr">
            <a:normAutofit/>
          </a:bodyPr>
          <a:lstStyle/>
          <a:p>
            <a:pPr algn="ctr"/>
            <a:r>
              <a:rPr lang="en-US" sz="1900"/>
              <a:t>New UK Graduate Immigration Route</a:t>
            </a:r>
            <a:endParaRPr lang="en-US" sz="1900" b="0"/>
          </a:p>
        </p:txBody>
      </p:sp>
      <p:sp>
        <p:nvSpPr>
          <p:cNvPr id="37" name="m!!accent">
            <a:extLst>
              <a:ext uri="{FF2B5EF4-FFF2-40B4-BE49-F238E27FC236}">
                <a16:creationId xmlns:a16="http://schemas.microsoft.com/office/drawing/2014/main" xmlns="" id="{586B4EF9-43BA-4655-A6FF-1D8E21574C9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483110" y="5628237"/>
            <a:ext cx="7225780" cy="68580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32" name="TextBox 31">
            <a:extLst>
              <a:ext uri="{FF2B5EF4-FFF2-40B4-BE49-F238E27FC236}">
                <a16:creationId xmlns:a16="http://schemas.microsoft.com/office/drawing/2014/main" xmlns="" id="{DD105864-A03B-E15B-3D54-2DDB9E4FEF61}"/>
              </a:ext>
            </a:extLst>
          </p:cNvPr>
          <p:cNvSpPr txBox="1"/>
          <p:nvPr/>
        </p:nvSpPr>
        <p:spPr>
          <a:xfrm>
            <a:off x="4419649" y="5802592"/>
            <a:ext cx="615848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Neue Haas Grotesk Text Pro"/>
                <a:ea typeface="+mn-ea"/>
                <a:cs typeface="+mn-cs"/>
              </a:rPr>
              <a:t>Key Aspects You Need to Know</a:t>
            </a:r>
            <a:endParaRPr kumimoji="0" lang="en-IN" sz="1800" b="0" i="0" u="none" strike="noStrike" kern="1200" cap="none" spc="0" normalizeH="0" baseline="0" noProof="0">
              <a:ln>
                <a:noFill/>
              </a:ln>
              <a:solidFill>
                <a:srgbClr val="000000"/>
              </a:solidFill>
              <a:effectLst/>
              <a:uLnTx/>
              <a:uFillTx/>
              <a:latin typeface="Neue Haas Grotesk Text Pro"/>
              <a:ea typeface="+mn-ea"/>
              <a:cs typeface="+mn-cs"/>
            </a:endParaRPr>
          </a:p>
        </p:txBody>
      </p:sp>
    </p:spTree>
    <p:extLst>
      <p:ext uri="{BB962C8B-B14F-4D97-AF65-F5344CB8AC3E}">
        <p14:creationId xmlns:p14="http://schemas.microsoft.com/office/powerpoint/2010/main" xmlns="" val="20108082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31565" y="360392"/>
            <a:ext cx="107061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latin typeface="+mn-lt"/>
              </a:rPr>
              <a:t>Post Study Work Visa: New UK Graduate Immigration Route</a:t>
            </a:r>
          </a:p>
        </p:txBody>
      </p:sp>
      <p:pic>
        <p:nvPicPr>
          <p:cNvPr id="2" name="Picture 1" descr="A picture containing person, holding, reading, woman&#10;&#10;Description automatically generated">
            <a:extLst>
              <a:ext uri="{FF2B5EF4-FFF2-40B4-BE49-F238E27FC236}">
                <a16:creationId xmlns:a16="http://schemas.microsoft.com/office/drawing/2014/main" xmlns="" id="{88F4ECD6-D0E9-DA4F-5BC7-F99768147ADA}"/>
              </a:ext>
            </a:extLst>
          </p:cNvPr>
          <p:cNvPicPr>
            <a:picLocks noChangeAspect="1"/>
          </p:cNvPicPr>
          <p:nvPr/>
        </p:nvPicPr>
        <p:blipFill rotWithShape="1">
          <a:blip r:embed="rId3">
            <a:extLst>
              <a:ext uri="{28A0092B-C50C-407E-A947-70E740481C1C}">
                <a14:useLocalDpi xmlns:a14="http://schemas.microsoft.com/office/drawing/2010/main" xmlns="" val="0"/>
              </a:ext>
            </a:extLst>
          </a:blip>
          <a:srcRect l="1515" t="5734" b="6610"/>
          <a:stretch/>
        </p:blipFill>
        <p:spPr>
          <a:xfrm>
            <a:off x="2735587" y="1119314"/>
            <a:ext cx="6840747" cy="3200400"/>
          </a:xfrm>
          <a:prstGeom prst="rect">
            <a:avLst/>
          </a:prstGeom>
        </p:spPr>
      </p:pic>
      <p:graphicFrame>
        <p:nvGraphicFramePr>
          <p:cNvPr id="5" name="Diagram 4">
            <a:extLst>
              <a:ext uri="{FF2B5EF4-FFF2-40B4-BE49-F238E27FC236}">
                <a16:creationId xmlns:a16="http://schemas.microsoft.com/office/drawing/2014/main" xmlns="" id="{1D149D43-BD55-9864-CAFB-51F01261275E}"/>
              </a:ext>
            </a:extLst>
          </p:cNvPr>
          <p:cNvGraphicFramePr/>
          <p:nvPr>
            <p:extLst>
              <p:ext uri="{D42A27DB-BD31-4B8C-83A1-F6EECF244321}">
                <p14:modId xmlns:p14="http://schemas.microsoft.com/office/powerpoint/2010/main" xmlns="" val="3274601719"/>
              </p:ext>
            </p:extLst>
          </p:nvPr>
        </p:nvGraphicFramePr>
        <p:xfrm>
          <a:off x="1442573" y="4017623"/>
          <a:ext cx="9601200" cy="21433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4" name="Group 3">
            <a:extLst>
              <a:ext uri="{FF2B5EF4-FFF2-40B4-BE49-F238E27FC236}">
                <a16:creationId xmlns:a16="http://schemas.microsoft.com/office/drawing/2014/main" xmlns="" id="{F92562B0-837A-FBFD-7322-727974E3FFC2}"/>
              </a:ext>
            </a:extLst>
          </p:cNvPr>
          <p:cNvGrpSpPr/>
          <p:nvPr/>
        </p:nvGrpSpPr>
        <p:grpSpPr>
          <a:xfrm>
            <a:off x="-122830" y="5533912"/>
            <a:ext cx="10596563" cy="1324088"/>
            <a:chOff x="0" y="5505651"/>
            <a:chExt cx="10596563" cy="1324088"/>
          </a:xfrm>
        </p:grpSpPr>
        <p:pic>
          <p:nvPicPr>
            <p:cNvPr id="8" name="Picture 7">
              <a:extLst>
                <a:ext uri="{FF2B5EF4-FFF2-40B4-BE49-F238E27FC236}">
                  <a16:creationId xmlns:a16="http://schemas.microsoft.com/office/drawing/2014/main" xmlns="" id="{177D05D9-9296-5F6C-5CCA-E82531C61E1D}"/>
                </a:ext>
              </a:extLst>
            </p:cNvPr>
            <p:cNvPicPr/>
            <p:nvPr/>
          </p:nvPicPr>
          <p:blipFill rotWithShape="1">
            <a:blip r:embed="rId8">
              <a:alphaModFix amt="50000"/>
            </a:blip>
            <a:srcRect t="-3687" b="9612"/>
            <a:stretch/>
          </p:blipFill>
          <p:spPr>
            <a:xfrm>
              <a:off x="393833" y="5505651"/>
              <a:ext cx="1849034" cy="1324088"/>
            </a:xfrm>
            <a:prstGeom prst="rect">
              <a:avLst/>
            </a:prstGeom>
          </p:spPr>
        </p:pic>
        <p:sp>
          <p:nvSpPr>
            <p:cNvPr id="9" name="Rectangle 8">
              <a:extLst>
                <a:ext uri="{FF2B5EF4-FFF2-40B4-BE49-F238E27FC236}">
                  <a16:creationId xmlns:a16="http://schemas.microsoft.com/office/drawing/2014/main" xmlns="" id="{784802AC-09C8-6DAD-DD37-69D159EA3EE6}"/>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0" name="Rectangle 9">
              <a:extLst>
                <a:ext uri="{FF2B5EF4-FFF2-40B4-BE49-F238E27FC236}">
                  <a16:creationId xmlns:a16="http://schemas.microsoft.com/office/drawing/2014/main" xmlns="" id="{DD4D9316-F3B5-6070-4381-7F7D9A386638}"/>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3" name="TextBox 2">
            <a:extLst>
              <a:ext uri="{FF2B5EF4-FFF2-40B4-BE49-F238E27FC236}">
                <a16:creationId xmlns:a16="http://schemas.microsoft.com/office/drawing/2014/main" xmlns="" id="{0A98D890-DA79-05FD-D9FA-961AB54E0809}"/>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211565422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6CA1F9B1-F817-248F-3743-76835A08783D}"/>
              </a:ext>
            </a:extLst>
          </p:cNvPr>
          <p:cNvGrpSpPr/>
          <p:nvPr/>
        </p:nvGrpSpPr>
        <p:grpSpPr>
          <a:xfrm>
            <a:off x="0" y="5544186"/>
            <a:ext cx="10596563" cy="1324088"/>
            <a:chOff x="0" y="5505651"/>
            <a:chExt cx="10596563" cy="1324088"/>
          </a:xfrm>
        </p:grpSpPr>
        <p:pic>
          <p:nvPicPr>
            <p:cNvPr id="7" name="Picture 6">
              <a:extLst>
                <a:ext uri="{FF2B5EF4-FFF2-40B4-BE49-F238E27FC236}">
                  <a16:creationId xmlns:a16="http://schemas.microsoft.com/office/drawing/2014/main" xmlns="" id="{0116030D-4F2A-0AA7-51C4-42F1A9D92BD1}"/>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8" name="Rectangle 7">
              <a:extLst>
                <a:ext uri="{FF2B5EF4-FFF2-40B4-BE49-F238E27FC236}">
                  <a16:creationId xmlns:a16="http://schemas.microsoft.com/office/drawing/2014/main" xmlns="" id="{85C64C5B-6864-69F8-2345-B8F82E858622}"/>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9" name="Rectangle 8">
              <a:extLst>
                <a:ext uri="{FF2B5EF4-FFF2-40B4-BE49-F238E27FC236}">
                  <a16:creationId xmlns:a16="http://schemas.microsoft.com/office/drawing/2014/main" xmlns="" id="{27B12AF2-35A3-F970-CE33-6888B888F252}"/>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536221" y="250708"/>
            <a:ext cx="9021146"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latin typeface="+mn-lt"/>
              </a:rPr>
              <a:t>Eligibility Criteria to apply for the Graduate Route</a:t>
            </a:r>
          </a:p>
        </p:txBody>
      </p:sp>
      <p:graphicFrame>
        <p:nvGraphicFramePr>
          <p:cNvPr id="4" name="Content Placeholder 2">
            <a:extLst>
              <a:ext uri="{FF2B5EF4-FFF2-40B4-BE49-F238E27FC236}">
                <a16:creationId xmlns:a16="http://schemas.microsoft.com/office/drawing/2014/main" xmlns="" id="{55262D5C-81F8-6F00-2D42-7E7358D50D83}"/>
              </a:ext>
            </a:extLst>
          </p:cNvPr>
          <p:cNvGraphicFramePr>
            <a:graphicFrameLocks/>
          </p:cNvGraphicFramePr>
          <p:nvPr>
            <p:extLst>
              <p:ext uri="{D42A27DB-BD31-4B8C-83A1-F6EECF244321}">
                <p14:modId xmlns:p14="http://schemas.microsoft.com/office/powerpoint/2010/main" xmlns="" val="1418011989"/>
              </p:ext>
            </p:extLst>
          </p:nvPr>
        </p:nvGraphicFramePr>
        <p:xfrm>
          <a:off x="571283" y="816065"/>
          <a:ext cx="10919604" cy="55433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xmlns="" id="{0DFC2183-5852-2210-0D52-4C55AC81338C}"/>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196140220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A186FA00-66FA-3D7F-7315-FD93E2F72B99}"/>
              </a:ext>
            </a:extLst>
          </p:cNvPr>
          <p:cNvGrpSpPr/>
          <p:nvPr/>
        </p:nvGrpSpPr>
        <p:grpSpPr>
          <a:xfrm>
            <a:off x="-95535" y="5562667"/>
            <a:ext cx="10596563" cy="1324088"/>
            <a:chOff x="0" y="5505651"/>
            <a:chExt cx="10596563" cy="1324088"/>
          </a:xfrm>
        </p:grpSpPr>
        <p:pic>
          <p:nvPicPr>
            <p:cNvPr id="8" name="Picture 7">
              <a:extLst>
                <a:ext uri="{FF2B5EF4-FFF2-40B4-BE49-F238E27FC236}">
                  <a16:creationId xmlns:a16="http://schemas.microsoft.com/office/drawing/2014/main" xmlns="" id="{30AE1E18-CE4B-0A3D-F17B-FF97101A4EED}"/>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9" name="Rectangle 8">
              <a:extLst>
                <a:ext uri="{FF2B5EF4-FFF2-40B4-BE49-F238E27FC236}">
                  <a16:creationId xmlns:a16="http://schemas.microsoft.com/office/drawing/2014/main" xmlns="" id="{8847D2CF-29C1-5BB2-085C-284E6FFFE50A}"/>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0" name="Rectangle 9">
              <a:extLst>
                <a:ext uri="{FF2B5EF4-FFF2-40B4-BE49-F238E27FC236}">
                  <a16:creationId xmlns:a16="http://schemas.microsoft.com/office/drawing/2014/main" xmlns="" id="{FDBCDFF0-DB73-A024-9AE2-D819EB101278}"/>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701113" y="415600"/>
            <a:ext cx="6150063"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b="1">
                <a:latin typeface="+mj-lt"/>
                <a:cs typeface="Calibri" panose="020F0502020204030204" pitchFamily="34" charset="0"/>
              </a:rPr>
              <a:t>Fees for the Graduate Route</a:t>
            </a:r>
          </a:p>
        </p:txBody>
      </p:sp>
      <p:graphicFrame>
        <p:nvGraphicFramePr>
          <p:cNvPr id="2" name="Content Placeholder 2">
            <a:extLst>
              <a:ext uri="{FF2B5EF4-FFF2-40B4-BE49-F238E27FC236}">
                <a16:creationId xmlns:a16="http://schemas.microsoft.com/office/drawing/2014/main" xmlns="" id="{608DCF2C-F594-B442-8D87-CDDF3A6E9542}"/>
              </a:ext>
            </a:extLst>
          </p:cNvPr>
          <p:cNvGraphicFramePr>
            <a:graphicFrameLocks/>
          </p:cNvGraphicFramePr>
          <p:nvPr>
            <p:extLst>
              <p:ext uri="{D42A27DB-BD31-4B8C-83A1-F6EECF244321}">
                <p14:modId xmlns:p14="http://schemas.microsoft.com/office/powerpoint/2010/main" xmlns="" val="2090606560"/>
              </p:ext>
            </p:extLst>
          </p:nvPr>
        </p:nvGraphicFramePr>
        <p:xfrm>
          <a:off x="824552" y="1007385"/>
          <a:ext cx="10515600" cy="36192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extBox 4">
            <a:extLst>
              <a:ext uri="{FF2B5EF4-FFF2-40B4-BE49-F238E27FC236}">
                <a16:creationId xmlns:a16="http://schemas.microsoft.com/office/drawing/2014/main" xmlns="" id="{9BDD3BB8-6C8E-0287-CF93-E844588FDBF6}"/>
              </a:ext>
            </a:extLst>
          </p:cNvPr>
          <p:cNvSpPr txBox="1"/>
          <p:nvPr/>
        </p:nvSpPr>
        <p:spPr>
          <a:xfrm>
            <a:off x="672103" y="4798618"/>
            <a:ext cx="10879074" cy="923330"/>
          </a:xfrm>
          <a:prstGeom prst="rect">
            <a:avLst/>
          </a:prstGeom>
          <a:noFill/>
        </p:spPr>
        <p:txBody>
          <a:bodyPr wrap="square" lIns="91440" tIns="45720" rIns="91440" bIns="45720" anchor="t">
            <a:spAutoFit/>
          </a:bodyPr>
          <a:lstStyle/>
          <a:p>
            <a:pPr lvl="0"/>
            <a:r>
              <a:rPr lang="en-IN" i="1"/>
              <a:t>*</a:t>
            </a:r>
            <a:r>
              <a:rPr lang="en-US" b="0" i="0">
                <a:solidFill>
                  <a:srgbClr val="202124"/>
                </a:solidFill>
                <a:effectLst/>
                <a:latin typeface="Google Sans"/>
              </a:rPr>
              <a:t>From 1st January 2024, </a:t>
            </a:r>
            <a:r>
              <a:rPr lang="en-US">
                <a:solidFill>
                  <a:srgbClr val="040C28"/>
                </a:solidFill>
                <a:latin typeface="Google Sans"/>
              </a:rPr>
              <a:t>I</a:t>
            </a:r>
            <a:r>
              <a:rPr lang="en-US" b="0" i="0">
                <a:solidFill>
                  <a:srgbClr val="040C28"/>
                </a:solidFill>
                <a:effectLst/>
                <a:latin typeface="Google Sans"/>
              </a:rPr>
              <a:t>nternational students will only be able to bring </a:t>
            </a:r>
            <a:r>
              <a:rPr lang="en-US">
                <a:solidFill>
                  <a:srgbClr val="040C28"/>
                </a:solidFill>
                <a:latin typeface="Google Sans"/>
              </a:rPr>
              <a:t>dependents</a:t>
            </a:r>
            <a:r>
              <a:rPr lang="en-US" b="0" i="0">
                <a:solidFill>
                  <a:srgbClr val="040C28"/>
                </a:solidFill>
                <a:effectLst/>
                <a:latin typeface="Google Sans"/>
              </a:rPr>
              <a:t> if they are government-sponsored or are studying for a Ph.</a:t>
            </a:r>
            <a:r>
              <a:rPr lang="en-US" b="0" i="0">
                <a:solidFill>
                  <a:srgbClr val="202124"/>
                </a:solidFill>
                <a:effectLst/>
                <a:latin typeface="Google Sans"/>
              </a:rPr>
              <a:t> </a:t>
            </a:r>
            <a:r>
              <a:rPr lang="en-US" b="0" i="0">
                <a:solidFill>
                  <a:srgbClr val="040C28"/>
                </a:solidFill>
                <a:effectLst/>
                <a:latin typeface="Google Sans"/>
              </a:rPr>
              <a:t>D., doctorate, or a research-based higher degree</a:t>
            </a:r>
            <a:r>
              <a:rPr lang="en-US" b="0" i="0">
                <a:solidFill>
                  <a:srgbClr val="202124"/>
                </a:solidFill>
                <a:effectLst/>
                <a:latin typeface="Google Sans"/>
              </a:rPr>
              <a:t>. Dependents who are already in the United Kingdom can still extend their leave if they are eligible to do so.</a:t>
            </a:r>
            <a:endParaRPr lang="en-IN" i="1"/>
          </a:p>
        </p:txBody>
      </p:sp>
      <p:sp>
        <p:nvSpPr>
          <p:cNvPr id="3" name="TextBox 2">
            <a:extLst>
              <a:ext uri="{FF2B5EF4-FFF2-40B4-BE49-F238E27FC236}">
                <a16:creationId xmlns:a16="http://schemas.microsoft.com/office/drawing/2014/main" xmlns="" id="{635F9E52-DDFF-2563-9298-EA7A97E8AFF3}"/>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282535646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91250" y="595482"/>
            <a:ext cx="9021146"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latin typeface="+mn-lt"/>
              </a:rPr>
              <a:t>6 Easy Steps to Apply for the UK Graduate Route</a:t>
            </a:r>
          </a:p>
        </p:txBody>
      </p:sp>
      <p:graphicFrame>
        <p:nvGraphicFramePr>
          <p:cNvPr id="4" name="Content Placeholder 2">
            <a:extLst>
              <a:ext uri="{FF2B5EF4-FFF2-40B4-BE49-F238E27FC236}">
                <a16:creationId xmlns:a16="http://schemas.microsoft.com/office/drawing/2014/main" xmlns="" id="{0B966AD7-26D5-9B54-B6D0-CC7DDCB8A1B9}"/>
              </a:ext>
            </a:extLst>
          </p:cNvPr>
          <p:cNvGraphicFramePr>
            <a:graphicFrameLocks/>
          </p:cNvGraphicFramePr>
          <p:nvPr>
            <p:extLst>
              <p:ext uri="{D42A27DB-BD31-4B8C-83A1-F6EECF244321}">
                <p14:modId xmlns:p14="http://schemas.microsoft.com/office/powerpoint/2010/main" xmlns="" val="4281640886"/>
              </p:ext>
            </p:extLst>
          </p:nvPr>
        </p:nvGraphicFramePr>
        <p:xfrm>
          <a:off x="159854" y="1545650"/>
          <a:ext cx="11665258" cy="45528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 name="Group 1">
            <a:extLst>
              <a:ext uri="{FF2B5EF4-FFF2-40B4-BE49-F238E27FC236}">
                <a16:creationId xmlns:a16="http://schemas.microsoft.com/office/drawing/2014/main" xmlns="" id="{D9A3BC31-D671-FDDF-C114-65BA3CB6EBE6}"/>
              </a:ext>
            </a:extLst>
          </p:cNvPr>
          <p:cNvGrpSpPr/>
          <p:nvPr/>
        </p:nvGrpSpPr>
        <p:grpSpPr>
          <a:xfrm>
            <a:off x="0" y="5533912"/>
            <a:ext cx="10596563" cy="1324088"/>
            <a:chOff x="0" y="5505651"/>
            <a:chExt cx="10596563" cy="1324088"/>
          </a:xfrm>
        </p:grpSpPr>
        <p:pic>
          <p:nvPicPr>
            <p:cNvPr id="7" name="Picture 6">
              <a:extLst>
                <a:ext uri="{FF2B5EF4-FFF2-40B4-BE49-F238E27FC236}">
                  <a16:creationId xmlns:a16="http://schemas.microsoft.com/office/drawing/2014/main" xmlns="" id="{8BEA9CC3-6036-1E8D-40A3-F9E4A2196FA3}"/>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8" name="Rectangle 7">
              <a:extLst>
                <a:ext uri="{FF2B5EF4-FFF2-40B4-BE49-F238E27FC236}">
                  <a16:creationId xmlns:a16="http://schemas.microsoft.com/office/drawing/2014/main" xmlns="" id="{862BC40A-C2EF-4DCA-0F0F-BE9C6AAE2CB9}"/>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9" name="Rectangle 8">
              <a:extLst>
                <a:ext uri="{FF2B5EF4-FFF2-40B4-BE49-F238E27FC236}">
                  <a16:creationId xmlns:a16="http://schemas.microsoft.com/office/drawing/2014/main" xmlns="" id="{44BBB1B8-19DD-C104-7474-BD8CF0AFE25D}"/>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3" name="TextBox 2">
            <a:extLst>
              <a:ext uri="{FF2B5EF4-FFF2-40B4-BE49-F238E27FC236}">
                <a16:creationId xmlns:a16="http://schemas.microsoft.com/office/drawing/2014/main" xmlns="" id="{731465DB-6155-9F79-E185-282DAB19DB87}"/>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77592877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FA184DDD-5FED-5507-B5F2-14ACB1CF9D5A}"/>
              </a:ext>
            </a:extLst>
          </p:cNvPr>
          <p:cNvGrpSpPr/>
          <p:nvPr/>
        </p:nvGrpSpPr>
        <p:grpSpPr>
          <a:xfrm>
            <a:off x="0" y="5533912"/>
            <a:ext cx="10596563" cy="1324088"/>
            <a:chOff x="0" y="5505651"/>
            <a:chExt cx="10596563" cy="1324088"/>
          </a:xfrm>
        </p:grpSpPr>
        <p:pic>
          <p:nvPicPr>
            <p:cNvPr id="7" name="Picture 6">
              <a:extLst>
                <a:ext uri="{FF2B5EF4-FFF2-40B4-BE49-F238E27FC236}">
                  <a16:creationId xmlns:a16="http://schemas.microsoft.com/office/drawing/2014/main" xmlns="" id="{B156451C-972E-83F7-F26B-C756FDC2E3E6}"/>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8" name="Rectangle 7">
              <a:extLst>
                <a:ext uri="{FF2B5EF4-FFF2-40B4-BE49-F238E27FC236}">
                  <a16:creationId xmlns:a16="http://schemas.microsoft.com/office/drawing/2014/main" xmlns="" id="{54375D9D-43CD-178B-70F7-E373980F046F}"/>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9" name="Rectangle 8">
              <a:extLst>
                <a:ext uri="{FF2B5EF4-FFF2-40B4-BE49-F238E27FC236}">
                  <a16:creationId xmlns:a16="http://schemas.microsoft.com/office/drawing/2014/main" xmlns="" id="{2BED24D7-3AA8-867B-49E6-1C8120132DDE}"/>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536221" y="250708"/>
            <a:ext cx="545984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latin typeface="+mn-lt"/>
              </a:rPr>
              <a:t>Ranking of UK Universities</a:t>
            </a:r>
          </a:p>
        </p:txBody>
      </p:sp>
      <p:graphicFrame>
        <p:nvGraphicFramePr>
          <p:cNvPr id="5" name="Diagram 4">
            <a:extLst>
              <a:ext uri="{FF2B5EF4-FFF2-40B4-BE49-F238E27FC236}">
                <a16:creationId xmlns:a16="http://schemas.microsoft.com/office/drawing/2014/main" xmlns="" id="{E4856037-617B-098E-FBB9-689108958C92}"/>
              </a:ext>
            </a:extLst>
          </p:cNvPr>
          <p:cNvGraphicFramePr/>
          <p:nvPr>
            <p:extLst>
              <p:ext uri="{D42A27DB-BD31-4B8C-83A1-F6EECF244321}">
                <p14:modId xmlns:p14="http://schemas.microsoft.com/office/powerpoint/2010/main" xmlns="" val="2433757605"/>
              </p:ext>
            </p:extLst>
          </p:nvPr>
        </p:nvGraphicFramePr>
        <p:xfrm>
          <a:off x="711033" y="770448"/>
          <a:ext cx="10631899" cy="54977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xmlns="" id="{228262DA-0C3F-C990-F378-AC857690DEFB}"/>
              </a:ext>
            </a:extLst>
          </p:cNvPr>
          <p:cNvSpPr txBox="1"/>
          <p:nvPr/>
        </p:nvSpPr>
        <p:spPr>
          <a:xfrm>
            <a:off x="2077872" y="6488668"/>
            <a:ext cx="6093724" cy="307777"/>
          </a:xfrm>
          <a:prstGeom prst="rect">
            <a:avLst/>
          </a:prstGeom>
          <a:noFill/>
        </p:spPr>
        <p:txBody>
          <a:bodyPr wrap="square">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23292606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5DAD42B-D9F2-793D-1F4A-6D8EBFDC4E84}"/>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xmlns="" id="{E93C7AF2-1FFB-1466-A36D-5FAEA7637870}"/>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9" name="Text Box 4">
            <a:extLst>
              <a:ext uri="{FF2B5EF4-FFF2-40B4-BE49-F238E27FC236}">
                <a16:creationId xmlns:a16="http://schemas.microsoft.com/office/drawing/2014/main" xmlns="" id="{8F3C4B7E-1BB4-826F-FAA6-DEB2BF5F4A90}"/>
              </a:ext>
            </a:extLst>
          </p:cNvPr>
          <p:cNvSpPr txBox="1">
            <a:spLocks noChangeArrowheads="1"/>
          </p:cNvSpPr>
          <p:nvPr/>
        </p:nvSpPr>
        <p:spPr bwMode="auto">
          <a:xfrm>
            <a:off x="3040457" y="0"/>
            <a:ext cx="6383548" cy="673116"/>
          </a:xfrm>
          <a:prstGeom prst="rect">
            <a:avLst/>
          </a:prstGeo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lIns="91440" tIns="45720" rIns="91440" bIns="45720" rtlCol="0" anchor="ctr">
            <a:normAutofit fontScale="92500"/>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spcBef>
                <a:spcPct val="0"/>
              </a:spcBef>
              <a:spcAft>
                <a:spcPts val="600"/>
              </a:spcAft>
              <a:buNone/>
            </a:pPr>
            <a:r>
              <a:rPr lang="en-US" altLang="en-US" sz="2800" b="1" dirty="0">
                <a:latin typeface="+mj-lt"/>
                <a:ea typeface="+mj-ea"/>
                <a:cs typeface="+mj-cs"/>
              </a:rPr>
              <a:t>Classification of the United Kingdom</a:t>
            </a:r>
          </a:p>
        </p:txBody>
      </p:sp>
      <p:grpSp>
        <p:nvGrpSpPr>
          <p:cNvPr id="2" name="Group 1">
            <a:extLst>
              <a:ext uri="{FF2B5EF4-FFF2-40B4-BE49-F238E27FC236}">
                <a16:creationId xmlns:a16="http://schemas.microsoft.com/office/drawing/2014/main" xmlns="" id="{D5AEB42F-56A7-1F42-51B1-1CD5582E8E82}"/>
              </a:ext>
            </a:extLst>
          </p:cNvPr>
          <p:cNvGrpSpPr/>
          <p:nvPr/>
        </p:nvGrpSpPr>
        <p:grpSpPr>
          <a:xfrm>
            <a:off x="0" y="5595557"/>
            <a:ext cx="10596563" cy="1324088"/>
            <a:chOff x="0" y="5505651"/>
            <a:chExt cx="10596563" cy="1324088"/>
          </a:xfrm>
        </p:grpSpPr>
        <p:pic>
          <p:nvPicPr>
            <p:cNvPr id="5" name="Picture 4">
              <a:extLst>
                <a:ext uri="{FF2B5EF4-FFF2-40B4-BE49-F238E27FC236}">
                  <a16:creationId xmlns:a16="http://schemas.microsoft.com/office/drawing/2014/main" xmlns="" id="{BF03C96A-1AD6-62AF-94FE-5B288141A6DD}"/>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6" name="Rectangle 5">
              <a:extLst>
                <a:ext uri="{FF2B5EF4-FFF2-40B4-BE49-F238E27FC236}">
                  <a16:creationId xmlns:a16="http://schemas.microsoft.com/office/drawing/2014/main" xmlns="" id="{31D6B4A9-5556-A286-487E-04FCD26DDE32}"/>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7" name="Rectangle 6">
              <a:extLst>
                <a:ext uri="{FF2B5EF4-FFF2-40B4-BE49-F238E27FC236}">
                  <a16:creationId xmlns:a16="http://schemas.microsoft.com/office/drawing/2014/main" xmlns="" id="{325BED13-0C74-A70B-177E-31F4B95D83E9}"/>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1" name="TextBox 10">
            <a:extLst>
              <a:ext uri="{FF2B5EF4-FFF2-40B4-BE49-F238E27FC236}">
                <a16:creationId xmlns:a16="http://schemas.microsoft.com/office/drawing/2014/main" xmlns="" id="{7E2B1B5B-358D-A261-2140-055CBB6E6876}"/>
              </a:ext>
            </a:extLst>
          </p:cNvPr>
          <p:cNvSpPr txBox="1"/>
          <p:nvPr/>
        </p:nvSpPr>
        <p:spPr>
          <a:xfrm>
            <a:off x="2120084" y="6550223"/>
            <a:ext cx="4567661" cy="307777"/>
          </a:xfrm>
          <a:prstGeom prst="rect">
            <a:avLst/>
          </a:prstGeom>
          <a:noFill/>
        </p:spPr>
        <p:txBody>
          <a:bodyPr wrap="none" rtlCol="0">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pic>
        <p:nvPicPr>
          <p:cNvPr id="1030" name="Picture 6" descr="What is the difference between the United Kingdom, Great Britain ...">
            <a:extLst>
              <a:ext uri="{FF2B5EF4-FFF2-40B4-BE49-F238E27FC236}">
                <a16:creationId xmlns:a16="http://schemas.microsoft.com/office/drawing/2014/main" xmlns="" id="{55F893E8-366A-B878-1202-D8FDD6BF0591}"/>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265382" y="620822"/>
            <a:ext cx="4720403" cy="56363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1032" name="Picture 8">
            <a:extLst>
              <a:ext uri="{FF2B5EF4-FFF2-40B4-BE49-F238E27FC236}">
                <a16:creationId xmlns:a16="http://schemas.microsoft.com/office/drawing/2014/main" xmlns="" id="{F4389CD6-F9B7-4BC2-3EAE-4456652748DE}"/>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314571" y="1021313"/>
            <a:ext cx="5669836" cy="4732423"/>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790382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p!!Rectangle">
            <a:extLst>
              <a:ext uri="{FF2B5EF4-FFF2-40B4-BE49-F238E27FC236}">
                <a16:creationId xmlns:a16="http://schemas.microsoft.com/office/drawing/2014/main" xmlns="" id="{2FB82883-1DC0-4BE1-A607-009095F3355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48" name="m!!text rectangle">
            <a:extLst>
              <a:ext uri="{FF2B5EF4-FFF2-40B4-BE49-F238E27FC236}">
                <a16:creationId xmlns:a16="http://schemas.microsoft.com/office/drawing/2014/main" xmlns="" id="{A3473CF9-37EB-43E7-89EF-D2D1C53D1D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903615" y="4638503"/>
            <a:ext cx="8384770" cy="1332634"/>
          </a:xfrm>
          <a:prstGeom prst="rect">
            <a:avLst/>
          </a:prstGeom>
          <a:solidFill>
            <a:schemeClr val="bg1">
              <a:alpha val="95000"/>
            </a:schemeClr>
          </a:solidFill>
          <a:ln w="12700">
            <a:solidFill>
              <a:schemeClr val="tx2">
                <a:lumMod val="10000"/>
                <a:lumOff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9" name="m!!accent">
            <a:extLst>
              <a:ext uri="{FF2B5EF4-FFF2-40B4-BE49-F238E27FC236}">
                <a16:creationId xmlns:a16="http://schemas.microsoft.com/office/drawing/2014/main" xmlns="" id="{586B4EF9-43BA-4655-A6FF-1D8E21574C9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483110" y="5628237"/>
            <a:ext cx="7225780" cy="68580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Neue Haas Grotesk Text Pro"/>
              <a:ea typeface="+mn-ea"/>
              <a:cs typeface="+mn-cs"/>
            </a:endParaRPr>
          </a:p>
        </p:txBody>
      </p:sp>
      <p:sp>
        <p:nvSpPr>
          <p:cNvPr id="3" name="Subtitle 2">
            <a:extLst>
              <a:ext uri="{FF2B5EF4-FFF2-40B4-BE49-F238E27FC236}">
                <a16:creationId xmlns:a16="http://schemas.microsoft.com/office/drawing/2014/main" xmlns="" id="{548F56C4-5879-495F-AE7A-A6297A005145}"/>
              </a:ext>
            </a:extLst>
          </p:cNvPr>
          <p:cNvSpPr>
            <a:spLocks noGrp="1"/>
          </p:cNvSpPr>
          <p:nvPr>
            <p:ph type="subTitle" idx="1"/>
          </p:nvPr>
        </p:nvSpPr>
        <p:spPr>
          <a:xfrm>
            <a:off x="2691938" y="5665397"/>
            <a:ext cx="6960524" cy="598516"/>
          </a:xfrm>
        </p:spPr>
        <p:txBody>
          <a:bodyPr anchor="ctr">
            <a:normAutofit/>
          </a:bodyPr>
          <a:lstStyle/>
          <a:p>
            <a:pPr algn="ctr"/>
            <a:r>
              <a:rPr lang="en-US" sz="2000">
                <a:solidFill>
                  <a:schemeClr val="bg1"/>
                </a:solidFill>
              </a:rPr>
              <a:t>Any Questions</a:t>
            </a:r>
          </a:p>
        </p:txBody>
      </p:sp>
      <p:grpSp>
        <p:nvGrpSpPr>
          <p:cNvPr id="2" name="Group 1">
            <a:extLst>
              <a:ext uri="{FF2B5EF4-FFF2-40B4-BE49-F238E27FC236}">
                <a16:creationId xmlns:a16="http://schemas.microsoft.com/office/drawing/2014/main" xmlns="" id="{3AA49652-F515-94A8-E5DF-089D5AA40A17}"/>
              </a:ext>
            </a:extLst>
          </p:cNvPr>
          <p:cNvGrpSpPr/>
          <p:nvPr/>
        </p:nvGrpSpPr>
        <p:grpSpPr>
          <a:xfrm>
            <a:off x="0" y="5533912"/>
            <a:ext cx="10596563" cy="1324088"/>
            <a:chOff x="0" y="5505651"/>
            <a:chExt cx="10596563" cy="1324088"/>
          </a:xfrm>
        </p:grpSpPr>
        <p:pic>
          <p:nvPicPr>
            <p:cNvPr id="5" name="Picture 4">
              <a:extLst>
                <a:ext uri="{FF2B5EF4-FFF2-40B4-BE49-F238E27FC236}">
                  <a16:creationId xmlns:a16="http://schemas.microsoft.com/office/drawing/2014/main" xmlns="" id="{945403D1-A81A-F8AB-4326-731D09A29486}"/>
                </a:ext>
              </a:extLst>
            </p:cNvPr>
            <p:cNvPicPr/>
            <p:nvPr/>
          </p:nvPicPr>
          <p:blipFill rotWithShape="1">
            <a:blip r:embed="rId2">
              <a:alphaModFix amt="50000"/>
            </a:blip>
            <a:srcRect t="-3687" b="9612"/>
            <a:stretch/>
          </p:blipFill>
          <p:spPr>
            <a:xfrm>
              <a:off x="393833" y="5505651"/>
              <a:ext cx="1849034" cy="1324088"/>
            </a:xfrm>
            <a:prstGeom prst="rect">
              <a:avLst/>
            </a:prstGeom>
          </p:spPr>
        </p:pic>
        <p:sp>
          <p:nvSpPr>
            <p:cNvPr id="6" name="Rectangle 5">
              <a:extLst>
                <a:ext uri="{FF2B5EF4-FFF2-40B4-BE49-F238E27FC236}">
                  <a16:creationId xmlns:a16="http://schemas.microsoft.com/office/drawing/2014/main" xmlns="" id="{7FCF26FB-4206-AB46-4ED6-B0CA9D33B5C4}"/>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9" name="Rectangle 8">
              <a:extLst>
                <a:ext uri="{FF2B5EF4-FFF2-40B4-BE49-F238E27FC236}">
                  <a16:creationId xmlns:a16="http://schemas.microsoft.com/office/drawing/2014/main" xmlns="" id="{BD5AD391-8C2A-431D-D141-E808C6BB3C03}"/>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pic>
        <p:nvPicPr>
          <p:cNvPr id="8" name="object 2">
            <a:extLst>
              <a:ext uri="{FF2B5EF4-FFF2-40B4-BE49-F238E27FC236}">
                <a16:creationId xmlns:a16="http://schemas.microsoft.com/office/drawing/2014/main" xmlns="" id="{F271249A-5047-BB6C-E444-3191A1ED432E}"/>
              </a:ext>
            </a:extLst>
          </p:cNvPr>
          <p:cNvPicPr/>
          <p:nvPr/>
        </p:nvPicPr>
        <p:blipFill>
          <a:blip r:embed="rId3" cstate="print"/>
          <a:stretch>
            <a:fillRect/>
          </a:stretch>
        </p:blipFill>
        <p:spPr>
          <a:xfrm>
            <a:off x="3514726" y="781050"/>
            <a:ext cx="4804791" cy="4724400"/>
          </a:xfrm>
          <a:prstGeom prst="rect">
            <a:avLst/>
          </a:prstGeom>
        </p:spPr>
      </p:pic>
    </p:spTree>
    <p:extLst>
      <p:ext uri="{BB962C8B-B14F-4D97-AF65-F5344CB8AC3E}">
        <p14:creationId xmlns:p14="http://schemas.microsoft.com/office/powerpoint/2010/main" xmlns="" val="1450181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5" name="TextBox 4">
            <a:extLst>
              <a:ext uri="{FF2B5EF4-FFF2-40B4-BE49-F238E27FC236}">
                <a16:creationId xmlns:a16="http://schemas.microsoft.com/office/drawing/2014/main" xmlns="" id="{FD1905C3-A4CA-4845-FB00-CC4B5A65F0DD}"/>
              </a:ext>
            </a:extLst>
          </p:cNvPr>
          <p:cNvSpPr txBox="1"/>
          <p:nvPr/>
        </p:nvSpPr>
        <p:spPr>
          <a:xfrm>
            <a:off x="421240" y="2220620"/>
            <a:ext cx="3386586" cy="1569660"/>
          </a:xfrm>
          <a:prstGeom prst="rect">
            <a:avLst/>
          </a:prstGeom>
          <a:noFill/>
        </p:spPr>
        <p:txBody>
          <a:bodyPr wrap="square" anchor="ctr">
            <a:spAutoFit/>
          </a:bodyPr>
          <a:lstStyle/>
          <a:p>
            <a:pPr algn="ctr"/>
            <a:r>
              <a:rPr lang="en-US" sz="4800" b="1" dirty="0"/>
              <a:t> Why Study in UK?</a:t>
            </a:r>
            <a:endParaRPr lang="en-IN" sz="4800" b="1" dirty="0"/>
          </a:p>
        </p:txBody>
      </p:sp>
      <p:graphicFrame>
        <p:nvGraphicFramePr>
          <p:cNvPr id="9" name="Diagram 8">
            <a:extLst>
              <a:ext uri="{FF2B5EF4-FFF2-40B4-BE49-F238E27FC236}">
                <a16:creationId xmlns:a16="http://schemas.microsoft.com/office/drawing/2014/main" xmlns="" id="{98FF44FB-E8D5-0E59-8C76-713430DB06CC}"/>
              </a:ext>
            </a:extLst>
          </p:cNvPr>
          <p:cNvGraphicFramePr/>
          <p:nvPr>
            <p:extLst>
              <p:ext uri="{D42A27DB-BD31-4B8C-83A1-F6EECF244321}">
                <p14:modId xmlns:p14="http://schemas.microsoft.com/office/powerpoint/2010/main" xmlns="" val="890343777"/>
              </p:ext>
            </p:extLst>
          </p:nvPr>
        </p:nvGraphicFramePr>
        <p:xfrm>
          <a:off x="2483833" y="461086"/>
          <a:ext cx="9223075" cy="55578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4" name="Group 13">
            <a:extLst>
              <a:ext uri="{FF2B5EF4-FFF2-40B4-BE49-F238E27FC236}">
                <a16:creationId xmlns:a16="http://schemas.microsoft.com/office/drawing/2014/main" xmlns="" id="{73CD506A-A5D7-24B1-A32F-2EE906F30626}"/>
              </a:ext>
            </a:extLst>
          </p:cNvPr>
          <p:cNvGrpSpPr/>
          <p:nvPr/>
        </p:nvGrpSpPr>
        <p:grpSpPr>
          <a:xfrm>
            <a:off x="131223" y="5513364"/>
            <a:ext cx="10596563" cy="1324088"/>
            <a:chOff x="0" y="5505651"/>
            <a:chExt cx="10596563" cy="1324088"/>
          </a:xfrm>
        </p:grpSpPr>
        <p:pic>
          <p:nvPicPr>
            <p:cNvPr id="16" name="Picture 15">
              <a:extLst>
                <a:ext uri="{FF2B5EF4-FFF2-40B4-BE49-F238E27FC236}">
                  <a16:creationId xmlns:a16="http://schemas.microsoft.com/office/drawing/2014/main" xmlns="" id="{DB994BA1-4C78-6496-B79F-8C527D891698}"/>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17" name="Rectangle 16">
              <a:extLst>
                <a:ext uri="{FF2B5EF4-FFF2-40B4-BE49-F238E27FC236}">
                  <a16:creationId xmlns:a16="http://schemas.microsoft.com/office/drawing/2014/main" xmlns="" id="{A8BC68A0-1E4C-5275-4BC7-05ED9D8D0739}"/>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18" name="Rectangle 17">
              <a:extLst>
                <a:ext uri="{FF2B5EF4-FFF2-40B4-BE49-F238E27FC236}">
                  <a16:creationId xmlns:a16="http://schemas.microsoft.com/office/drawing/2014/main" xmlns="" id="{D0DF100F-74DE-F4A3-9932-AB265D5BA2F0}"/>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9" name="TextBox 18">
            <a:extLst>
              <a:ext uri="{FF2B5EF4-FFF2-40B4-BE49-F238E27FC236}">
                <a16:creationId xmlns:a16="http://schemas.microsoft.com/office/drawing/2014/main" xmlns="" id="{5D2126B0-7342-978D-9FAA-F216B94AAA2F}"/>
              </a:ext>
            </a:extLst>
          </p:cNvPr>
          <p:cNvSpPr txBox="1"/>
          <p:nvPr/>
        </p:nvSpPr>
        <p:spPr>
          <a:xfrm>
            <a:off x="2120084" y="6550223"/>
            <a:ext cx="4567661" cy="307777"/>
          </a:xfrm>
          <a:prstGeom prst="rect">
            <a:avLst/>
          </a:prstGeom>
          <a:noFill/>
        </p:spPr>
        <p:txBody>
          <a:bodyPr wrap="none" rtlCol="0">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387347725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554804" y="-113014"/>
            <a:ext cx="12746804" cy="6858000"/>
          </a:xfrm>
          <a:prstGeom prst="rect">
            <a:avLst/>
          </a:prstGeom>
          <a:solidFill>
            <a:srgbClr val="F4F0FF"/>
          </a:solidFill>
          <a:ln/>
        </p:spPr>
        <p:txBody>
          <a:bodyPr/>
          <a:lstStyle/>
          <a:p>
            <a:endParaRPr lang="en-IN" sz="1500"/>
          </a:p>
        </p:txBody>
      </p:sp>
      <p:sp>
        <p:nvSpPr>
          <p:cNvPr id="4" name="Text 2"/>
          <p:cNvSpPr/>
          <p:nvPr/>
        </p:nvSpPr>
        <p:spPr>
          <a:xfrm>
            <a:off x="1698328" y="776784"/>
            <a:ext cx="7983339" cy="578644"/>
          </a:xfrm>
          <a:prstGeom prst="rect">
            <a:avLst/>
          </a:prstGeom>
          <a:noFill/>
          <a:ln/>
        </p:spPr>
        <p:txBody>
          <a:bodyPr wrap="none" rtlCol="0" anchor="t"/>
          <a:lstStyle/>
          <a:p>
            <a:pPr>
              <a:lnSpc>
                <a:spcPts val="4556"/>
              </a:lnSpc>
            </a:pPr>
            <a:r>
              <a:rPr lang="en-US" sz="3645" b="1" dirty="0">
                <a:latin typeface="+mj-lt"/>
                <a:ea typeface="Libre Baskerville" pitchFamily="34" charset="-122"/>
                <a:cs typeface="Libre Baskerville" pitchFamily="34" charset="-120"/>
              </a:rPr>
              <a:t>Key Points for Studying in the UK</a:t>
            </a:r>
            <a:endParaRPr lang="en-US" sz="3645" b="1" dirty="0">
              <a:latin typeface="+mj-lt"/>
            </a:endParaRPr>
          </a:p>
        </p:txBody>
      </p:sp>
      <p:sp>
        <p:nvSpPr>
          <p:cNvPr id="5" name="Text 3"/>
          <p:cNvSpPr/>
          <p:nvPr/>
        </p:nvSpPr>
        <p:spPr>
          <a:xfrm>
            <a:off x="1111947" y="1917478"/>
            <a:ext cx="1860054" cy="289322"/>
          </a:xfrm>
          <a:prstGeom prst="rect">
            <a:avLst/>
          </a:prstGeom>
          <a:noFill/>
          <a:ln/>
        </p:spPr>
        <p:txBody>
          <a:bodyPr wrap="none" rtlCol="0" anchor="t"/>
          <a:lstStyle/>
          <a:p>
            <a:pPr>
              <a:lnSpc>
                <a:spcPts val="2278"/>
              </a:lnSpc>
            </a:pPr>
            <a:r>
              <a:rPr lang="en-US" sz="1822" b="1" dirty="0">
                <a:solidFill>
                  <a:schemeClr val="accent4">
                    <a:lumMod val="75000"/>
                  </a:schemeClr>
                </a:solidFill>
                <a:latin typeface="Libre Baskerville" pitchFamily="34" charset="0"/>
                <a:ea typeface="Libre Baskerville" pitchFamily="34" charset="-122"/>
                <a:cs typeface="Libre Baskerville" pitchFamily="34" charset="-120"/>
              </a:rPr>
              <a:t>Class Size</a:t>
            </a:r>
            <a:endParaRPr lang="en-US" sz="1822" b="1" dirty="0">
              <a:solidFill>
                <a:schemeClr val="accent4">
                  <a:lumMod val="75000"/>
                </a:schemeClr>
              </a:solidFill>
            </a:endParaRPr>
          </a:p>
        </p:txBody>
      </p:sp>
      <p:sp>
        <p:nvSpPr>
          <p:cNvPr id="6" name="Text 4"/>
          <p:cNvSpPr/>
          <p:nvPr/>
        </p:nvSpPr>
        <p:spPr>
          <a:xfrm>
            <a:off x="1105647" y="2425409"/>
            <a:ext cx="2450353" cy="3297063"/>
          </a:xfrm>
          <a:prstGeom prst="rect">
            <a:avLst/>
          </a:prstGeom>
          <a:noFill/>
          <a:ln/>
        </p:spPr>
        <p:txBody>
          <a:bodyPr wrap="square" rtlCol="0" anchor="t"/>
          <a:lstStyle/>
          <a:p>
            <a:pPr>
              <a:lnSpc>
                <a:spcPts val="2187"/>
              </a:lnSpc>
            </a:pPr>
            <a:r>
              <a:rPr lang="en-US" sz="1667" dirty="0">
                <a:latin typeface="Open Sans" panose="020B0606030504020204" pitchFamily="34" charset="0"/>
                <a:ea typeface="Open Sans" panose="020B0606030504020204" pitchFamily="34" charset="0"/>
                <a:cs typeface="Open Sans" panose="020B0606030504020204" pitchFamily="34" charset="0"/>
              </a:rPr>
              <a:t>Class sizes at UK universities can vary considerably, ranging from intimate seminars with just a handful of students to large lecture halls hosting hundreds. The size often depends on the program and level of study.</a:t>
            </a:r>
          </a:p>
        </p:txBody>
      </p:sp>
      <p:sp>
        <p:nvSpPr>
          <p:cNvPr id="7" name="Text 5"/>
          <p:cNvSpPr/>
          <p:nvPr/>
        </p:nvSpPr>
        <p:spPr>
          <a:xfrm>
            <a:off x="4610347" y="1855764"/>
            <a:ext cx="1860054" cy="578644"/>
          </a:xfrm>
          <a:prstGeom prst="rect">
            <a:avLst/>
          </a:prstGeom>
          <a:noFill/>
          <a:ln/>
        </p:spPr>
        <p:txBody>
          <a:bodyPr wrap="square" rtlCol="0" anchor="t"/>
          <a:lstStyle/>
          <a:p>
            <a:pPr>
              <a:lnSpc>
                <a:spcPts val="2278"/>
              </a:lnSpc>
            </a:pPr>
            <a:r>
              <a:rPr lang="en-US" sz="1822" b="1" dirty="0">
                <a:solidFill>
                  <a:schemeClr val="accent4">
                    <a:lumMod val="75000"/>
                  </a:schemeClr>
                </a:solidFill>
                <a:latin typeface="Libre Baskerville" pitchFamily="34" charset="0"/>
                <a:ea typeface="Libre Baskerville" pitchFamily="34" charset="-122"/>
                <a:cs typeface="Libre Baskerville" pitchFamily="34" charset="-120"/>
              </a:rPr>
              <a:t>Teaching Methods</a:t>
            </a:r>
            <a:endParaRPr lang="en-US" sz="1822" b="1" dirty="0">
              <a:solidFill>
                <a:schemeClr val="accent4">
                  <a:lumMod val="75000"/>
                </a:schemeClr>
              </a:solidFill>
            </a:endParaRPr>
          </a:p>
        </p:txBody>
      </p:sp>
      <p:sp>
        <p:nvSpPr>
          <p:cNvPr id="8" name="Text 6"/>
          <p:cNvSpPr/>
          <p:nvPr/>
        </p:nvSpPr>
        <p:spPr>
          <a:xfrm>
            <a:off x="4580465" y="2560639"/>
            <a:ext cx="2277535" cy="3332559"/>
          </a:xfrm>
          <a:prstGeom prst="rect">
            <a:avLst/>
          </a:prstGeom>
          <a:noFill/>
          <a:ln/>
        </p:spPr>
        <p:txBody>
          <a:bodyPr wrap="square" rtlCol="0" anchor="t"/>
          <a:lstStyle/>
          <a:p>
            <a:pPr>
              <a:lnSpc>
                <a:spcPts val="2187"/>
              </a:lnSpc>
            </a:pPr>
            <a:r>
              <a:rPr lang="en-US" sz="1667" dirty="0">
                <a:latin typeface="Open Sans" pitchFamily="34" charset="0"/>
                <a:ea typeface="Open Sans" pitchFamily="34" charset="-122"/>
                <a:cs typeface="Open Sans" pitchFamily="34" charset="-120"/>
              </a:rPr>
              <a:t>UK universities are known for their emphasis on interactive teaching methods. You can expect a lot of student participation through discussions, presentations, and group work, rather than just passive lecturing.</a:t>
            </a:r>
            <a:endParaRPr lang="en-US" sz="1667" dirty="0"/>
          </a:p>
        </p:txBody>
      </p:sp>
      <p:sp>
        <p:nvSpPr>
          <p:cNvPr id="9" name="Text 7"/>
          <p:cNvSpPr/>
          <p:nvPr/>
        </p:nvSpPr>
        <p:spPr>
          <a:xfrm>
            <a:off x="8422513" y="1848421"/>
            <a:ext cx="1860054" cy="578644"/>
          </a:xfrm>
          <a:prstGeom prst="rect">
            <a:avLst/>
          </a:prstGeom>
          <a:noFill/>
          <a:ln/>
        </p:spPr>
        <p:txBody>
          <a:bodyPr wrap="square" rtlCol="0" anchor="t"/>
          <a:lstStyle/>
          <a:p>
            <a:pPr>
              <a:lnSpc>
                <a:spcPts val="2278"/>
              </a:lnSpc>
            </a:pPr>
            <a:r>
              <a:rPr lang="en-US" sz="1822" b="1" dirty="0">
                <a:solidFill>
                  <a:schemeClr val="accent4">
                    <a:lumMod val="75000"/>
                  </a:schemeClr>
                </a:solidFill>
                <a:latin typeface="Libre Baskerville" pitchFamily="34" charset="0"/>
                <a:ea typeface="Libre Baskerville" pitchFamily="34" charset="-122"/>
                <a:cs typeface="Libre Baskerville" pitchFamily="34" charset="-120"/>
              </a:rPr>
              <a:t>Financial Support</a:t>
            </a:r>
            <a:endParaRPr lang="en-US" sz="1822" b="1" dirty="0">
              <a:solidFill>
                <a:schemeClr val="accent4">
                  <a:lumMod val="75000"/>
                </a:schemeClr>
              </a:solidFill>
            </a:endParaRPr>
          </a:p>
        </p:txBody>
      </p:sp>
      <p:sp>
        <p:nvSpPr>
          <p:cNvPr id="10" name="Text 8"/>
          <p:cNvSpPr/>
          <p:nvPr/>
        </p:nvSpPr>
        <p:spPr>
          <a:xfrm>
            <a:off x="8332866" y="2560639"/>
            <a:ext cx="2275369" cy="3054846"/>
          </a:xfrm>
          <a:prstGeom prst="rect">
            <a:avLst/>
          </a:prstGeom>
          <a:noFill/>
          <a:ln/>
        </p:spPr>
        <p:txBody>
          <a:bodyPr wrap="square" rtlCol="0" anchor="t"/>
          <a:lstStyle/>
          <a:p>
            <a:pPr>
              <a:lnSpc>
                <a:spcPts val="2187"/>
              </a:lnSpc>
            </a:pPr>
            <a:r>
              <a:rPr lang="en-US" sz="1667" dirty="0">
                <a:latin typeface="Open Sans" pitchFamily="34" charset="0"/>
                <a:ea typeface="Open Sans" pitchFamily="34" charset="-122"/>
                <a:cs typeface="Open Sans" pitchFamily="34" charset="-120"/>
              </a:rPr>
              <a:t>If your studies are fully funded by a scholarship that covers all living expenses, you may not need to provide evidence of additional financial support for your student visa application.</a:t>
            </a:r>
            <a:endParaRPr lang="en-US" sz="1667" dirty="0"/>
          </a:p>
        </p:txBody>
      </p:sp>
      <p:grpSp>
        <p:nvGrpSpPr>
          <p:cNvPr id="14" name="Group 13">
            <a:extLst>
              <a:ext uri="{FF2B5EF4-FFF2-40B4-BE49-F238E27FC236}">
                <a16:creationId xmlns:a16="http://schemas.microsoft.com/office/drawing/2014/main" xmlns="" id="{BDF41FD2-0937-FD35-8D14-53ACA86DEF4C}"/>
              </a:ext>
            </a:extLst>
          </p:cNvPr>
          <p:cNvGrpSpPr/>
          <p:nvPr/>
        </p:nvGrpSpPr>
        <p:grpSpPr>
          <a:xfrm>
            <a:off x="0" y="5754593"/>
            <a:ext cx="10612671" cy="1103407"/>
            <a:chOff x="0" y="5505651"/>
            <a:chExt cx="10596563" cy="1324088"/>
          </a:xfrm>
        </p:grpSpPr>
        <p:pic>
          <p:nvPicPr>
            <p:cNvPr id="16" name="Picture 15">
              <a:extLst>
                <a:ext uri="{FF2B5EF4-FFF2-40B4-BE49-F238E27FC236}">
                  <a16:creationId xmlns:a16="http://schemas.microsoft.com/office/drawing/2014/main" xmlns="" id="{4A31C9D2-353B-7703-5A60-12B3B897B95D}"/>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17" name="Rectangle 16">
              <a:extLst>
                <a:ext uri="{FF2B5EF4-FFF2-40B4-BE49-F238E27FC236}">
                  <a16:creationId xmlns:a16="http://schemas.microsoft.com/office/drawing/2014/main" xmlns="" id="{3021BDDC-C546-0F61-88A6-4DC232E2CCA4}"/>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t>            </a:t>
              </a:r>
            </a:p>
          </p:txBody>
        </p:sp>
        <p:sp>
          <p:nvSpPr>
            <p:cNvPr id="18" name="Rectangle 17">
              <a:extLst>
                <a:ext uri="{FF2B5EF4-FFF2-40B4-BE49-F238E27FC236}">
                  <a16:creationId xmlns:a16="http://schemas.microsoft.com/office/drawing/2014/main" xmlns="" id="{918EB0B7-B49E-8868-1F39-B119DE241796}"/>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500"/>
                <a:t>            </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91528" y="180510"/>
            <a:ext cx="9021146"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3600" b="1" dirty="0">
                <a:latin typeface="+mn-lt"/>
              </a:rPr>
              <a:t>Student Work Rights</a:t>
            </a:r>
          </a:p>
        </p:txBody>
      </p:sp>
      <p:graphicFrame>
        <p:nvGraphicFramePr>
          <p:cNvPr id="5" name="Table Placeholder 5">
            <a:extLst>
              <a:ext uri="{FF2B5EF4-FFF2-40B4-BE49-F238E27FC236}">
                <a16:creationId xmlns:a16="http://schemas.microsoft.com/office/drawing/2014/main" xmlns="" id="{73ACE274-89D8-518D-3048-6C83B38FF66E}"/>
              </a:ext>
            </a:extLst>
          </p:cNvPr>
          <p:cNvGraphicFramePr>
            <a:graphicFrameLocks/>
          </p:cNvGraphicFramePr>
          <p:nvPr>
            <p:extLst>
              <p:ext uri="{D42A27DB-BD31-4B8C-83A1-F6EECF244321}">
                <p14:modId xmlns:p14="http://schemas.microsoft.com/office/powerpoint/2010/main" xmlns="" val="3597132504"/>
              </p:ext>
            </p:extLst>
          </p:nvPr>
        </p:nvGraphicFramePr>
        <p:xfrm>
          <a:off x="860751" y="1069426"/>
          <a:ext cx="10331117" cy="4084854"/>
        </p:xfrm>
        <a:graphic>
          <a:graphicData uri="http://schemas.openxmlformats.org/drawingml/2006/table">
            <a:tbl>
              <a:tblPr>
                <a:tableStyleId>{7DF18680-E054-41AD-8BC1-D1AEF772440D}</a:tableStyleId>
              </a:tblPr>
              <a:tblGrid>
                <a:gridCol w="1652337">
                  <a:extLst>
                    <a:ext uri="{9D8B030D-6E8A-4147-A177-3AD203B41FA5}">
                      <a16:colId xmlns:a16="http://schemas.microsoft.com/office/drawing/2014/main" xmlns="" val="910652074"/>
                    </a:ext>
                  </a:extLst>
                </a:gridCol>
                <a:gridCol w="2021306">
                  <a:extLst>
                    <a:ext uri="{9D8B030D-6E8A-4147-A177-3AD203B41FA5}">
                      <a16:colId xmlns:a16="http://schemas.microsoft.com/office/drawing/2014/main" xmlns="" val="4163933303"/>
                    </a:ext>
                  </a:extLst>
                </a:gridCol>
                <a:gridCol w="2165684">
                  <a:extLst>
                    <a:ext uri="{9D8B030D-6E8A-4147-A177-3AD203B41FA5}">
                      <a16:colId xmlns:a16="http://schemas.microsoft.com/office/drawing/2014/main" xmlns="" val="1639939151"/>
                    </a:ext>
                  </a:extLst>
                </a:gridCol>
                <a:gridCol w="2422357">
                  <a:extLst>
                    <a:ext uri="{9D8B030D-6E8A-4147-A177-3AD203B41FA5}">
                      <a16:colId xmlns:a16="http://schemas.microsoft.com/office/drawing/2014/main" xmlns="" val="1148232199"/>
                    </a:ext>
                  </a:extLst>
                </a:gridCol>
                <a:gridCol w="2069433">
                  <a:extLst>
                    <a:ext uri="{9D8B030D-6E8A-4147-A177-3AD203B41FA5}">
                      <a16:colId xmlns:a16="http://schemas.microsoft.com/office/drawing/2014/main" xmlns="" val="2724897613"/>
                    </a:ext>
                  </a:extLst>
                </a:gridCol>
              </a:tblGrid>
              <a:tr h="1488876">
                <a:tc>
                  <a:txBody>
                    <a:bodyPr/>
                    <a:lstStyle/>
                    <a:p>
                      <a:pPr algn="ctr" rtl="0" fontAlgn="ctr"/>
                      <a:r>
                        <a:rPr lang="en-IN" sz="2000" b="1" u="none" strike="noStrike" kern="1200" dirty="0">
                          <a:solidFill>
                            <a:schemeClr val="accent4">
                              <a:lumMod val="75000"/>
                            </a:schemeClr>
                          </a:solidFill>
                          <a:effectLst/>
                        </a:rPr>
                        <a:t>Type of Institution</a:t>
                      </a:r>
                      <a:endParaRPr lang="en-IN" sz="2000" b="1" u="none" strike="noStrike" kern="1200" dirty="0">
                        <a:solidFill>
                          <a:schemeClr val="accent4">
                            <a:lumMod val="75000"/>
                          </a:schemeClr>
                        </a:solidFill>
                        <a:effectLst/>
                        <a:latin typeface="Calibri" panose="020F0502020204030204" pitchFamily="34" charset="0"/>
                        <a:ea typeface="+mn-ea"/>
                        <a:cs typeface="Calibri" panose="020F0502020204030204" pitchFamily="34" charset="0"/>
                      </a:endParaRPr>
                    </a:p>
                  </a:txBody>
                  <a:tcPr marL="8184" marR="8184" marT="8184" marB="0" anchor="ctr"/>
                </a:tc>
                <a:tc>
                  <a:txBody>
                    <a:bodyPr/>
                    <a:lstStyle/>
                    <a:p>
                      <a:pPr algn="ctr" rtl="0" fontAlgn="ctr"/>
                      <a:r>
                        <a:rPr lang="en-IN" sz="2000" b="1" u="none" strike="noStrike" kern="1200">
                          <a:solidFill>
                            <a:schemeClr val="accent4">
                              <a:lumMod val="75000"/>
                            </a:schemeClr>
                          </a:solidFill>
                          <a:effectLst/>
                        </a:rPr>
                        <a:t>Post Graduate Degree</a:t>
                      </a:r>
                      <a:endParaRPr lang="en-IN" sz="2000" b="1" u="none" strike="noStrike" kern="1200">
                        <a:solidFill>
                          <a:schemeClr val="accent4">
                            <a:lumMod val="75000"/>
                          </a:schemeClr>
                        </a:solidFill>
                        <a:effectLst/>
                        <a:latin typeface="Calibri" panose="020F0502020204030204" pitchFamily="34" charset="0"/>
                        <a:ea typeface="+mn-ea"/>
                        <a:cs typeface="Calibri" panose="020F0502020204030204" pitchFamily="34" charset="0"/>
                      </a:endParaRPr>
                    </a:p>
                  </a:txBody>
                  <a:tcPr marL="8184" marR="8184" marT="8184" marB="0" anchor="ctr"/>
                </a:tc>
                <a:tc>
                  <a:txBody>
                    <a:bodyPr/>
                    <a:lstStyle/>
                    <a:p>
                      <a:pPr algn="ctr" rtl="0" fontAlgn="ctr"/>
                      <a:r>
                        <a:rPr lang="en-IN" sz="2000" b="1" u="none" strike="noStrike" kern="1200">
                          <a:solidFill>
                            <a:schemeClr val="accent4">
                              <a:lumMod val="75000"/>
                            </a:schemeClr>
                          </a:solidFill>
                          <a:effectLst/>
                        </a:rPr>
                        <a:t>Undergraduate Degree</a:t>
                      </a:r>
                      <a:endParaRPr lang="en-IN" sz="2000" b="1" u="none" strike="noStrike" kern="1200">
                        <a:solidFill>
                          <a:schemeClr val="accent4">
                            <a:lumMod val="75000"/>
                          </a:schemeClr>
                        </a:solidFill>
                        <a:effectLst/>
                        <a:latin typeface="Calibri" panose="020F0502020204030204" pitchFamily="34" charset="0"/>
                        <a:ea typeface="+mn-ea"/>
                        <a:cs typeface="Calibri" panose="020F0502020204030204" pitchFamily="34" charset="0"/>
                      </a:endParaRPr>
                    </a:p>
                  </a:txBody>
                  <a:tcPr marL="8184" marR="8184" marT="8184" marB="0" anchor="ctr"/>
                </a:tc>
                <a:tc>
                  <a:txBody>
                    <a:bodyPr/>
                    <a:lstStyle/>
                    <a:p>
                      <a:pPr algn="ctr" rtl="0" fontAlgn="ctr"/>
                      <a:r>
                        <a:rPr lang="en-US" sz="2000" b="1" u="none" strike="noStrike" kern="1200">
                          <a:solidFill>
                            <a:schemeClr val="accent4">
                              <a:lumMod val="75000"/>
                            </a:schemeClr>
                          </a:solidFill>
                          <a:effectLst/>
                        </a:rPr>
                        <a:t>Below UG Degree Level i.e.  Diploma</a:t>
                      </a:r>
                      <a:endParaRPr lang="en-US" sz="2000" b="1" u="none" strike="noStrike" kern="1200">
                        <a:solidFill>
                          <a:schemeClr val="accent4">
                            <a:lumMod val="75000"/>
                          </a:schemeClr>
                        </a:solidFill>
                        <a:effectLst/>
                        <a:latin typeface="Calibri" panose="020F0502020204030204" pitchFamily="34" charset="0"/>
                        <a:ea typeface="+mn-ea"/>
                        <a:cs typeface="Calibri" panose="020F0502020204030204" pitchFamily="34" charset="0"/>
                      </a:endParaRPr>
                    </a:p>
                  </a:txBody>
                  <a:tcPr marL="8184" marR="8184" marT="8184" marB="0" anchor="ctr"/>
                </a:tc>
                <a:tc>
                  <a:txBody>
                    <a:bodyPr/>
                    <a:lstStyle/>
                    <a:p>
                      <a:pPr algn="ctr" rtl="0" fontAlgn="ctr"/>
                      <a:r>
                        <a:rPr lang="en-IN" sz="2000" b="1" u="none" strike="noStrike" kern="1200">
                          <a:solidFill>
                            <a:schemeClr val="accent4">
                              <a:lumMod val="75000"/>
                            </a:schemeClr>
                          </a:solidFill>
                          <a:effectLst/>
                        </a:rPr>
                        <a:t>Student’s Dependent</a:t>
                      </a:r>
                      <a:endParaRPr lang="en-IN" sz="2000" b="1" u="none" strike="noStrike" kern="1200">
                        <a:solidFill>
                          <a:schemeClr val="accent4">
                            <a:lumMod val="75000"/>
                          </a:schemeClr>
                        </a:solidFill>
                        <a:effectLst/>
                        <a:latin typeface="Calibri" panose="020F0502020204030204" pitchFamily="34" charset="0"/>
                        <a:ea typeface="+mn-ea"/>
                        <a:cs typeface="Calibri" panose="020F0502020204030204" pitchFamily="34" charset="0"/>
                      </a:endParaRPr>
                    </a:p>
                  </a:txBody>
                  <a:tcPr marL="8184" marR="8184" marT="8184" marB="0" anchor="ctr"/>
                </a:tc>
                <a:extLst>
                  <a:ext uri="{0D108BD9-81ED-4DB2-BD59-A6C34878D82A}">
                    <a16:rowId xmlns:a16="http://schemas.microsoft.com/office/drawing/2014/main" xmlns="" val="2977277959"/>
                  </a:ext>
                </a:extLst>
              </a:tr>
              <a:tr h="2595978">
                <a:tc>
                  <a:txBody>
                    <a:bodyPr/>
                    <a:lstStyle/>
                    <a:p>
                      <a:pPr algn="ctr" rtl="0" fontAlgn="ctr"/>
                      <a:r>
                        <a:rPr lang="en-US" sz="1800" u="none" strike="noStrike">
                          <a:effectLst/>
                        </a:rPr>
                        <a:t>Universities with Tier 4 License</a:t>
                      </a:r>
                      <a:endParaRPr lang="en-US" sz="1800" b="1" i="0" u="none" strike="noStrike">
                        <a:solidFill>
                          <a:srgbClr val="FFFFFF"/>
                        </a:solidFill>
                        <a:effectLst/>
                        <a:latin typeface="Calibri" panose="020F0502020204030204" pitchFamily="34" charset="0"/>
                        <a:cs typeface="Calibri" panose="020F0502020204030204" pitchFamily="34" charset="0"/>
                      </a:endParaRPr>
                    </a:p>
                  </a:txBody>
                  <a:tcPr marL="8184" marR="8184" marT="8184" marB="0" anchor="ctr"/>
                </a:tc>
                <a:tc>
                  <a:txBody>
                    <a:bodyPr/>
                    <a:lstStyle/>
                    <a:p>
                      <a:pPr algn="l" rtl="0" fontAlgn="ctr"/>
                      <a:r>
                        <a:rPr lang="en-US" sz="1800" u="none" strike="noStrike">
                          <a:effectLst/>
                        </a:rPr>
                        <a:t>Can work 20 hrs. per week during study time and full-time during holidays</a:t>
                      </a:r>
                      <a:endParaRPr lang="en-US" sz="1800" b="0" i="0" u="none" strike="noStrike">
                        <a:solidFill>
                          <a:srgbClr val="000000"/>
                        </a:solidFill>
                        <a:effectLst/>
                        <a:latin typeface="Calibri" panose="020F0502020204030204" pitchFamily="34" charset="0"/>
                        <a:cs typeface="Calibri" panose="020F0502020204030204" pitchFamily="34" charset="0"/>
                      </a:endParaRPr>
                    </a:p>
                  </a:txBody>
                  <a:tcPr marL="294634" marR="8184" marT="8184" marB="0" anchor="ctr"/>
                </a:tc>
                <a:tc>
                  <a:txBody>
                    <a:bodyPr/>
                    <a:lstStyle/>
                    <a:p>
                      <a:pPr algn="l" rtl="0" fontAlgn="ctr"/>
                      <a:r>
                        <a:rPr lang="en-US" sz="1800" u="none" strike="noStrike">
                          <a:effectLst/>
                        </a:rPr>
                        <a:t>Can work 20 hrs. per week during study time and full-time during holidays</a:t>
                      </a:r>
                      <a:endParaRPr lang="en-US" sz="1800" b="0" i="0" u="none" strike="noStrike">
                        <a:solidFill>
                          <a:srgbClr val="000000"/>
                        </a:solidFill>
                        <a:effectLst/>
                        <a:latin typeface="Calibri" panose="020F0502020204030204" pitchFamily="34" charset="0"/>
                        <a:cs typeface="Calibri" panose="020F0502020204030204" pitchFamily="34" charset="0"/>
                      </a:endParaRPr>
                    </a:p>
                  </a:txBody>
                  <a:tcPr marL="294634" marR="8184" marT="8184" marB="0" anchor="ctr"/>
                </a:tc>
                <a:tc>
                  <a:txBody>
                    <a:bodyPr/>
                    <a:lstStyle/>
                    <a:p>
                      <a:pPr algn="l" rtl="0" fontAlgn="ctr"/>
                      <a:r>
                        <a:rPr lang="en-US" sz="1800" u="none" strike="noStrike">
                          <a:effectLst/>
                        </a:rPr>
                        <a:t>Can work 10 hrs. per week during study time and full-time during holidays</a:t>
                      </a:r>
                      <a:endParaRPr lang="en-US" sz="1800" b="0" i="0" u="none" strike="noStrike">
                        <a:solidFill>
                          <a:srgbClr val="000000"/>
                        </a:solidFill>
                        <a:effectLst/>
                        <a:latin typeface="Calibri" panose="020F0502020204030204" pitchFamily="34" charset="0"/>
                        <a:cs typeface="Calibri" panose="020F0502020204030204" pitchFamily="34" charset="0"/>
                      </a:endParaRPr>
                    </a:p>
                  </a:txBody>
                  <a:tcPr marL="294634" marR="8184" marT="8184" marB="0" anchor="ctr"/>
                </a:tc>
                <a:tc>
                  <a:txBody>
                    <a:bodyPr/>
                    <a:lstStyle/>
                    <a:p>
                      <a:pPr algn="l" rtl="0" fontAlgn="ctr"/>
                      <a:r>
                        <a:rPr lang="en-US" sz="1800" u="none" strike="noStrike" dirty="0">
                          <a:effectLst/>
                        </a:rPr>
                        <a:t>Can work full time if course of student is research based at master's level with at least NQF Level 7</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294634" marR="8184" marT="8184" marB="0" anchor="ctr"/>
                </a:tc>
                <a:extLst>
                  <a:ext uri="{0D108BD9-81ED-4DB2-BD59-A6C34878D82A}">
                    <a16:rowId xmlns:a16="http://schemas.microsoft.com/office/drawing/2014/main" xmlns="" val="2987106335"/>
                  </a:ext>
                </a:extLst>
              </a:tr>
            </a:tbl>
          </a:graphicData>
        </a:graphic>
      </p:graphicFrame>
      <p:sp>
        <p:nvSpPr>
          <p:cNvPr id="19" name="TextBox 1">
            <a:extLst>
              <a:ext uri="{FF2B5EF4-FFF2-40B4-BE49-F238E27FC236}">
                <a16:creationId xmlns:a16="http://schemas.microsoft.com/office/drawing/2014/main" xmlns="" id="{72BC0D93-E333-5531-47CD-ACA24490D4C8}"/>
              </a:ext>
            </a:extLst>
          </p:cNvPr>
          <p:cNvSpPr txBox="1">
            <a:spLocks noChangeArrowheads="1"/>
          </p:cNvSpPr>
          <p:nvPr/>
        </p:nvSpPr>
        <p:spPr bwMode="auto">
          <a:xfrm>
            <a:off x="1160889" y="5222276"/>
            <a:ext cx="8582025"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b="1" dirty="0"/>
              <a:t>NOTE:- </a:t>
            </a:r>
            <a:r>
              <a:rPr lang="en-US" altLang="en-US" sz="1400" dirty="0"/>
              <a:t>NQF Level 7 means Courses at PG Level (Masters / PG Diploma / PG Certificate)</a:t>
            </a:r>
            <a:r>
              <a:rPr lang="en-US" altLang="en-US" sz="1800" dirty="0"/>
              <a:t>.</a:t>
            </a:r>
          </a:p>
        </p:txBody>
      </p:sp>
      <p:grpSp>
        <p:nvGrpSpPr>
          <p:cNvPr id="2" name="Group 1">
            <a:extLst>
              <a:ext uri="{FF2B5EF4-FFF2-40B4-BE49-F238E27FC236}">
                <a16:creationId xmlns:a16="http://schemas.microsoft.com/office/drawing/2014/main" xmlns="" id="{FECA00CC-60BC-E588-06BE-4924A7557D93}"/>
              </a:ext>
            </a:extLst>
          </p:cNvPr>
          <p:cNvGrpSpPr/>
          <p:nvPr/>
        </p:nvGrpSpPr>
        <p:grpSpPr>
          <a:xfrm>
            <a:off x="0" y="5523638"/>
            <a:ext cx="10596563" cy="1324088"/>
            <a:chOff x="0" y="5505651"/>
            <a:chExt cx="10596563" cy="1324088"/>
          </a:xfrm>
        </p:grpSpPr>
        <p:pic>
          <p:nvPicPr>
            <p:cNvPr id="7" name="Picture 6">
              <a:extLst>
                <a:ext uri="{FF2B5EF4-FFF2-40B4-BE49-F238E27FC236}">
                  <a16:creationId xmlns:a16="http://schemas.microsoft.com/office/drawing/2014/main" xmlns="" id="{2FF9312B-33F5-96D4-FEC8-11F36BC5486E}"/>
                </a:ext>
              </a:extLst>
            </p:cNvPr>
            <p:cNvPicPr/>
            <p:nvPr/>
          </p:nvPicPr>
          <p:blipFill rotWithShape="1">
            <a:blip r:embed="rId3">
              <a:alphaModFix amt="50000"/>
            </a:blip>
            <a:srcRect t="-3687" b="9612"/>
            <a:stretch/>
          </p:blipFill>
          <p:spPr>
            <a:xfrm>
              <a:off x="393833" y="5505651"/>
              <a:ext cx="1849034" cy="1324088"/>
            </a:xfrm>
            <a:prstGeom prst="rect">
              <a:avLst/>
            </a:prstGeom>
          </p:spPr>
        </p:pic>
        <p:sp>
          <p:nvSpPr>
            <p:cNvPr id="8" name="Rectangle 7">
              <a:extLst>
                <a:ext uri="{FF2B5EF4-FFF2-40B4-BE49-F238E27FC236}">
                  <a16:creationId xmlns:a16="http://schemas.microsoft.com/office/drawing/2014/main" xmlns="" id="{CE24A40B-5ABA-D51F-A2EB-D35C8E5C309C}"/>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9" name="Rectangle 8">
              <a:extLst>
                <a:ext uri="{FF2B5EF4-FFF2-40B4-BE49-F238E27FC236}">
                  <a16:creationId xmlns:a16="http://schemas.microsoft.com/office/drawing/2014/main" xmlns="" id="{6F08E965-55EC-F22B-2394-1F00D6B07B44}"/>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3" name="TextBox 2">
            <a:extLst>
              <a:ext uri="{FF2B5EF4-FFF2-40B4-BE49-F238E27FC236}">
                <a16:creationId xmlns:a16="http://schemas.microsoft.com/office/drawing/2014/main" xmlns="" id="{F9617922-6D4F-94BC-9847-B799EED24FBA}"/>
              </a:ext>
            </a:extLst>
          </p:cNvPr>
          <p:cNvSpPr txBox="1"/>
          <p:nvPr/>
        </p:nvSpPr>
        <p:spPr>
          <a:xfrm>
            <a:off x="823697" y="5767147"/>
            <a:ext cx="10688054" cy="369332"/>
          </a:xfrm>
          <a:prstGeom prst="rect">
            <a:avLst/>
          </a:prstGeom>
          <a:noFill/>
        </p:spPr>
        <p:txBody>
          <a:bodyPr wrap="none" rtlCol="0">
            <a:spAutoFit/>
          </a:bodyPr>
          <a:lstStyle/>
          <a:p>
            <a:r>
              <a:rPr lang="en-US" dirty="0">
                <a:latin typeface="Calibri" panose="020F0502020204030204" pitchFamily="34" charset="0"/>
                <a:cs typeface="Calibri" panose="020F0502020204030204" pitchFamily="34" charset="0"/>
              </a:rPr>
              <a:t>From Jan’24 onwards, the spouse will not be able to apply for dependent VISA, for the taught Master's program. </a:t>
            </a:r>
            <a:endParaRPr lang="en-IN"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xmlns="" val="48797459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CA51932B-0B76-B4DE-850D-F359357DAB6C}"/>
              </a:ext>
            </a:extLst>
          </p:cNvPr>
          <p:cNvSpPr txBox="1"/>
          <p:nvPr/>
        </p:nvSpPr>
        <p:spPr>
          <a:xfrm>
            <a:off x="11421272" y="397149"/>
            <a:ext cx="23450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a:ln>
                  <a:noFill/>
                </a:ln>
                <a:solidFill>
                  <a:prstClr val="white"/>
                </a:solidFill>
                <a:effectLst/>
                <a:uLnTx/>
                <a:uFillTx/>
                <a:latin typeface="Calibri"/>
                <a:ea typeface="+mn-ea"/>
                <a:cs typeface="+mn-cs"/>
              </a:rPr>
              <a:t>1</a:t>
            </a:r>
          </a:p>
        </p:txBody>
      </p:sp>
      <p:sp>
        <p:nvSpPr>
          <p:cNvPr id="6" name="Text Box 391">
            <a:extLst>
              <a:ext uri="{FF2B5EF4-FFF2-40B4-BE49-F238E27FC236}">
                <a16:creationId xmlns:a16="http://schemas.microsoft.com/office/drawing/2014/main" xmlns="" id="{B71FA051-0A9B-C53C-6BB4-FCD09D251ADB}"/>
              </a:ext>
            </a:extLst>
          </p:cNvPr>
          <p:cNvSpPr txBox="1">
            <a:spLocks noChangeArrowheads="1"/>
          </p:cNvSpPr>
          <p:nvPr/>
        </p:nvSpPr>
        <p:spPr bwMode="auto">
          <a:xfrm>
            <a:off x="430636" y="135539"/>
            <a:ext cx="5756803"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sz="2800" b="1" dirty="0">
                <a:latin typeface="+mn-lt"/>
              </a:rPr>
              <a:t>Types of Universities in the UK</a:t>
            </a:r>
            <a:endParaRPr lang="en-US" altLang="en-US" sz="2800" b="1" dirty="0">
              <a:latin typeface="+mn-lt"/>
            </a:endParaRPr>
          </a:p>
        </p:txBody>
      </p:sp>
      <p:sp>
        <p:nvSpPr>
          <p:cNvPr id="7" name="Rectangle 6">
            <a:extLst>
              <a:ext uri="{FF2B5EF4-FFF2-40B4-BE49-F238E27FC236}">
                <a16:creationId xmlns:a16="http://schemas.microsoft.com/office/drawing/2014/main" xmlns="" id="{407119DD-A237-4C07-2D64-8049C8006B94}"/>
              </a:ext>
            </a:extLst>
          </p:cNvPr>
          <p:cNvSpPr/>
          <p:nvPr/>
        </p:nvSpPr>
        <p:spPr>
          <a:xfrm>
            <a:off x="376561" y="738918"/>
            <a:ext cx="11225142" cy="307777"/>
          </a:xfrm>
          <a:prstGeom prst="rect">
            <a:avLst/>
          </a:prstGeom>
        </p:spPr>
        <p:txBody>
          <a:bodyPr wrap="square" lIns="91440" tIns="45720" rIns="91440" bIns="45720" anchor="t">
            <a:spAutoFit/>
          </a:bodyPr>
          <a:lstStyle/>
          <a:p>
            <a:r>
              <a:rPr lang="en-US" sz="1400" dirty="0">
                <a:solidFill>
                  <a:srgbClr val="222222"/>
                </a:solidFill>
                <a:latin typeface="Calibri"/>
                <a:ea typeface="Calibri"/>
                <a:cs typeface="Calibri"/>
              </a:rPr>
              <a:t>There are around 150 Universities in the UK which can broadly be classified into two categories:</a:t>
            </a:r>
          </a:p>
        </p:txBody>
      </p:sp>
      <p:graphicFrame>
        <p:nvGraphicFramePr>
          <p:cNvPr id="11" name="Diagram 10">
            <a:extLst>
              <a:ext uri="{FF2B5EF4-FFF2-40B4-BE49-F238E27FC236}">
                <a16:creationId xmlns:a16="http://schemas.microsoft.com/office/drawing/2014/main" xmlns="" id="{EBA4EB52-8A44-FFB0-AE5B-FE86AC56195A}"/>
              </a:ext>
            </a:extLst>
          </p:cNvPr>
          <p:cNvGraphicFramePr/>
          <p:nvPr>
            <p:extLst>
              <p:ext uri="{D42A27DB-BD31-4B8C-83A1-F6EECF244321}">
                <p14:modId xmlns:p14="http://schemas.microsoft.com/office/powerpoint/2010/main" xmlns="" val="162898087"/>
              </p:ext>
            </p:extLst>
          </p:nvPr>
        </p:nvGraphicFramePr>
        <p:xfrm>
          <a:off x="400157" y="1096374"/>
          <a:ext cx="11225142" cy="47121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Box 13">
            <a:extLst>
              <a:ext uri="{FF2B5EF4-FFF2-40B4-BE49-F238E27FC236}">
                <a16:creationId xmlns:a16="http://schemas.microsoft.com/office/drawing/2014/main" xmlns="" id="{CBB2B102-9D3A-4332-C49E-4D61177783C5}"/>
              </a:ext>
            </a:extLst>
          </p:cNvPr>
          <p:cNvSpPr txBox="1"/>
          <p:nvPr/>
        </p:nvSpPr>
        <p:spPr>
          <a:xfrm>
            <a:off x="2289917" y="5964915"/>
            <a:ext cx="9317883" cy="307777"/>
          </a:xfrm>
          <a:prstGeom prst="rect">
            <a:avLst/>
          </a:prstGeom>
          <a:noFill/>
        </p:spPr>
        <p:txBody>
          <a:bodyPr wrap="square">
            <a:spAutoFit/>
          </a:bodyPr>
          <a:lstStyle/>
          <a:p>
            <a:r>
              <a:rPr lang="en-US" altLang="en-US" sz="1400" dirty="0">
                <a:solidFill>
                  <a:srgbClr val="222222"/>
                </a:solidFill>
                <a:latin typeface="Calibri" panose="020F0502020204030204" pitchFamily="34" charset="0"/>
                <a:cs typeface="Calibri" panose="020F0502020204030204" pitchFamily="34" charset="0"/>
              </a:rPr>
              <a:t>From April 2012 onwards, only  Universities and Colleges having Tier 4 Sponsors License can recruit international students.</a:t>
            </a:r>
            <a:endParaRPr lang="en-IN" sz="1400" dirty="0">
              <a:solidFill>
                <a:srgbClr val="222222"/>
              </a:solidFill>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xmlns="" id="{CD393646-B676-3CF9-E265-AD6061BE9CFA}"/>
              </a:ext>
            </a:extLst>
          </p:cNvPr>
          <p:cNvGrpSpPr/>
          <p:nvPr/>
        </p:nvGrpSpPr>
        <p:grpSpPr>
          <a:xfrm>
            <a:off x="0" y="5533912"/>
            <a:ext cx="10596563" cy="1324088"/>
            <a:chOff x="0" y="5505651"/>
            <a:chExt cx="10596563" cy="1324088"/>
          </a:xfrm>
        </p:grpSpPr>
        <p:pic>
          <p:nvPicPr>
            <p:cNvPr id="5" name="Picture 4">
              <a:extLst>
                <a:ext uri="{FF2B5EF4-FFF2-40B4-BE49-F238E27FC236}">
                  <a16:creationId xmlns:a16="http://schemas.microsoft.com/office/drawing/2014/main" xmlns="" id="{68033963-F94E-63F4-35F2-9AA56DC47C45}"/>
                </a:ext>
              </a:extLst>
            </p:cNvPr>
            <p:cNvPicPr/>
            <p:nvPr/>
          </p:nvPicPr>
          <p:blipFill rotWithShape="1">
            <a:blip r:embed="rId7">
              <a:alphaModFix amt="50000"/>
            </a:blip>
            <a:srcRect t="-3687" b="9612"/>
            <a:stretch/>
          </p:blipFill>
          <p:spPr>
            <a:xfrm>
              <a:off x="393833" y="5505651"/>
              <a:ext cx="1849034" cy="1324088"/>
            </a:xfrm>
            <a:prstGeom prst="rect">
              <a:avLst/>
            </a:prstGeom>
          </p:spPr>
        </p:pic>
        <p:sp>
          <p:nvSpPr>
            <p:cNvPr id="8" name="Rectangle 7">
              <a:extLst>
                <a:ext uri="{FF2B5EF4-FFF2-40B4-BE49-F238E27FC236}">
                  <a16:creationId xmlns:a16="http://schemas.microsoft.com/office/drawing/2014/main" xmlns="" id="{6AB2B291-F203-A5C2-0995-3677C2D65A47}"/>
                </a:ext>
              </a:extLst>
            </p:cNvPr>
            <p:cNvSpPr/>
            <p:nvPr/>
          </p:nvSpPr>
          <p:spPr>
            <a:xfrm>
              <a:off x="0" y="6492015"/>
              <a:ext cx="431322" cy="4571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sp>
          <p:nvSpPr>
            <p:cNvPr id="9" name="Rectangle 8">
              <a:extLst>
                <a:ext uri="{FF2B5EF4-FFF2-40B4-BE49-F238E27FC236}">
                  <a16:creationId xmlns:a16="http://schemas.microsoft.com/office/drawing/2014/main" xmlns="" id="{84BB39D5-A9D3-C80F-E056-B78F5AD67FDF}"/>
                </a:ext>
              </a:extLst>
            </p:cNvPr>
            <p:cNvSpPr/>
            <p:nvPr/>
          </p:nvSpPr>
          <p:spPr>
            <a:xfrm>
              <a:off x="2104844" y="6492015"/>
              <a:ext cx="8491719" cy="4965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a:t>            </a:t>
              </a:r>
            </a:p>
          </p:txBody>
        </p:sp>
      </p:grpSp>
      <p:sp>
        <p:nvSpPr>
          <p:cNvPr id="10" name="TextBox 9">
            <a:extLst>
              <a:ext uri="{FF2B5EF4-FFF2-40B4-BE49-F238E27FC236}">
                <a16:creationId xmlns:a16="http://schemas.microsoft.com/office/drawing/2014/main" xmlns="" id="{D932DC3E-CB98-C6C7-EC14-91D25F228044}"/>
              </a:ext>
            </a:extLst>
          </p:cNvPr>
          <p:cNvSpPr txBox="1"/>
          <p:nvPr/>
        </p:nvSpPr>
        <p:spPr>
          <a:xfrm>
            <a:off x="2104844" y="6490728"/>
            <a:ext cx="4567661" cy="307777"/>
          </a:xfrm>
          <a:prstGeom prst="rect">
            <a:avLst/>
          </a:prstGeom>
          <a:noFill/>
        </p:spPr>
        <p:txBody>
          <a:bodyPr wrap="none" rtlCol="0">
            <a:spAutoFit/>
          </a:bodyPr>
          <a:lstStyle/>
          <a:p>
            <a:pPr algn="l"/>
            <a:r>
              <a:rPr lang="en-GB" sz="1400" i="0">
                <a:solidFill>
                  <a:schemeClr val="tx2">
                    <a:lumMod val="40000"/>
                    <a:lumOff val="60000"/>
                  </a:schemeClr>
                </a:solidFill>
                <a:effectLst/>
                <a:latin typeface="BuenosAires"/>
              </a:rPr>
              <a:t>We are bringing overseas education within everyone’s reach</a:t>
            </a:r>
          </a:p>
        </p:txBody>
      </p:sp>
    </p:spTree>
    <p:extLst>
      <p:ext uri="{BB962C8B-B14F-4D97-AF65-F5344CB8AC3E}">
        <p14:creationId xmlns:p14="http://schemas.microsoft.com/office/powerpoint/2010/main" xmlns="" val="13425084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venir">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AccentBoxVTI" id="{9F778A78-DC9A-453A-A82D-A75CAD503E15}" vid="{EA961113-7CC4-4569-8A6A-7BC2C1E2F4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870382ACBCEB046958B077939410729" ma:contentTypeVersion="20" ma:contentTypeDescription="Create a new document." ma:contentTypeScope="" ma:versionID="1507fb70c112063953dff55c76e8748e">
  <xsd:schema xmlns:xsd="http://www.w3.org/2001/XMLSchema" xmlns:xs="http://www.w3.org/2001/XMLSchema" xmlns:p="http://schemas.microsoft.com/office/2006/metadata/properties" xmlns:ns2="e3fdbf54-8840-4689-89a0-81a262c9903e" xmlns:ns3="87fd063a-1850-42b0-93e8-41fec3920b05" targetNamespace="http://schemas.microsoft.com/office/2006/metadata/properties" ma:root="true" ma:fieldsID="efd7b1434c97961fe30d62bfeaf14def" ns2:_="" ns3:_="">
    <xsd:import namespace="e3fdbf54-8840-4689-89a0-81a262c9903e"/>
    <xsd:import namespace="87fd063a-1850-42b0-93e8-41fec3920b0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_Flow_SignoffStatu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fdbf54-8840-4689-89a0-81a262c9903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81d7aae-3a2e-4f77-9d2e-1d0e53ba527b}" ma:internalName="TaxCatchAll" ma:showField="CatchAllData" ma:web="e3fdbf54-8840-4689-89a0-81a262c9903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fd063a-1850-42b0-93e8-41fec3920b0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d4bf3da-1bef-4c25-a990-26166b052b3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87fd063a-1850-42b0-93e8-41fec3920b05" xsi:nil="true"/>
    <TaxCatchAll xmlns="e3fdbf54-8840-4689-89a0-81a262c9903e" xsi:nil="true"/>
    <lcf76f155ced4ddcb4097134ff3c332f xmlns="87fd063a-1850-42b0-93e8-41fec3920b05">
      <Terms xmlns="http://schemas.microsoft.com/office/infopath/2007/PartnerControls"/>
    </lcf76f155ced4ddcb4097134ff3c332f>
    <_Flow_SignoffStatus xmlns="87fd063a-1850-42b0-93e8-41fec3920b05" xsi:nil="true"/>
  </documentManagement>
</p:properties>
</file>

<file path=customXml/itemProps1.xml><?xml version="1.0" encoding="utf-8"?>
<ds:datastoreItem xmlns:ds="http://schemas.openxmlformats.org/officeDocument/2006/customXml" ds:itemID="{1A449C04-64B3-4403-94B7-8D2284C38D1B}">
  <ds:schemaRefs>
    <ds:schemaRef ds:uri="http://schemas.microsoft.com/sharepoint/v3/contenttype/forms"/>
  </ds:schemaRefs>
</ds:datastoreItem>
</file>

<file path=customXml/itemProps2.xml><?xml version="1.0" encoding="utf-8"?>
<ds:datastoreItem xmlns:ds="http://schemas.openxmlformats.org/officeDocument/2006/customXml" ds:itemID="{6923B2AE-D60B-4929-955D-D54E783134FF}">
  <ds:schemaRefs>
    <ds:schemaRef ds:uri="87fd063a-1850-42b0-93e8-41fec3920b05"/>
    <ds:schemaRef ds:uri="e3fdbf54-8840-4689-89a0-81a262c9903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BDEF148-1770-458F-8F5B-C3D0A278AA97}">
  <ds:schemaRefs>
    <ds:schemaRef ds:uri="http://schemas.microsoft.com/office/2006/metadata/properties"/>
    <ds:schemaRef ds:uri="http://schemas.microsoft.com/office/2006/documentManagement/types"/>
    <ds:schemaRef ds:uri="http://purl.org/dc/terms/"/>
    <ds:schemaRef ds:uri="http://purl.org/dc/elements/1.1/"/>
    <ds:schemaRef ds:uri="http://purl.org/dc/dcmitype/"/>
    <ds:schemaRef ds:uri="http://www.w3.org/XML/1998/namespace"/>
    <ds:schemaRef ds:uri="87fd063a-1850-42b0-93e8-41fec3920b05"/>
    <ds:schemaRef ds:uri="http://schemas.microsoft.com/office/infopath/2007/PartnerControls"/>
    <ds:schemaRef ds:uri="http://schemas.openxmlformats.org/package/2006/metadata/core-properties"/>
    <ds:schemaRef ds:uri="e3fdbf54-8840-4689-89a0-81a262c9903e"/>
  </ds:schemaRefs>
</ds:datastoreItem>
</file>

<file path=docProps/app.xml><?xml version="1.0" encoding="utf-8"?>
<Properties xmlns="http://schemas.openxmlformats.org/officeDocument/2006/extended-properties" xmlns:vt="http://schemas.openxmlformats.org/officeDocument/2006/docPropsVTypes">
  <Template>TM04033937[[fn=Vapor Trail]]</Template>
  <TotalTime>10646</TotalTime>
  <Words>5030</Words>
  <Application>Microsoft Office PowerPoint</Application>
  <PresentationFormat>Custom</PresentationFormat>
  <Paragraphs>925</Paragraphs>
  <Slides>50</Slides>
  <Notes>44</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AccentBoxVTI</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Acceptable Funds</vt:lpstr>
      <vt:lpstr>Source of Funds </vt:lpstr>
      <vt:lpstr>Acceptable Financial Documents</vt:lpstr>
      <vt:lpstr>NOT-Acceptable Financial Documents</vt:lpstr>
      <vt:lpstr>Slide 43</vt:lpstr>
      <vt:lpstr>New UK Graduate Immigration Route</vt:lpstr>
      <vt:lpstr>Slide 45</vt:lpstr>
      <vt:lpstr>Slide 46</vt:lpstr>
      <vt:lpstr>Slide 47</vt:lpstr>
      <vt:lpstr>Slide 48</vt:lpstr>
      <vt:lpstr>Slide 49</vt:lpstr>
      <vt:lpstr>Slide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Gaurav Sakhare</dc:creator>
  <cp:lastModifiedBy>DELL</cp:lastModifiedBy>
  <cp:revision>18</cp:revision>
  <dcterms:created xsi:type="dcterms:W3CDTF">2023-02-09T04:54:48Z</dcterms:created>
  <dcterms:modified xsi:type="dcterms:W3CDTF">2026-06-17T05:22:46Z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0x0101004870382ACBCEB046958B077939410729</vt:lpwstr>
  </property>
  <property fmtid="{D5CDD505-2E9C-101B-9397-08002B2CF9AE}" pid="3" name="MediaServiceImageTags">
    <vt:lpwstr/>
  </property>
</Properties>
</file>