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changesInfos/changesInfo1.xml" ContentType="application/vnd.ms-powerpoint.changesinfo+xml"/>
  <Override PartName="/customXml/itemProps4.xml" ContentType="application/vnd.openxmlformats-officedocument.customXml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5"/>
  </p:sldMasterIdLst>
  <p:notesMasterIdLst>
    <p:notesMasterId r:id="rId36"/>
  </p:notesMasterIdLst>
  <p:handoutMasterIdLst>
    <p:handoutMasterId r:id="rId37"/>
  </p:handoutMasterIdLst>
  <p:sldIdLst>
    <p:sldId id="318" r:id="rId6"/>
    <p:sldId id="266" r:id="rId7"/>
    <p:sldId id="359" r:id="rId8"/>
    <p:sldId id="284" r:id="rId9"/>
    <p:sldId id="281" r:id="rId10"/>
    <p:sldId id="309" r:id="rId11"/>
    <p:sldId id="259" r:id="rId12"/>
    <p:sldId id="260" r:id="rId13"/>
    <p:sldId id="268" r:id="rId14"/>
    <p:sldId id="297" r:id="rId15"/>
    <p:sldId id="426" r:id="rId16"/>
    <p:sldId id="374" r:id="rId17"/>
    <p:sldId id="450" r:id="rId18"/>
    <p:sldId id="378" r:id="rId19"/>
    <p:sldId id="451" r:id="rId20"/>
    <p:sldId id="366" r:id="rId21"/>
    <p:sldId id="292" r:id="rId22"/>
    <p:sldId id="459" r:id="rId23"/>
    <p:sldId id="458" r:id="rId24"/>
    <p:sldId id="402" r:id="rId25"/>
    <p:sldId id="390" r:id="rId26"/>
    <p:sldId id="440" r:id="rId27"/>
    <p:sldId id="452" r:id="rId28"/>
    <p:sldId id="453" r:id="rId29"/>
    <p:sldId id="454" r:id="rId30"/>
    <p:sldId id="455" r:id="rId31"/>
    <p:sldId id="446" r:id="rId32"/>
    <p:sldId id="456" r:id="rId33"/>
    <p:sldId id="457" r:id="rId34"/>
    <p:sldId id="314" r:id="rId35"/>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333FF"/>
    <a:srgbClr val="0066FF"/>
    <a:srgbClr val="F8F8F8"/>
    <a:srgbClr val="000000"/>
    <a:srgbClr val="080808"/>
    <a:srgbClr val="FFFFB9"/>
    <a:srgbClr val="FFFFCC"/>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5" d="100"/>
          <a:sy n="65" d="100"/>
        </p:scale>
        <p:origin x="-1296" y="-64"/>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mal Dholwani" userId="S::europe@studies-overseas.com::acfad8df-8a5e-48da-a6c3-c561296ab353" providerId="AD" clId="Web-{CB6B5E18-C703-2268-1A3E-8B984BA0E324}"/>
    <pc:docChg chg="modSld">
      <pc:chgData name="Komal Dholwani" userId="S::europe@studies-overseas.com::acfad8df-8a5e-48da-a6c3-c561296ab353" providerId="AD" clId="Web-{CB6B5E18-C703-2268-1A3E-8B984BA0E324}" dt="2020-07-08T08:35:45.844" v="13" actId="20577"/>
      <pc:docMkLst>
        <pc:docMk/>
      </pc:docMkLst>
      <pc:sldChg chg="modSp">
        <pc:chgData name="Komal Dholwani" userId="S::europe@studies-overseas.com::acfad8df-8a5e-48da-a6c3-c561296ab353" providerId="AD" clId="Web-{CB6B5E18-C703-2268-1A3E-8B984BA0E324}" dt="2020-07-08T08:35:44.547" v="11" actId="20577"/>
        <pc:sldMkLst>
          <pc:docMk/>
          <pc:sldMk cId="0" sldId="431"/>
        </pc:sldMkLst>
      </pc:sldChg>
    </pc:docChg>
  </pc:docChgLst>
  <pc:docChgLst>
    <pc:chgData name="Pranay Chakole" userId="c5099ccd-8fca-4f8e-b2ae-ca47715e3c01" providerId="ADAL" clId="{27C2CC0F-C95A-447B-9E89-D3F152C1DF18}"/>
    <pc:docChg chg="modSld">
      <pc:chgData name="Pranay Chakole" userId="c5099ccd-8fca-4f8e-b2ae-ca47715e3c01" providerId="ADAL" clId="{27C2CC0F-C95A-447B-9E89-D3F152C1DF18}" dt="2024-07-22T05:54:01.915" v="15" actId="20577"/>
      <pc:docMkLst>
        <pc:docMk/>
      </pc:docMkLst>
      <pc:sldChg chg="modSp mod">
        <pc:chgData name="Pranay Chakole" userId="c5099ccd-8fca-4f8e-b2ae-ca47715e3c01" providerId="ADAL" clId="{27C2CC0F-C95A-447B-9E89-D3F152C1DF18}" dt="2024-07-22T05:54:01.915" v="15" actId="20577"/>
        <pc:sldMkLst>
          <pc:docMk/>
          <pc:sldMk cId="0" sldId="390"/>
        </pc:sldMkLst>
      </pc:sldChg>
      <pc:sldChg chg="modSp mod">
        <pc:chgData name="Pranay Chakole" userId="c5099ccd-8fca-4f8e-b2ae-ca47715e3c01" providerId="ADAL" clId="{27C2CC0F-C95A-447B-9E89-D3F152C1DF18}" dt="2024-07-22T05:53:27.515" v="9" actId="20577"/>
        <pc:sldMkLst>
          <pc:docMk/>
          <pc:sldMk cId="3066588244" sldId="457"/>
        </pc:sldMkLst>
      </pc:sldChg>
    </pc:docChg>
  </pc:docChgLst>
  <pc:docChgLst>
    <pc:chgData name="Chaitali Dulewale" userId="e3be9518-4be1-4b83-afb0-7d0d778308c4" providerId="ADAL" clId="{A069E2CC-3893-49C6-B85A-F811A0E7B60E}"/>
    <pc:docChg chg="custSel addSld delSld modSld">
      <pc:chgData name="Chaitali Dulewale" userId="e3be9518-4be1-4b83-afb0-7d0d778308c4" providerId="ADAL" clId="{A069E2CC-3893-49C6-B85A-F811A0E7B60E}" dt="2023-10-10T08:07:16.399" v="316" actId="20577"/>
      <pc:docMkLst>
        <pc:docMk/>
      </pc:docMkLst>
      <pc:sldChg chg="modSp mod">
        <pc:chgData name="Chaitali Dulewale" userId="e3be9518-4be1-4b83-afb0-7d0d778308c4" providerId="ADAL" clId="{A069E2CC-3893-49C6-B85A-F811A0E7B60E}" dt="2023-10-10T07:55:26.239" v="1" actId="27636"/>
        <pc:sldMkLst>
          <pc:docMk/>
          <pc:sldMk cId="0" sldId="259"/>
        </pc:sldMkLst>
      </pc:sldChg>
      <pc:sldChg chg="modSp mod">
        <pc:chgData name="Chaitali Dulewale" userId="e3be9518-4be1-4b83-afb0-7d0d778308c4" providerId="ADAL" clId="{A069E2CC-3893-49C6-B85A-F811A0E7B60E}" dt="2023-10-10T07:57:25.876" v="69" actId="5793"/>
        <pc:sldMkLst>
          <pc:docMk/>
          <pc:sldMk cId="0" sldId="260"/>
        </pc:sldMkLst>
      </pc:sldChg>
      <pc:sldChg chg="modSp mod">
        <pc:chgData name="Chaitali Dulewale" userId="e3be9518-4be1-4b83-afb0-7d0d778308c4" providerId="ADAL" clId="{A069E2CC-3893-49C6-B85A-F811A0E7B60E}" dt="2023-10-10T08:04:19.227" v="222" actId="27636"/>
        <pc:sldMkLst>
          <pc:docMk/>
          <pc:sldMk cId="0" sldId="292"/>
        </pc:sldMkLst>
      </pc:sldChg>
      <pc:sldChg chg="addSp delSp modSp mod">
        <pc:chgData name="Chaitali Dulewale" userId="e3be9518-4be1-4b83-afb0-7d0d778308c4" providerId="ADAL" clId="{A069E2CC-3893-49C6-B85A-F811A0E7B60E}" dt="2023-10-10T07:59:13.727" v="85" actId="1076"/>
        <pc:sldMkLst>
          <pc:docMk/>
          <pc:sldMk cId="0" sldId="297"/>
        </pc:sldMkLst>
      </pc:sldChg>
      <pc:sldChg chg="modSp mod">
        <pc:chgData name="Chaitali Dulewale" userId="e3be9518-4be1-4b83-afb0-7d0d778308c4" providerId="ADAL" clId="{A069E2CC-3893-49C6-B85A-F811A0E7B60E}" dt="2023-10-10T08:02:36.480" v="187" actId="20577"/>
        <pc:sldMkLst>
          <pc:docMk/>
          <pc:sldMk cId="0" sldId="366"/>
        </pc:sldMkLst>
      </pc:sldChg>
      <pc:sldChg chg="modSp mod">
        <pc:chgData name="Chaitali Dulewale" userId="e3be9518-4be1-4b83-afb0-7d0d778308c4" providerId="ADAL" clId="{A069E2CC-3893-49C6-B85A-F811A0E7B60E}" dt="2023-10-10T08:06:56.852" v="314" actId="33524"/>
        <pc:sldMkLst>
          <pc:docMk/>
          <pc:sldMk cId="0" sldId="390"/>
        </pc:sldMkLst>
      </pc:sldChg>
      <pc:sldChg chg="del">
        <pc:chgData name="Chaitali Dulewale" userId="e3be9518-4be1-4b83-afb0-7d0d778308c4" providerId="ADAL" clId="{A069E2CC-3893-49C6-B85A-F811A0E7B60E}" dt="2023-10-10T08:01:37.106" v="151" actId="47"/>
        <pc:sldMkLst>
          <pc:docMk/>
          <pc:sldMk cId="0" sldId="395"/>
        </pc:sldMkLst>
      </pc:sldChg>
      <pc:sldChg chg="modSp mod">
        <pc:chgData name="Chaitali Dulewale" userId="e3be9518-4be1-4b83-afb0-7d0d778308c4" providerId="ADAL" clId="{A069E2CC-3893-49C6-B85A-F811A0E7B60E}" dt="2023-10-10T08:00:21.978" v="112" actId="20577"/>
        <pc:sldMkLst>
          <pc:docMk/>
          <pc:sldMk cId="522304150" sldId="450"/>
        </pc:sldMkLst>
      </pc:sldChg>
      <pc:sldChg chg="modSp mod">
        <pc:chgData name="Chaitali Dulewale" userId="e3be9518-4be1-4b83-afb0-7d0d778308c4" providerId="ADAL" clId="{A069E2CC-3893-49C6-B85A-F811A0E7B60E}" dt="2023-10-10T08:01:27.152" v="150" actId="14100"/>
        <pc:sldMkLst>
          <pc:docMk/>
          <pc:sldMk cId="6721435" sldId="451"/>
        </pc:sldMkLst>
      </pc:sldChg>
      <pc:sldChg chg="modSp mod">
        <pc:chgData name="Chaitali Dulewale" userId="e3be9518-4be1-4b83-afb0-7d0d778308c4" providerId="ADAL" clId="{A069E2CC-3893-49C6-B85A-F811A0E7B60E}" dt="2023-10-10T08:07:16.399" v="316" actId="20577"/>
        <pc:sldMkLst>
          <pc:docMk/>
          <pc:sldMk cId="2622557259" sldId="454"/>
        </pc:sldMkLst>
      </pc:sldChg>
      <pc:sldChg chg="addSp modSp new mod">
        <pc:chgData name="Chaitali Dulewale" userId="e3be9518-4be1-4b83-afb0-7d0d778308c4" providerId="ADAL" clId="{A069E2CC-3893-49C6-B85A-F811A0E7B60E}" dt="2023-10-10T08:06:48.991" v="313" actId="1076"/>
        <pc:sldMkLst>
          <pc:docMk/>
          <pc:sldMk cId="1131146054" sldId="458"/>
        </pc:sldMkLst>
      </pc:sldChg>
    </pc:docChg>
  </pc:docChgLst>
  <pc:docChgLst>
    <pc:chgData name="Chaitali Dulewale" userId="e3be9518-4be1-4b83-afb0-7d0d778308c4" providerId="ADAL" clId="{BF546AE1-EFE2-479C-A378-70D91BAB7635}"/>
    <pc:docChg chg="custSel modSld">
      <pc:chgData name="Chaitali Dulewale" userId="e3be9518-4be1-4b83-afb0-7d0d778308c4" providerId="ADAL" clId="{BF546AE1-EFE2-479C-A378-70D91BAB7635}" dt="2025-02-03T06:44:04.631" v="56" actId="113"/>
      <pc:docMkLst>
        <pc:docMk/>
      </pc:docMkLst>
      <pc:sldChg chg="modSp mod">
        <pc:chgData name="Chaitali Dulewale" userId="e3be9518-4be1-4b83-afb0-7d0d778308c4" providerId="ADAL" clId="{BF546AE1-EFE2-479C-A378-70D91BAB7635}" dt="2025-02-03T06:40:11.375" v="1" actId="20577"/>
        <pc:sldMkLst>
          <pc:docMk/>
          <pc:sldMk cId="0" sldId="281"/>
        </pc:sldMkLst>
        <pc:spChg chg="mod">
          <ac:chgData name="Chaitali Dulewale" userId="e3be9518-4be1-4b83-afb0-7d0d778308c4" providerId="ADAL" clId="{BF546AE1-EFE2-479C-A378-70D91BAB7635}" dt="2025-02-03T06:40:11.375" v="1" actId="20577"/>
          <ac:spMkLst>
            <pc:docMk/>
            <pc:sldMk cId="0" sldId="281"/>
            <ac:spMk id="8195" creationId="{866AFCB4-BBD5-48D0-8F2B-E6E251E5D310}"/>
          </ac:spMkLst>
        </pc:spChg>
      </pc:sldChg>
      <pc:sldChg chg="modSp mod">
        <pc:chgData name="Chaitali Dulewale" userId="e3be9518-4be1-4b83-afb0-7d0d778308c4" providerId="ADAL" clId="{BF546AE1-EFE2-479C-A378-70D91BAB7635}" dt="2025-02-03T06:42:06.822" v="5" actId="20577"/>
        <pc:sldMkLst>
          <pc:docMk/>
          <pc:sldMk cId="0" sldId="366"/>
        </pc:sldMkLst>
        <pc:spChg chg="mod">
          <ac:chgData name="Chaitali Dulewale" userId="e3be9518-4be1-4b83-afb0-7d0d778308c4" providerId="ADAL" clId="{BF546AE1-EFE2-479C-A378-70D91BAB7635}" dt="2025-02-03T06:42:06.822" v="5" actId="20577"/>
          <ac:spMkLst>
            <pc:docMk/>
            <pc:sldMk cId="0" sldId="366"/>
            <ac:spMk id="47108" creationId="{70485997-70AE-4483-8939-8EC2CBA69AD9}"/>
          </ac:spMkLst>
        </pc:spChg>
      </pc:sldChg>
      <pc:sldChg chg="modSp mod">
        <pc:chgData name="Chaitali Dulewale" userId="e3be9518-4be1-4b83-afb0-7d0d778308c4" providerId="ADAL" clId="{BF546AE1-EFE2-479C-A378-70D91BAB7635}" dt="2025-02-03T06:44:04.631" v="56" actId="113"/>
        <pc:sldMkLst>
          <pc:docMk/>
          <pc:sldMk cId="2112710736" sldId="459"/>
        </pc:sldMkLst>
        <pc:spChg chg="mod">
          <ac:chgData name="Chaitali Dulewale" userId="e3be9518-4be1-4b83-afb0-7d0d778308c4" providerId="ADAL" clId="{BF546AE1-EFE2-479C-A378-70D91BAB7635}" dt="2025-02-03T06:44:04.631" v="56" actId="113"/>
          <ac:spMkLst>
            <pc:docMk/>
            <pc:sldMk cId="2112710736" sldId="459"/>
            <ac:spMk id="48132" creationId="{10859CAC-B8CE-B5B4-976C-93713FF73C93}"/>
          </ac:spMkLst>
        </pc:spChg>
      </pc:sldChg>
    </pc:docChg>
  </pc:docChgLst>
  <pc:docChgLst>
    <pc:chgData name="Megha  Badge" userId="35f2bb56-21b0-441f-900d-58a35feaa7ea" providerId="ADAL" clId="{1A4EBCCB-EEDD-482E-A800-534C698523A4}"/>
    <pc:docChg chg="modSld">
      <pc:chgData name="Megha  Badge" userId="35f2bb56-21b0-441f-900d-58a35feaa7ea" providerId="ADAL" clId="{1A4EBCCB-EEDD-482E-A800-534C698523A4}" dt="2022-02-21T04:44:34.196" v="0" actId="1076"/>
      <pc:docMkLst>
        <pc:docMk/>
      </pc:docMkLst>
      <pc:sldChg chg="modSp mod">
        <pc:chgData name="Megha  Badge" userId="35f2bb56-21b0-441f-900d-58a35feaa7ea" providerId="ADAL" clId="{1A4EBCCB-EEDD-482E-A800-534C698523A4}" dt="2022-02-21T04:44:34.196" v="0" actId="1076"/>
        <pc:sldMkLst>
          <pc:docMk/>
          <pc:sldMk cId="0" sldId="284"/>
        </pc:sldMkLst>
      </pc:sldChg>
    </pc:docChg>
  </pc:docChgLst>
  <pc:docChgLst>
    <pc:chgData name="Parnika Chopade" userId="acfad8df-8a5e-48da-a6c3-c561296ab353" providerId="ADAL" clId="{06C77DB2-5A50-41A0-A8D0-CC03DAD45F85}"/>
    <pc:docChg chg="undo redo custSel addSld delSld modSld sldOrd modMainMaster">
      <pc:chgData name="Parnika Chopade" userId="acfad8df-8a5e-48da-a6c3-c561296ab353" providerId="ADAL" clId="{06C77DB2-5A50-41A0-A8D0-CC03DAD45F85}" dt="2020-10-27T08:08:23.236" v="1658" actId="108"/>
      <pc:docMkLst>
        <pc:docMk/>
      </pc:docMkLst>
      <pc:sldChg chg="ord">
        <pc:chgData name="Parnika Chopade" userId="acfad8df-8a5e-48da-a6c3-c561296ab353" providerId="ADAL" clId="{06C77DB2-5A50-41A0-A8D0-CC03DAD45F85}" dt="2020-10-27T05:40:13.002" v="3"/>
        <pc:sldMkLst>
          <pc:docMk/>
          <pc:sldMk cId="0" sldId="257"/>
        </pc:sldMkLst>
      </pc:sldChg>
      <pc:sldChg chg="delSp modSp mod">
        <pc:chgData name="Parnika Chopade" userId="acfad8df-8a5e-48da-a6c3-c561296ab353" providerId="ADAL" clId="{06C77DB2-5A50-41A0-A8D0-CC03DAD45F85}" dt="2020-10-27T05:36:45.860" v="203" actId="20577"/>
        <pc:sldMkLst>
          <pc:docMk/>
          <pc:sldMk cId="0" sldId="259"/>
        </pc:sldMkLst>
      </pc:sldChg>
      <pc:sldChg chg="delSp modSp mod">
        <pc:chgData name="Parnika Chopade" userId="acfad8df-8a5e-48da-a6c3-c561296ab353" providerId="ADAL" clId="{06C77DB2-5A50-41A0-A8D0-CC03DAD45F85}" dt="2020-10-27T05:39:30.870" v="326" actId="255"/>
        <pc:sldMkLst>
          <pc:docMk/>
          <pc:sldMk cId="0" sldId="260"/>
        </pc:sldMkLst>
      </pc:sldChg>
      <pc:sldChg chg="delSp modSp mod">
        <pc:chgData name="Parnika Chopade" userId="acfad8df-8a5e-48da-a6c3-c561296ab353" providerId="ADAL" clId="{06C77DB2-5A50-41A0-A8D0-CC03DAD45F85}" dt="2020-10-27T05:47:30.271" v="27" actId="14100"/>
        <pc:sldMkLst>
          <pc:docMk/>
          <pc:sldMk cId="0" sldId="266"/>
        </pc:sldMkLst>
      </pc:sldChg>
      <pc:sldChg chg="addSp delSp modSp mod">
        <pc:chgData name="Parnika Chopade" userId="acfad8df-8a5e-48da-a6c3-c561296ab353" providerId="ADAL" clId="{06C77DB2-5A50-41A0-A8D0-CC03DAD45F85}" dt="2020-10-27T06:00:05.196" v="865" actId="1076"/>
        <pc:sldMkLst>
          <pc:docMk/>
          <pc:sldMk cId="0" sldId="268"/>
        </pc:sldMkLst>
      </pc:sldChg>
      <pc:sldChg chg="addSp delSp modSp mod">
        <pc:chgData name="Parnika Chopade" userId="acfad8df-8a5e-48da-a6c3-c561296ab353" providerId="ADAL" clId="{06C77DB2-5A50-41A0-A8D0-CC03DAD45F85}" dt="2020-10-27T05:13:42.862" v="68" actId="20577"/>
        <pc:sldMkLst>
          <pc:docMk/>
          <pc:sldMk cId="0" sldId="281"/>
        </pc:sldMkLst>
      </pc:sldChg>
      <pc:sldChg chg="modSp del mod">
        <pc:chgData name="Parnika Chopade" userId="acfad8df-8a5e-48da-a6c3-c561296ab353" providerId="ADAL" clId="{06C77DB2-5A50-41A0-A8D0-CC03DAD45F85}" dt="2020-10-27T05:49:14.703" v="67" actId="47"/>
        <pc:sldMkLst>
          <pc:docMk/>
          <pc:sldMk cId="0" sldId="283"/>
        </pc:sldMkLst>
      </pc:sldChg>
      <pc:sldChg chg="delSp modSp mod">
        <pc:chgData name="Parnika Chopade" userId="acfad8df-8a5e-48da-a6c3-c561296ab353" providerId="ADAL" clId="{06C77DB2-5A50-41A0-A8D0-CC03DAD45F85}" dt="2020-10-27T05:47:48.687" v="31" actId="1076"/>
        <pc:sldMkLst>
          <pc:docMk/>
          <pc:sldMk cId="0" sldId="284"/>
        </pc:sldMkLst>
      </pc:sldChg>
      <pc:sldChg chg="delSp">
        <pc:chgData name="Parnika Chopade" userId="acfad8df-8a5e-48da-a6c3-c561296ab353" providerId="ADAL" clId="{06C77DB2-5A50-41A0-A8D0-CC03DAD45F85}" dt="2020-10-27T08:01:25.371" v="1635" actId="478"/>
        <pc:sldMkLst>
          <pc:docMk/>
          <pc:sldMk cId="0" sldId="292"/>
        </pc:sldMkLst>
      </pc:sldChg>
      <pc:sldChg chg="addSp delSp modSp mod">
        <pc:chgData name="Parnika Chopade" userId="acfad8df-8a5e-48da-a6c3-c561296ab353" providerId="ADAL" clId="{06C77DB2-5A50-41A0-A8D0-CC03DAD45F85}" dt="2020-10-27T06:18:06.806" v="928" actId="1076"/>
        <pc:sldMkLst>
          <pc:docMk/>
          <pc:sldMk cId="0" sldId="297"/>
        </pc:sldMkLst>
      </pc:sldChg>
      <pc:sldChg chg="delSp modSp mod">
        <pc:chgData name="Parnika Chopade" userId="acfad8df-8a5e-48da-a6c3-c561296ab353" providerId="ADAL" clId="{06C77DB2-5A50-41A0-A8D0-CC03DAD45F85}" dt="2020-10-27T07:47:07.684" v="1521" actId="14100"/>
        <pc:sldMkLst>
          <pc:docMk/>
          <pc:sldMk cId="0" sldId="298"/>
        </pc:sldMkLst>
      </pc:sldChg>
      <pc:sldChg chg="delSp modSp mod">
        <pc:chgData name="Parnika Chopade" userId="acfad8df-8a5e-48da-a6c3-c561296ab353" providerId="ADAL" clId="{06C77DB2-5A50-41A0-A8D0-CC03DAD45F85}" dt="2020-10-27T08:00:57.175" v="1633" actId="14100"/>
        <pc:sldMkLst>
          <pc:docMk/>
          <pc:sldMk cId="0" sldId="304"/>
        </pc:sldMkLst>
      </pc:sldChg>
      <pc:sldChg chg="delSp">
        <pc:chgData name="Parnika Chopade" userId="acfad8df-8a5e-48da-a6c3-c561296ab353" providerId="ADAL" clId="{06C77DB2-5A50-41A0-A8D0-CC03DAD45F85}" dt="2020-10-27T05:14:43.934" v="69" actId="478"/>
        <pc:sldMkLst>
          <pc:docMk/>
          <pc:sldMk cId="0" sldId="309"/>
        </pc:sldMkLst>
      </pc:sldChg>
      <pc:sldChg chg="delSp modSp mod">
        <pc:chgData name="Parnika Chopade" userId="acfad8df-8a5e-48da-a6c3-c561296ab353" providerId="ADAL" clId="{06C77DB2-5A50-41A0-A8D0-CC03DAD45F85}" dt="2020-10-27T07:47:45.789" v="1528" actId="1076"/>
        <pc:sldMkLst>
          <pc:docMk/>
          <pc:sldMk cId="0" sldId="323"/>
        </pc:sldMkLst>
      </pc:sldChg>
      <pc:sldChg chg="delSp modSp mod">
        <pc:chgData name="Parnika Chopade" userId="acfad8df-8a5e-48da-a6c3-c561296ab353" providerId="ADAL" clId="{06C77DB2-5A50-41A0-A8D0-CC03DAD45F85}" dt="2020-10-27T07:47:56.696" v="1538" actId="20577"/>
        <pc:sldMkLst>
          <pc:docMk/>
          <pc:sldMk cId="0" sldId="337"/>
        </pc:sldMkLst>
      </pc:sldChg>
      <pc:sldChg chg="delSp modSp mod">
        <pc:chgData name="Parnika Chopade" userId="acfad8df-8a5e-48da-a6c3-c561296ab353" providerId="ADAL" clId="{06C77DB2-5A50-41A0-A8D0-CC03DAD45F85}" dt="2020-10-27T07:57:11.093" v="1605" actId="20577"/>
        <pc:sldMkLst>
          <pc:docMk/>
          <pc:sldMk cId="0" sldId="339"/>
        </pc:sldMkLst>
      </pc:sldChg>
      <pc:sldChg chg="delSp modSp mod">
        <pc:chgData name="Parnika Chopade" userId="acfad8df-8a5e-48da-a6c3-c561296ab353" providerId="ADAL" clId="{06C77DB2-5A50-41A0-A8D0-CC03DAD45F85}" dt="2020-10-27T05:47:22.401" v="25" actId="1076"/>
        <pc:sldMkLst>
          <pc:docMk/>
          <pc:sldMk cId="0" sldId="359"/>
        </pc:sldMkLst>
      </pc:sldChg>
      <pc:sldChg chg="delSp modSp mod">
        <pc:chgData name="Parnika Chopade" userId="acfad8df-8a5e-48da-a6c3-c561296ab353" providerId="ADAL" clId="{06C77DB2-5A50-41A0-A8D0-CC03DAD45F85}" dt="2020-10-27T07:48:06.301" v="1540" actId="1076"/>
        <pc:sldMkLst>
          <pc:docMk/>
          <pc:sldMk cId="0" sldId="360"/>
        </pc:sldMkLst>
      </pc:sldChg>
      <pc:sldChg chg="modSp add mod">
        <pc:chgData name="Parnika Chopade" userId="acfad8df-8a5e-48da-a6c3-c561296ab353" providerId="ADAL" clId="{06C77DB2-5A50-41A0-A8D0-CC03DAD45F85}" dt="2020-10-27T05:44:45.030" v="15" actId="14100"/>
        <pc:sldMkLst>
          <pc:docMk/>
          <pc:sldMk cId="0" sldId="361"/>
        </pc:sldMkLst>
      </pc:sldChg>
      <pc:sldChg chg="delSp">
        <pc:chgData name="Parnika Chopade" userId="acfad8df-8a5e-48da-a6c3-c561296ab353" providerId="ADAL" clId="{06C77DB2-5A50-41A0-A8D0-CC03DAD45F85}" dt="2020-10-27T08:01:03.615" v="1634" actId="478"/>
        <pc:sldMkLst>
          <pc:docMk/>
          <pc:sldMk cId="0" sldId="366"/>
        </pc:sldMkLst>
      </pc:sldChg>
      <pc:sldChg chg="delSp modSp mod">
        <pc:chgData name="Parnika Chopade" userId="acfad8df-8a5e-48da-a6c3-c561296ab353" providerId="ADAL" clId="{06C77DB2-5A50-41A0-A8D0-CC03DAD45F85}" dt="2020-10-27T06:20:27.307" v="936" actId="478"/>
        <pc:sldMkLst>
          <pc:docMk/>
          <pc:sldMk cId="0" sldId="374"/>
        </pc:sldMkLst>
      </pc:sldChg>
      <pc:sldChg chg="delSp modSp mod">
        <pc:chgData name="Parnika Chopade" userId="acfad8df-8a5e-48da-a6c3-c561296ab353" providerId="ADAL" clId="{06C77DB2-5A50-41A0-A8D0-CC03DAD45F85}" dt="2020-10-27T06:41:43.536" v="1083" actId="1076"/>
        <pc:sldMkLst>
          <pc:docMk/>
          <pc:sldMk cId="0" sldId="375"/>
        </pc:sldMkLst>
      </pc:sldChg>
      <pc:sldChg chg="delSp modSp mod">
        <pc:chgData name="Parnika Chopade" userId="acfad8df-8a5e-48da-a6c3-c561296ab353" providerId="ADAL" clId="{06C77DB2-5A50-41A0-A8D0-CC03DAD45F85}" dt="2020-10-27T06:42:57.567" v="1107" actId="14100"/>
        <pc:sldMkLst>
          <pc:docMk/>
          <pc:sldMk cId="0" sldId="376"/>
        </pc:sldMkLst>
      </pc:sldChg>
      <pc:sldChg chg="delSp modSp mod">
        <pc:chgData name="Parnika Chopade" userId="acfad8df-8a5e-48da-a6c3-c561296ab353" providerId="ADAL" clId="{06C77DB2-5A50-41A0-A8D0-CC03DAD45F85}" dt="2020-10-27T06:54:04.777" v="1129" actId="20577"/>
        <pc:sldMkLst>
          <pc:docMk/>
          <pc:sldMk cId="0" sldId="377"/>
        </pc:sldMkLst>
      </pc:sldChg>
      <pc:sldChg chg="addSp delSp modSp mod">
        <pc:chgData name="Parnika Chopade" userId="acfad8df-8a5e-48da-a6c3-c561296ab353" providerId="ADAL" clId="{06C77DB2-5A50-41A0-A8D0-CC03DAD45F85}" dt="2020-10-27T06:59:53.126" v="1142" actId="21"/>
        <pc:sldMkLst>
          <pc:docMk/>
          <pc:sldMk cId="0" sldId="378"/>
        </pc:sldMkLst>
      </pc:sldChg>
      <pc:sldChg chg="addSp delSp modSp mod">
        <pc:chgData name="Parnika Chopade" userId="acfad8df-8a5e-48da-a6c3-c561296ab353" providerId="ADAL" clId="{06C77DB2-5A50-41A0-A8D0-CC03DAD45F85}" dt="2020-10-27T07:30:59.421" v="1307" actId="1076"/>
        <pc:sldMkLst>
          <pc:docMk/>
          <pc:sldMk cId="0" sldId="379"/>
        </pc:sldMkLst>
      </pc:sldChg>
      <pc:sldChg chg="delSp modSp mod">
        <pc:chgData name="Parnika Chopade" userId="acfad8df-8a5e-48da-a6c3-c561296ab353" providerId="ADAL" clId="{06C77DB2-5A50-41A0-A8D0-CC03DAD45F85}" dt="2020-10-27T07:31:06.825" v="1309" actId="1076"/>
        <pc:sldMkLst>
          <pc:docMk/>
          <pc:sldMk cId="0" sldId="380"/>
        </pc:sldMkLst>
      </pc:sldChg>
      <pc:sldChg chg="delSp">
        <pc:chgData name="Parnika Chopade" userId="acfad8df-8a5e-48da-a6c3-c561296ab353" providerId="ADAL" clId="{06C77DB2-5A50-41A0-A8D0-CC03DAD45F85}" dt="2020-10-27T05:44:50.227" v="16" actId="478"/>
        <pc:sldMkLst>
          <pc:docMk/>
          <pc:sldMk cId="0" sldId="381"/>
        </pc:sldMkLst>
      </pc:sldChg>
      <pc:sldChg chg="modSp del mod">
        <pc:chgData name="Parnika Chopade" userId="acfad8df-8a5e-48da-a6c3-c561296ab353" providerId="ADAL" clId="{06C77DB2-5A50-41A0-A8D0-CC03DAD45F85}" dt="2020-10-27T07:22:07.758" v="1250" actId="47"/>
        <pc:sldMkLst>
          <pc:docMk/>
          <pc:sldMk cId="0" sldId="387"/>
        </pc:sldMkLst>
      </pc:sldChg>
      <pc:sldChg chg="delSp">
        <pc:chgData name="Parnika Chopade" userId="acfad8df-8a5e-48da-a6c3-c561296ab353" providerId="ADAL" clId="{06C77DB2-5A50-41A0-A8D0-CC03DAD45F85}" dt="2020-10-27T08:01:47.166" v="1637" actId="478"/>
        <pc:sldMkLst>
          <pc:docMk/>
          <pc:sldMk cId="0" sldId="390"/>
        </pc:sldMkLst>
      </pc:sldChg>
      <pc:sldChg chg="delSp modSp mod">
        <pc:chgData name="Parnika Chopade" userId="acfad8df-8a5e-48da-a6c3-c561296ab353" providerId="ADAL" clId="{06C77DB2-5A50-41A0-A8D0-CC03DAD45F85}" dt="2020-10-27T07:46:59.951" v="1518" actId="478"/>
        <pc:sldMkLst>
          <pc:docMk/>
          <pc:sldMk cId="0" sldId="392"/>
        </pc:sldMkLst>
      </pc:sldChg>
      <pc:sldChg chg="delSp modSp mod">
        <pc:chgData name="Parnika Chopade" userId="acfad8df-8a5e-48da-a6c3-c561296ab353" providerId="ADAL" clId="{06C77DB2-5A50-41A0-A8D0-CC03DAD45F85}" dt="2020-10-27T07:44:02.784" v="1339" actId="478"/>
        <pc:sldMkLst>
          <pc:docMk/>
          <pc:sldMk cId="0" sldId="393"/>
        </pc:sldMkLst>
      </pc:sldChg>
      <pc:sldChg chg="delSp modSp mod">
        <pc:chgData name="Parnika Chopade" userId="acfad8df-8a5e-48da-a6c3-c561296ab353" providerId="ADAL" clId="{06C77DB2-5A50-41A0-A8D0-CC03DAD45F85}" dt="2020-10-27T07:45:00.593" v="1505" actId="20577"/>
        <pc:sldMkLst>
          <pc:docMk/>
          <pc:sldMk cId="0" sldId="394"/>
        </pc:sldMkLst>
      </pc:sldChg>
      <pc:sldChg chg="delSp modSp mod">
        <pc:chgData name="Parnika Chopade" userId="acfad8df-8a5e-48da-a6c3-c561296ab353" providerId="ADAL" clId="{06C77DB2-5A50-41A0-A8D0-CC03DAD45F85}" dt="2020-10-27T07:42:55.453" v="1326" actId="20577"/>
        <pc:sldMkLst>
          <pc:docMk/>
          <pc:sldMk cId="0" sldId="395"/>
        </pc:sldMkLst>
      </pc:sldChg>
      <pc:sldChg chg="delSp">
        <pc:chgData name="Parnika Chopade" userId="acfad8df-8a5e-48da-a6c3-c561296ab353" providerId="ADAL" clId="{06C77DB2-5A50-41A0-A8D0-CC03DAD45F85}" dt="2020-10-27T08:01:45.565" v="1636" actId="478"/>
        <pc:sldMkLst>
          <pc:docMk/>
          <pc:sldMk cId="0" sldId="402"/>
        </pc:sldMkLst>
      </pc:sldChg>
      <pc:sldChg chg="del">
        <pc:chgData name="Parnika Chopade" userId="acfad8df-8a5e-48da-a6c3-c561296ab353" providerId="ADAL" clId="{06C77DB2-5A50-41A0-A8D0-CC03DAD45F85}" dt="2020-10-27T05:39:36.749" v="0" actId="47"/>
        <pc:sldMkLst>
          <pc:docMk/>
          <pc:sldMk cId="0" sldId="431"/>
        </pc:sldMkLst>
      </pc:sldChg>
      <pc:sldChg chg="modSp del mod">
        <pc:chgData name="Parnika Chopade" userId="acfad8df-8a5e-48da-a6c3-c561296ab353" providerId="ADAL" clId="{06C77DB2-5A50-41A0-A8D0-CC03DAD45F85}" dt="2020-10-27T06:49:02.860" v="1108" actId="47"/>
        <pc:sldMkLst>
          <pc:docMk/>
          <pc:sldMk cId="0" sldId="432"/>
        </pc:sldMkLst>
      </pc:sldChg>
      <pc:sldChg chg="modSp del mod">
        <pc:chgData name="Parnika Chopade" userId="acfad8df-8a5e-48da-a6c3-c561296ab353" providerId="ADAL" clId="{06C77DB2-5A50-41A0-A8D0-CC03DAD45F85}" dt="2020-10-27T07:20:06.974" v="1209" actId="47"/>
        <pc:sldMkLst>
          <pc:docMk/>
          <pc:sldMk cId="0" sldId="433"/>
        </pc:sldMkLst>
      </pc:sldChg>
      <pc:sldChg chg="modSp del mod">
        <pc:chgData name="Parnika Chopade" userId="acfad8df-8a5e-48da-a6c3-c561296ab353" providerId="ADAL" clId="{06C77DB2-5A50-41A0-A8D0-CC03DAD45F85}" dt="2020-10-27T07:23:11.783" v="1256" actId="47"/>
        <pc:sldMkLst>
          <pc:docMk/>
          <pc:sldMk cId="0" sldId="434"/>
        </pc:sldMkLst>
      </pc:sldChg>
      <pc:sldChg chg="del">
        <pc:chgData name="Parnika Chopade" userId="acfad8df-8a5e-48da-a6c3-c561296ab353" providerId="ADAL" clId="{06C77DB2-5A50-41A0-A8D0-CC03DAD45F85}" dt="2020-10-27T07:23:16.686" v="1257" actId="47"/>
        <pc:sldMkLst>
          <pc:docMk/>
          <pc:sldMk cId="0" sldId="435"/>
        </pc:sldMkLst>
      </pc:sldChg>
      <pc:sldChg chg="del">
        <pc:chgData name="Parnika Chopade" userId="acfad8df-8a5e-48da-a6c3-c561296ab353" providerId="ADAL" clId="{06C77DB2-5A50-41A0-A8D0-CC03DAD45F85}" dt="2020-10-27T07:23:17.705" v="1258" actId="47"/>
        <pc:sldMkLst>
          <pc:docMk/>
          <pc:sldMk cId="0" sldId="436"/>
        </pc:sldMkLst>
      </pc:sldChg>
      <pc:sldChg chg="del">
        <pc:chgData name="Parnika Chopade" userId="acfad8df-8a5e-48da-a6c3-c561296ab353" providerId="ADAL" clId="{06C77DB2-5A50-41A0-A8D0-CC03DAD45F85}" dt="2020-10-27T07:23:18.823" v="1259" actId="47"/>
        <pc:sldMkLst>
          <pc:docMk/>
          <pc:sldMk cId="0" sldId="437"/>
        </pc:sldMkLst>
      </pc:sldChg>
      <pc:sldChg chg="del">
        <pc:chgData name="Parnika Chopade" userId="acfad8df-8a5e-48da-a6c3-c561296ab353" providerId="ADAL" clId="{06C77DB2-5A50-41A0-A8D0-CC03DAD45F85}" dt="2020-10-27T07:23:21.283" v="1260" actId="47"/>
        <pc:sldMkLst>
          <pc:docMk/>
          <pc:sldMk cId="0" sldId="438"/>
        </pc:sldMkLst>
      </pc:sldChg>
      <pc:sldChg chg="del">
        <pc:chgData name="Parnika Chopade" userId="acfad8df-8a5e-48da-a6c3-c561296ab353" providerId="ADAL" clId="{06C77DB2-5A50-41A0-A8D0-CC03DAD45F85}" dt="2020-10-27T07:23:22.485" v="1261" actId="47"/>
        <pc:sldMkLst>
          <pc:docMk/>
          <pc:sldMk cId="0" sldId="439"/>
        </pc:sldMkLst>
      </pc:sldChg>
      <pc:sldChg chg="delSp">
        <pc:chgData name="Parnika Chopade" userId="acfad8df-8a5e-48da-a6c3-c561296ab353" providerId="ADAL" clId="{06C77DB2-5A50-41A0-A8D0-CC03DAD45F85}" dt="2020-10-27T08:01:49.389" v="1638" actId="478"/>
        <pc:sldMkLst>
          <pc:docMk/>
          <pc:sldMk cId="0" sldId="440"/>
        </pc:sldMkLst>
      </pc:sldChg>
      <pc:sldChg chg="delSp">
        <pc:chgData name="Parnika Chopade" userId="acfad8df-8a5e-48da-a6c3-c561296ab353" providerId="ADAL" clId="{06C77DB2-5A50-41A0-A8D0-CC03DAD45F85}" dt="2020-10-27T08:01:51.902" v="1639" actId="478"/>
        <pc:sldMkLst>
          <pc:docMk/>
          <pc:sldMk cId="0" sldId="441"/>
        </pc:sldMkLst>
      </pc:sldChg>
      <pc:sldChg chg="delSp">
        <pc:chgData name="Parnika Chopade" userId="acfad8df-8a5e-48da-a6c3-c561296ab353" providerId="ADAL" clId="{06C77DB2-5A50-41A0-A8D0-CC03DAD45F85}" dt="2020-10-27T08:01:54.284" v="1640" actId="478"/>
        <pc:sldMkLst>
          <pc:docMk/>
          <pc:sldMk cId="0" sldId="442"/>
        </pc:sldMkLst>
      </pc:sldChg>
      <pc:sldChg chg="delSp">
        <pc:chgData name="Parnika Chopade" userId="acfad8df-8a5e-48da-a6c3-c561296ab353" providerId="ADAL" clId="{06C77DB2-5A50-41A0-A8D0-CC03DAD45F85}" dt="2020-10-27T08:01:56.833" v="1641" actId="478"/>
        <pc:sldMkLst>
          <pc:docMk/>
          <pc:sldMk cId="0" sldId="443"/>
        </pc:sldMkLst>
      </pc:sldChg>
      <pc:sldChg chg="delSp">
        <pc:chgData name="Parnika Chopade" userId="acfad8df-8a5e-48da-a6c3-c561296ab353" providerId="ADAL" clId="{06C77DB2-5A50-41A0-A8D0-CC03DAD45F85}" dt="2020-10-27T08:02:02.076" v="1642" actId="478"/>
        <pc:sldMkLst>
          <pc:docMk/>
          <pc:sldMk cId="0" sldId="444"/>
        </pc:sldMkLst>
      </pc:sldChg>
      <pc:sldChg chg="delSp">
        <pc:chgData name="Parnika Chopade" userId="acfad8df-8a5e-48da-a6c3-c561296ab353" providerId="ADAL" clId="{06C77DB2-5A50-41A0-A8D0-CC03DAD45F85}" dt="2020-10-27T08:02:09.884" v="1645" actId="478"/>
        <pc:sldMkLst>
          <pc:docMk/>
          <pc:sldMk cId="0" sldId="445"/>
        </pc:sldMkLst>
      </pc:sldChg>
      <pc:sldChg chg="delSp">
        <pc:chgData name="Parnika Chopade" userId="acfad8df-8a5e-48da-a6c3-c561296ab353" providerId="ADAL" clId="{06C77DB2-5A50-41A0-A8D0-CC03DAD45F85}" dt="2020-10-27T08:02:04.841" v="1643" actId="478"/>
        <pc:sldMkLst>
          <pc:docMk/>
          <pc:sldMk cId="0" sldId="446"/>
        </pc:sldMkLst>
      </pc:sldChg>
      <pc:sldChg chg="delSp">
        <pc:chgData name="Parnika Chopade" userId="acfad8df-8a5e-48da-a6c3-c561296ab353" providerId="ADAL" clId="{06C77DB2-5A50-41A0-A8D0-CC03DAD45F85}" dt="2020-10-27T08:02:07.363" v="1644" actId="478"/>
        <pc:sldMkLst>
          <pc:docMk/>
          <pc:sldMk cId="0" sldId="448"/>
        </pc:sldMkLst>
      </pc:sldChg>
      <pc:sldChg chg="modSp add mod">
        <pc:chgData name="Parnika Chopade" userId="acfad8df-8a5e-48da-a6c3-c561296ab353" providerId="ADAL" clId="{06C77DB2-5A50-41A0-A8D0-CC03DAD45F85}" dt="2020-10-27T08:08:23.236" v="1658" actId="108"/>
        <pc:sldMkLst>
          <pc:docMk/>
          <pc:sldMk cId="3831791104" sldId="449"/>
        </pc:sldMkLst>
      </pc:sldChg>
      <pc:sldChg chg="addSp delSp modSp add mod">
        <pc:chgData name="Parnika Chopade" userId="acfad8df-8a5e-48da-a6c3-c561296ab353" providerId="ADAL" clId="{06C77DB2-5A50-41A0-A8D0-CC03DAD45F85}" dt="2020-10-27T06:36:14.711" v="1063" actId="14100"/>
        <pc:sldMkLst>
          <pc:docMk/>
          <pc:sldMk cId="522304150" sldId="450"/>
        </pc:sldMkLst>
      </pc:sldChg>
      <pc:sldChg chg="addSp delSp modSp add mod">
        <pc:chgData name="Parnika Chopade" userId="acfad8df-8a5e-48da-a6c3-c561296ab353" providerId="ADAL" clId="{06C77DB2-5A50-41A0-A8D0-CC03DAD45F85}" dt="2020-10-27T07:23:58.828" v="1267" actId="1076"/>
        <pc:sldMkLst>
          <pc:docMk/>
          <pc:sldMk cId="6721435" sldId="451"/>
        </pc:sldMkLst>
      </pc:sldChg>
      <pc:sldChg chg="del">
        <pc:chgData name="Parnika Chopade" userId="acfad8df-8a5e-48da-a6c3-c561296ab353" providerId="ADAL" clId="{06C77DB2-5A50-41A0-A8D0-CC03DAD45F85}" dt="2020-10-27T05:16:18.484" v="70" actId="47"/>
        <pc:sldMkLst>
          <pc:docMk/>
          <pc:sldMk cId="0" sldId="579"/>
        </pc:sldMkLst>
      </pc:sldChg>
      <pc:sldMasterChg chg="addSp modSp mod modSldLayout">
        <pc:chgData name="Parnika Chopade" userId="acfad8df-8a5e-48da-a6c3-c561296ab353" providerId="ADAL" clId="{06C77DB2-5A50-41A0-A8D0-CC03DAD45F85}" dt="2020-10-27T08:05:44.003" v="1657" actId="478"/>
        <pc:sldMasterMkLst>
          <pc:docMk/>
          <pc:sldMasterMk cId="0" sldId="2147483869"/>
        </pc:sldMasterMkLst>
        <pc:sldLayoutChg chg="delSp mod">
          <pc:chgData name="Parnika Chopade" userId="acfad8df-8a5e-48da-a6c3-c561296ab353" providerId="ADAL" clId="{06C77DB2-5A50-41A0-A8D0-CC03DAD45F85}" dt="2020-10-27T08:05:44.003" v="1657" actId="478"/>
          <pc:sldLayoutMkLst>
            <pc:docMk/>
            <pc:sldMasterMk cId="0" sldId="2147483869"/>
            <pc:sldLayoutMk cId="3427422711" sldId="2147483871"/>
          </pc:sldLayoutMkLst>
        </pc:sldLayoutChg>
      </pc:sldMasterChg>
    </pc:docChg>
  </pc:docChgLst>
  <pc:docChgLst>
    <pc:chgData name="Megha  Badge" userId="35f2bb56-21b0-441f-900d-58a35feaa7ea" providerId="ADAL" clId="{A1F14FF6-0DFD-4947-AB64-61C9324CFA5F}"/>
    <pc:docChg chg="modSld">
      <pc:chgData name="Megha  Badge" userId="35f2bb56-21b0-441f-900d-58a35feaa7ea" providerId="ADAL" clId="{A1F14FF6-0DFD-4947-AB64-61C9324CFA5F}" dt="2024-07-25T09:04:41.349" v="3" actId="1036"/>
      <pc:docMkLst>
        <pc:docMk/>
      </pc:docMkLst>
      <pc:sldChg chg="modSp">
        <pc:chgData name="Megha  Badge" userId="35f2bb56-21b0-441f-900d-58a35feaa7ea" providerId="ADAL" clId="{A1F14FF6-0DFD-4947-AB64-61C9324CFA5F}" dt="2024-07-25T09:04:41.349" v="3" actId="1036"/>
        <pc:sldMkLst>
          <pc:docMk/>
          <pc:sldMk cId="522304150" sldId="450"/>
        </pc:sldMkLst>
      </pc:sldChg>
    </pc:docChg>
  </pc:docChgLst>
  <pc:docChgLst>
    <pc:chgData name="Apurva Narkhede" userId="d71d3541-988d-4816-ae90-49d8a65f8563" providerId="ADAL" clId="{1F2ABF34-1088-493A-AB3D-E863986787E1}"/>
    <pc:docChg chg="modSld">
      <pc:chgData name="Apurva Narkhede" userId="d71d3541-988d-4816-ae90-49d8a65f8563" providerId="ADAL" clId="{1F2ABF34-1088-493A-AB3D-E863986787E1}" dt="2020-12-28T11:35:54.267" v="0" actId="20577"/>
      <pc:docMkLst>
        <pc:docMk/>
      </pc:docMkLst>
      <pc:sldChg chg="modSp mod">
        <pc:chgData name="Apurva Narkhede" userId="d71d3541-988d-4816-ae90-49d8a65f8563" providerId="ADAL" clId="{1F2ABF34-1088-493A-AB3D-E863986787E1}" dt="2020-12-28T11:35:54.267" v="0" actId="20577"/>
        <pc:sldMkLst>
          <pc:docMk/>
          <pc:sldMk cId="0" sldId="361"/>
        </pc:sldMkLst>
      </pc:sldChg>
    </pc:docChg>
  </pc:docChgLst>
  <pc:docChgLst>
    <pc:chgData name="Chaitali Dulewale" userId="e3be9518-4be1-4b83-afb0-7d0d778308c4" providerId="ADAL" clId="{66784387-02C2-4B49-B218-8906DE874044}"/>
    <pc:docChg chg="custSel addSld delSld modSld">
      <pc:chgData name="Chaitali Dulewale" userId="e3be9518-4be1-4b83-afb0-7d0d778308c4" providerId="ADAL" clId="{66784387-02C2-4B49-B218-8906DE874044}" dt="2024-11-22T06:40:57.111" v="495" actId="113"/>
      <pc:docMkLst>
        <pc:docMk/>
      </pc:docMkLst>
      <pc:sldChg chg="modSp mod">
        <pc:chgData name="Chaitali Dulewale" userId="e3be9518-4be1-4b83-afb0-7d0d778308c4" providerId="ADAL" clId="{66784387-02C2-4B49-B218-8906DE874044}" dt="2024-11-22T06:31:18.925" v="13" actId="20577"/>
        <pc:sldMkLst>
          <pc:docMk/>
          <pc:sldMk cId="0" sldId="260"/>
        </pc:sldMkLst>
        <pc:spChg chg="mod">
          <ac:chgData name="Chaitali Dulewale" userId="e3be9518-4be1-4b83-afb0-7d0d778308c4" providerId="ADAL" clId="{66784387-02C2-4B49-B218-8906DE874044}" dt="2024-11-22T06:31:18.925" v="13" actId="20577"/>
          <ac:spMkLst>
            <pc:docMk/>
            <pc:sldMk cId="0" sldId="260"/>
            <ac:spMk id="20483" creationId="{A7EA2AFA-DF12-47E9-AE9D-A02BB8E23C76}"/>
          </ac:spMkLst>
        </pc:spChg>
      </pc:sldChg>
      <pc:sldChg chg="modSp mod">
        <pc:chgData name="Chaitali Dulewale" userId="e3be9518-4be1-4b83-afb0-7d0d778308c4" providerId="ADAL" clId="{66784387-02C2-4B49-B218-8906DE874044}" dt="2024-11-22T06:26:32.688" v="0" actId="33524"/>
        <pc:sldMkLst>
          <pc:docMk/>
          <pc:sldMk cId="0" sldId="266"/>
        </pc:sldMkLst>
        <pc:spChg chg="mod">
          <ac:chgData name="Chaitali Dulewale" userId="e3be9518-4be1-4b83-afb0-7d0d778308c4" providerId="ADAL" clId="{66784387-02C2-4B49-B218-8906DE874044}" dt="2024-11-22T06:26:32.688" v="0" actId="33524"/>
          <ac:spMkLst>
            <pc:docMk/>
            <pc:sldMk cId="0" sldId="266"/>
            <ac:spMk id="8195" creationId="{6A4C7A27-4114-4CDF-A70C-7F8C3A981F6B}"/>
          </ac:spMkLst>
        </pc:spChg>
      </pc:sldChg>
      <pc:sldChg chg="modSp mod">
        <pc:chgData name="Chaitali Dulewale" userId="e3be9518-4be1-4b83-afb0-7d0d778308c4" providerId="ADAL" clId="{66784387-02C2-4B49-B218-8906DE874044}" dt="2024-11-22T06:30:14.176" v="6" actId="20577"/>
        <pc:sldMkLst>
          <pc:docMk/>
          <pc:sldMk cId="0" sldId="281"/>
        </pc:sldMkLst>
        <pc:spChg chg="mod">
          <ac:chgData name="Chaitali Dulewale" userId="e3be9518-4be1-4b83-afb0-7d0d778308c4" providerId="ADAL" clId="{66784387-02C2-4B49-B218-8906DE874044}" dt="2024-11-22T06:30:14.176" v="6" actId="20577"/>
          <ac:spMkLst>
            <pc:docMk/>
            <pc:sldMk cId="0" sldId="281"/>
            <ac:spMk id="8195" creationId="{866AFCB4-BBD5-48D0-8F2B-E6E251E5D310}"/>
          </ac:spMkLst>
        </pc:spChg>
      </pc:sldChg>
      <pc:sldChg chg="modSp mod">
        <pc:chgData name="Chaitali Dulewale" userId="e3be9518-4be1-4b83-afb0-7d0d778308c4" providerId="ADAL" clId="{66784387-02C2-4B49-B218-8906DE874044}" dt="2024-11-22T06:26:52.833" v="1" actId="20577"/>
        <pc:sldMkLst>
          <pc:docMk/>
          <pc:sldMk cId="0" sldId="284"/>
        </pc:sldMkLst>
        <pc:spChg chg="mod">
          <ac:chgData name="Chaitali Dulewale" userId="e3be9518-4be1-4b83-afb0-7d0d778308c4" providerId="ADAL" clId="{66784387-02C2-4B49-B218-8906DE874044}" dt="2024-11-22T06:26:52.833" v="1" actId="20577"/>
          <ac:spMkLst>
            <pc:docMk/>
            <pc:sldMk cId="0" sldId="284"/>
            <ac:spMk id="5123" creationId="{30CEA2AB-FD29-4E10-8DFB-2D2C1A0B9BF6}"/>
          </ac:spMkLst>
        </pc:spChg>
      </pc:sldChg>
      <pc:sldChg chg="modSp mod">
        <pc:chgData name="Chaitali Dulewale" userId="e3be9518-4be1-4b83-afb0-7d0d778308c4" providerId="ADAL" clId="{66784387-02C2-4B49-B218-8906DE874044}" dt="2024-11-22T06:40:05.991" v="494" actId="20577"/>
        <pc:sldMkLst>
          <pc:docMk/>
          <pc:sldMk cId="0" sldId="292"/>
        </pc:sldMkLst>
        <pc:spChg chg="mod">
          <ac:chgData name="Chaitali Dulewale" userId="e3be9518-4be1-4b83-afb0-7d0d778308c4" providerId="ADAL" clId="{66784387-02C2-4B49-B218-8906DE874044}" dt="2024-11-22T06:37:35.215" v="423" actId="1076"/>
          <ac:spMkLst>
            <pc:docMk/>
            <pc:sldMk cId="0" sldId="292"/>
            <ac:spMk id="30723" creationId="{39B2485E-54D0-44F6-A907-93339FB53970}"/>
          </ac:spMkLst>
        </pc:spChg>
        <pc:spChg chg="mod">
          <ac:chgData name="Chaitali Dulewale" userId="e3be9518-4be1-4b83-afb0-7d0d778308c4" providerId="ADAL" clId="{66784387-02C2-4B49-B218-8906DE874044}" dt="2024-11-22T06:40:05.991" v="494" actId="20577"/>
          <ac:spMkLst>
            <pc:docMk/>
            <pc:sldMk cId="0" sldId="292"/>
            <ac:spMk id="48132" creationId="{42BFEF17-166C-4624-9E45-188F77E9BEA8}"/>
          </ac:spMkLst>
        </pc:spChg>
      </pc:sldChg>
      <pc:sldChg chg="modSp mod">
        <pc:chgData name="Chaitali Dulewale" userId="e3be9518-4be1-4b83-afb0-7d0d778308c4" providerId="ADAL" clId="{66784387-02C2-4B49-B218-8906DE874044}" dt="2024-11-22T06:32:34.675" v="15"/>
        <pc:sldMkLst>
          <pc:docMk/>
          <pc:sldMk cId="0" sldId="297"/>
        </pc:sldMkLst>
        <pc:spChg chg="mod">
          <ac:chgData name="Chaitali Dulewale" userId="e3be9518-4be1-4b83-afb0-7d0d778308c4" providerId="ADAL" clId="{66784387-02C2-4B49-B218-8906DE874044}" dt="2024-11-22T06:32:34.675" v="15"/>
          <ac:spMkLst>
            <pc:docMk/>
            <pc:sldMk cId="0" sldId="297"/>
            <ac:spMk id="7" creationId="{3B790D77-4BAE-518F-6134-B05F8C356353}"/>
          </ac:spMkLst>
        </pc:spChg>
      </pc:sldChg>
      <pc:sldChg chg="modSp mod">
        <pc:chgData name="Chaitali Dulewale" userId="e3be9518-4be1-4b83-afb0-7d0d778308c4" providerId="ADAL" clId="{66784387-02C2-4B49-B218-8906DE874044}" dt="2024-11-22T06:40:57.111" v="495" actId="113"/>
        <pc:sldMkLst>
          <pc:docMk/>
          <pc:sldMk cId="0" sldId="366"/>
        </pc:sldMkLst>
        <pc:spChg chg="mod">
          <ac:chgData name="Chaitali Dulewale" userId="e3be9518-4be1-4b83-afb0-7d0d778308c4" providerId="ADAL" clId="{66784387-02C2-4B49-B218-8906DE874044}" dt="2024-11-22T06:40:57.111" v="495" actId="113"/>
          <ac:spMkLst>
            <pc:docMk/>
            <pc:sldMk cId="0" sldId="366"/>
            <ac:spMk id="47108" creationId="{70485997-70AE-4483-8939-8EC2CBA69AD9}"/>
          </ac:spMkLst>
        </pc:spChg>
      </pc:sldChg>
      <pc:sldChg chg="new del">
        <pc:chgData name="Chaitali Dulewale" userId="e3be9518-4be1-4b83-afb0-7d0d778308c4" providerId="ADAL" clId="{66784387-02C2-4B49-B218-8906DE874044}" dt="2024-11-22T06:34:00.803" v="34" actId="47"/>
        <pc:sldMkLst>
          <pc:docMk/>
          <pc:sldMk cId="1370086608" sldId="459"/>
        </pc:sldMkLst>
      </pc:sldChg>
      <pc:sldChg chg="modSp add mod">
        <pc:chgData name="Chaitali Dulewale" userId="e3be9518-4be1-4b83-afb0-7d0d778308c4" providerId="ADAL" clId="{66784387-02C2-4B49-B218-8906DE874044}" dt="2024-11-22T06:36:26.340" v="351" actId="20577"/>
        <pc:sldMkLst>
          <pc:docMk/>
          <pc:sldMk cId="2112710736" sldId="459"/>
        </pc:sldMkLst>
        <pc:spChg chg="mod">
          <ac:chgData name="Chaitali Dulewale" userId="e3be9518-4be1-4b83-afb0-7d0d778308c4" providerId="ADAL" clId="{66784387-02C2-4B49-B218-8906DE874044}" dt="2024-11-22T06:36:26.340" v="351" actId="20577"/>
          <ac:spMkLst>
            <pc:docMk/>
            <pc:sldMk cId="2112710736" sldId="459"/>
            <ac:spMk id="48132" creationId="{10859CAC-B8CE-B5B4-976C-93713FF73C93}"/>
          </ac:spMkLst>
        </pc:spChg>
      </pc:sldChg>
    </pc:docChg>
  </pc:docChgLst>
  <pc:docChgLst>
    <pc:chgData name="Tanushree Chouriya" userId="c29d8e57-0912-45a3-a633-1a55e3054d62" providerId="ADAL" clId="{B7EDB40D-BEA7-4A9F-8650-BE07A4DD0B89}"/>
    <pc:docChg chg="undo custSel delSld modSld">
      <pc:chgData name="Tanushree Chouriya" userId="c29d8e57-0912-45a3-a633-1a55e3054d62" providerId="ADAL" clId="{B7EDB40D-BEA7-4A9F-8650-BE07A4DD0B89}" dt="2022-05-17T11:35:56.601" v="118" actId="27636"/>
      <pc:docMkLst>
        <pc:docMk/>
      </pc:docMkLst>
      <pc:sldChg chg="addSp modSp">
        <pc:chgData name="Tanushree Chouriya" userId="c29d8e57-0912-45a3-a633-1a55e3054d62" providerId="ADAL" clId="{B7EDB40D-BEA7-4A9F-8650-BE07A4DD0B89}" dt="2022-05-17T11:19:00.640" v="97"/>
        <pc:sldMkLst>
          <pc:docMk/>
          <pc:sldMk cId="0" sldId="259"/>
        </pc:sldMkLst>
      </pc:sldChg>
      <pc:sldChg chg="addSp modSp">
        <pc:chgData name="Tanushree Chouriya" userId="c29d8e57-0912-45a3-a633-1a55e3054d62" providerId="ADAL" clId="{B7EDB40D-BEA7-4A9F-8650-BE07A4DD0B89}" dt="2022-05-17T11:11:09.116" v="15"/>
        <pc:sldMkLst>
          <pc:docMk/>
          <pc:sldMk cId="0" sldId="260"/>
        </pc:sldMkLst>
      </pc:sldChg>
      <pc:sldChg chg="addSp delSp modSp mod">
        <pc:chgData name="Tanushree Chouriya" userId="c29d8e57-0912-45a3-a633-1a55e3054d62" providerId="ADAL" clId="{B7EDB40D-BEA7-4A9F-8650-BE07A4DD0B89}" dt="2022-05-17T11:18:54.511" v="96"/>
        <pc:sldMkLst>
          <pc:docMk/>
          <pc:sldMk cId="0" sldId="266"/>
        </pc:sldMkLst>
      </pc:sldChg>
      <pc:sldChg chg="addSp modSp mod">
        <pc:chgData name="Tanushree Chouriya" userId="c29d8e57-0912-45a3-a633-1a55e3054d62" providerId="ADAL" clId="{B7EDB40D-BEA7-4A9F-8650-BE07A4DD0B89}" dt="2022-05-17T11:11:18.145" v="17" actId="1076"/>
        <pc:sldMkLst>
          <pc:docMk/>
          <pc:sldMk cId="0" sldId="268"/>
        </pc:sldMkLst>
      </pc:sldChg>
      <pc:sldChg chg="addSp delSp modSp mod">
        <pc:chgData name="Tanushree Chouriya" userId="c29d8e57-0912-45a3-a633-1a55e3054d62" providerId="ADAL" clId="{B7EDB40D-BEA7-4A9F-8650-BE07A4DD0B89}" dt="2022-05-17T11:18:23.818" v="87"/>
        <pc:sldMkLst>
          <pc:docMk/>
          <pc:sldMk cId="0" sldId="281"/>
        </pc:sldMkLst>
      </pc:sldChg>
      <pc:sldChg chg="addSp delSp modSp mod">
        <pc:chgData name="Tanushree Chouriya" userId="c29d8e57-0912-45a3-a633-1a55e3054d62" providerId="ADAL" clId="{B7EDB40D-BEA7-4A9F-8650-BE07A4DD0B89}" dt="2022-05-17T11:18:25.749" v="88"/>
        <pc:sldMkLst>
          <pc:docMk/>
          <pc:sldMk cId="0" sldId="284"/>
        </pc:sldMkLst>
      </pc:sldChg>
      <pc:sldChg chg="addSp modSp mod">
        <pc:chgData name="Tanushree Chouriya" userId="c29d8e57-0912-45a3-a633-1a55e3054d62" providerId="ADAL" clId="{B7EDB40D-BEA7-4A9F-8650-BE07A4DD0B89}" dt="2022-05-17T11:35:56.601" v="118" actId="27636"/>
        <pc:sldMkLst>
          <pc:docMk/>
          <pc:sldMk cId="0" sldId="292"/>
        </pc:sldMkLst>
      </pc:sldChg>
      <pc:sldChg chg="addSp delSp modSp mod">
        <pc:chgData name="Tanushree Chouriya" userId="c29d8e57-0912-45a3-a633-1a55e3054d62" providerId="ADAL" clId="{B7EDB40D-BEA7-4A9F-8650-BE07A4DD0B89}" dt="2022-05-17T11:34:49.744" v="108" actId="27636"/>
        <pc:sldMkLst>
          <pc:docMk/>
          <pc:sldMk cId="0" sldId="297"/>
        </pc:sldMkLst>
      </pc:sldChg>
      <pc:sldChg chg="addSp modSp">
        <pc:chgData name="Tanushree Chouriya" userId="c29d8e57-0912-45a3-a633-1a55e3054d62" providerId="ADAL" clId="{B7EDB40D-BEA7-4A9F-8650-BE07A4DD0B89}" dt="2022-05-17T11:11:06.279" v="14"/>
        <pc:sldMkLst>
          <pc:docMk/>
          <pc:sldMk cId="0" sldId="309"/>
        </pc:sldMkLst>
      </pc:sldChg>
      <pc:sldChg chg="addSp modSp">
        <pc:chgData name="Tanushree Chouriya" userId="c29d8e57-0912-45a3-a633-1a55e3054d62" providerId="ADAL" clId="{B7EDB40D-BEA7-4A9F-8650-BE07A4DD0B89}" dt="2022-05-17T11:14:33.054" v="58"/>
        <pc:sldMkLst>
          <pc:docMk/>
          <pc:sldMk cId="0" sldId="314"/>
        </pc:sldMkLst>
      </pc:sldChg>
      <pc:sldChg chg="addSp modSp mod">
        <pc:chgData name="Tanushree Chouriya" userId="c29d8e57-0912-45a3-a633-1a55e3054d62" providerId="ADAL" clId="{B7EDB40D-BEA7-4A9F-8650-BE07A4DD0B89}" dt="2022-05-17T11:10:07.354" v="1" actId="1076"/>
        <pc:sldMkLst>
          <pc:docMk/>
          <pc:sldMk cId="0" sldId="318"/>
        </pc:sldMkLst>
      </pc:sldChg>
      <pc:sldChg chg="addSp delSp modSp mod">
        <pc:chgData name="Tanushree Chouriya" userId="c29d8e57-0912-45a3-a633-1a55e3054d62" providerId="ADAL" clId="{B7EDB40D-BEA7-4A9F-8650-BE07A4DD0B89}" dt="2022-05-17T11:18:27.783" v="89"/>
        <pc:sldMkLst>
          <pc:docMk/>
          <pc:sldMk cId="0" sldId="359"/>
        </pc:sldMkLst>
      </pc:sldChg>
      <pc:sldChg chg="addSp modSp mod">
        <pc:chgData name="Tanushree Chouriya" userId="c29d8e57-0912-45a3-a633-1a55e3054d62" providerId="ADAL" clId="{B7EDB40D-BEA7-4A9F-8650-BE07A4DD0B89}" dt="2022-05-17T11:13:52.520" v="45" actId="1076"/>
        <pc:sldMkLst>
          <pc:docMk/>
          <pc:sldMk cId="0" sldId="366"/>
        </pc:sldMkLst>
      </pc:sldChg>
      <pc:sldChg chg="addSp modSp">
        <pc:chgData name="Tanushree Chouriya" userId="c29d8e57-0912-45a3-a633-1a55e3054d62" providerId="ADAL" clId="{B7EDB40D-BEA7-4A9F-8650-BE07A4DD0B89}" dt="2022-05-17T11:35:49.744" v="116" actId="14100"/>
        <pc:sldMkLst>
          <pc:docMk/>
          <pc:sldMk cId="0" sldId="374"/>
        </pc:sldMkLst>
      </pc:sldChg>
      <pc:sldChg chg="addSp modSp del mod">
        <pc:chgData name="Tanushree Chouriya" userId="c29d8e57-0912-45a3-a633-1a55e3054d62" providerId="ADAL" clId="{B7EDB40D-BEA7-4A9F-8650-BE07A4DD0B89}" dt="2022-05-17T11:35:38.365" v="115" actId="47"/>
        <pc:sldMkLst>
          <pc:docMk/>
          <pc:sldMk cId="0" sldId="375"/>
        </pc:sldMkLst>
      </pc:sldChg>
      <pc:sldChg chg="addSp modSp">
        <pc:chgData name="Tanushree Chouriya" userId="c29d8e57-0912-45a3-a633-1a55e3054d62" providerId="ADAL" clId="{B7EDB40D-BEA7-4A9F-8650-BE07A4DD0B89}" dt="2022-05-17T11:13:37.082" v="41"/>
        <pc:sldMkLst>
          <pc:docMk/>
          <pc:sldMk cId="0" sldId="378"/>
        </pc:sldMkLst>
      </pc:sldChg>
      <pc:sldChg chg="addSp modSp">
        <pc:chgData name="Tanushree Chouriya" userId="c29d8e57-0912-45a3-a633-1a55e3054d62" providerId="ADAL" clId="{B7EDB40D-BEA7-4A9F-8650-BE07A4DD0B89}" dt="2022-05-17T11:14:02.575" v="49"/>
        <pc:sldMkLst>
          <pc:docMk/>
          <pc:sldMk cId="0" sldId="390"/>
        </pc:sldMkLst>
      </pc:sldChg>
      <pc:sldChg chg="addSp modSp">
        <pc:chgData name="Tanushree Chouriya" userId="c29d8e57-0912-45a3-a633-1a55e3054d62" providerId="ADAL" clId="{B7EDB40D-BEA7-4A9F-8650-BE07A4DD0B89}" dt="2022-05-17T11:13:45.606" v="43"/>
        <pc:sldMkLst>
          <pc:docMk/>
          <pc:sldMk cId="0" sldId="395"/>
        </pc:sldMkLst>
      </pc:sldChg>
      <pc:sldChg chg="addSp modSp">
        <pc:chgData name="Tanushree Chouriya" userId="c29d8e57-0912-45a3-a633-1a55e3054d62" providerId="ADAL" clId="{B7EDB40D-BEA7-4A9F-8650-BE07A4DD0B89}" dt="2022-05-17T11:14:00.574" v="48"/>
        <pc:sldMkLst>
          <pc:docMk/>
          <pc:sldMk cId="0" sldId="402"/>
        </pc:sldMkLst>
      </pc:sldChg>
      <pc:sldChg chg="addSp modSp">
        <pc:chgData name="Tanushree Chouriya" userId="c29d8e57-0912-45a3-a633-1a55e3054d62" providerId="ADAL" clId="{B7EDB40D-BEA7-4A9F-8650-BE07A4DD0B89}" dt="2022-05-17T11:13:16.197" v="36"/>
        <pc:sldMkLst>
          <pc:docMk/>
          <pc:sldMk cId="0" sldId="426"/>
        </pc:sldMkLst>
      </pc:sldChg>
      <pc:sldChg chg="addSp modSp">
        <pc:chgData name="Tanushree Chouriya" userId="c29d8e57-0912-45a3-a633-1a55e3054d62" providerId="ADAL" clId="{B7EDB40D-BEA7-4A9F-8650-BE07A4DD0B89}" dt="2022-05-17T11:14:04.181" v="50"/>
        <pc:sldMkLst>
          <pc:docMk/>
          <pc:sldMk cId="0" sldId="440"/>
        </pc:sldMkLst>
      </pc:sldChg>
      <pc:sldChg chg="addSp modSp">
        <pc:chgData name="Tanushree Chouriya" userId="c29d8e57-0912-45a3-a633-1a55e3054d62" providerId="ADAL" clId="{B7EDB40D-BEA7-4A9F-8650-BE07A4DD0B89}" dt="2022-05-17T11:14:14.784" v="55"/>
        <pc:sldMkLst>
          <pc:docMk/>
          <pc:sldMk cId="0" sldId="446"/>
        </pc:sldMkLst>
      </pc:sldChg>
      <pc:sldChg chg="addSp modSp mod">
        <pc:chgData name="Tanushree Chouriya" userId="c29d8e57-0912-45a3-a633-1a55e3054d62" providerId="ADAL" clId="{B7EDB40D-BEA7-4A9F-8650-BE07A4DD0B89}" dt="2022-05-17T11:35:19.054" v="113" actId="14100"/>
        <pc:sldMkLst>
          <pc:docMk/>
          <pc:sldMk cId="522304150" sldId="450"/>
        </pc:sldMkLst>
      </pc:sldChg>
      <pc:sldChg chg="addSp modSp">
        <pc:chgData name="Tanushree Chouriya" userId="c29d8e57-0912-45a3-a633-1a55e3054d62" providerId="ADAL" clId="{B7EDB40D-BEA7-4A9F-8650-BE07A4DD0B89}" dt="2022-05-17T11:13:41.522" v="42"/>
        <pc:sldMkLst>
          <pc:docMk/>
          <pc:sldMk cId="6721435" sldId="451"/>
        </pc:sldMkLst>
      </pc:sldChg>
      <pc:sldChg chg="addSp modSp">
        <pc:chgData name="Tanushree Chouriya" userId="c29d8e57-0912-45a3-a633-1a55e3054d62" providerId="ADAL" clId="{B7EDB40D-BEA7-4A9F-8650-BE07A4DD0B89}" dt="2022-05-17T11:14:05.866" v="51"/>
        <pc:sldMkLst>
          <pc:docMk/>
          <pc:sldMk cId="1796434509" sldId="452"/>
        </pc:sldMkLst>
      </pc:sldChg>
      <pc:sldChg chg="addSp modSp">
        <pc:chgData name="Tanushree Chouriya" userId="c29d8e57-0912-45a3-a633-1a55e3054d62" providerId="ADAL" clId="{B7EDB40D-BEA7-4A9F-8650-BE07A4DD0B89}" dt="2022-05-17T11:14:07.417" v="52"/>
        <pc:sldMkLst>
          <pc:docMk/>
          <pc:sldMk cId="3224557327" sldId="453"/>
        </pc:sldMkLst>
      </pc:sldChg>
      <pc:sldChg chg="addSp modSp">
        <pc:chgData name="Tanushree Chouriya" userId="c29d8e57-0912-45a3-a633-1a55e3054d62" providerId="ADAL" clId="{B7EDB40D-BEA7-4A9F-8650-BE07A4DD0B89}" dt="2022-05-17T11:14:08.972" v="53"/>
        <pc:sldMkLst>
          <pc:docMk/>
          <pc:sldMk cId="2622557259" sldId="454"/>
        </pc:sldMkLst>
      </pc:sldChg>
      <pc:sldChg chg="addSp modSp">
        <pc:chgData name="Tanushree Chouriya" userId="c29d8e57-0912-45a3-a633-1a55e3054d62" providerId="ADAL" clId="{B7EDB40D-BEA7-4A9F-8650-BE07A4DD0B89}" dt="2022-05-17T11:14:12.850" v="54"/>
        <pc:sldMkLst>
          <pc:docMk/>
          <pc:sldMk cId="2059405132" sldId="455"/>
        </pc:sldMkLst>
      </pc:sldChg>
      <pc:sldChg chg="addSp modSp">
        <pc:chgData name="Tanushree Chouriya" userId="c29d8e57-0912-45a3-a633-1a55e3054d62" providerId="ADAL" clId="{B7EDB40D-BEA7-4A9F-8650-BE07A4DD0B89}" dt="2022-05-17T11:14:27.627" v="56"/>
        <pc:sldMkLst>
          <pc:docMk/>
          <pc:sldMk cId="2648683386" sldId="456"/>
        </pc:sldMkLst>
      </pc:sldChg>
      <pc:sldChg chg="addSp modSp">
        <pc:chgData name="Tanushree Chouriya" userId="c29d8e57-0912-45a3-a633-1a55e3054d62" providerId="ADAL" clId="{B7EDB40D-BEA7-4A9F-8650-BE07A4DD0B89}" dt="2022-05-17T11:14:31.347" v="57"/>
        <pc:sldMkLst>
          <pc:docMk/>
          <pc:sldMk cId="3066588244" sldId="457"/>
        </pc:sldMkLst>
      </pc:sldChg>
    </pc:docChg>
  </pc:docChgLst>
  <pc:docChgLst>
    <pc:chgData name="Komal Dholwani" userId="S::europe@studies-overseas.com::acfad8df-8a5e-48da-a6c3-c561296ab353" providerId="AD" clId="Web-{F5A5C0E4-C4AD-EBFF-0BED-92458632EE04}"/>
    <pc:docChg chg="modSld">
      <pc:chgData name="Komal Dholwani" userId="S::europe@studies-overseas.com::acfad8df-8a5e-48da-a6c3-c561296ab353" providerId="AD" clId="Web-{F5A5C0E4-C4AD-EBFF-0BED-92458632EE04}" dt="2020-07-08T08:44:39.938" v="25" actId="20577"/>
      <pc:docMkLst>
        <pc:docMk/>
      </pc:docMkLst>
      <pc:sldChg chg="addSp modSp">
        <pc:chgData name="Komal Dholwani" userId="S::europe@studies-overseas.com::acfad8df-8a5e-48da-a6c3-c561296ab353" providerId="AD" clId="Web-{F5A5C0E4-C4AD-EBFF-0BED-92458632EE04}" dt="2020-07-08T08:44:39.422" v="23" actId="20577"/>
        <pc:sldMkLst>
          <pc:docMk/>
          <pc:sldMk cId="0" sldId="431"/>
        </pc:sldMkLst>
      </pc:sldChg>
    </pc:docChg>
  </pc:docChgLst>
  <pc:docChgLst>
    <pc:chgData name="Chaitali Dulewale" userId="e3be9518-4be1-4b83-afb0-7d0d778308c4" providerId="ADAL" clId="{CDBA601A-8FDE-4FBA-9A39-2BECFE429498}"/>
    <pc:docChg chg="custSel modSld">
      <pc:chgData name="Chaitali Dulewale" userId="e3be9518-4be1-4b83-afb0-7d0d778308c4" providerId="ADAL" clId="{CDBA601A-8FDE-4FBA-9A39-2BECFE429498}" dt="2024-03-18T11:45:01.512" v="69" actId="20577"/>
      <pc:docMkLst>
        <pc:docMk/>
      </pc:docMkLst>
      <pc:sldChg chg="modSp mod">
        <pc:chgData name="Chaitali Dulewale" userId="e3be9518-4be1-4b83-afb0-7d0d778308c4" providerId="ADAL" clId="{CDBA601A-8FDE-4FBA-9A39-2BECFE429498}" dt="2024-03-18T11:44:07.400" v="0"/>
        <pc:sldMkLst>
          <pc:docMk/>
          <pc:sldMk cId="0" sldId="297"/>
        </pc:sldMkLst>
      </pc:sldChg>
      <pc:sldChg chg="modSp mod">
        <pc:chgData name="Chaitali Dulewale" userId="e3be9518-4be1-4b83-afb0-7d0d778308c4" providerId="ADAL" clId="{CDBA601A-8FDE-4FBA-9A39-2BECFE429498}" dt="2024-03-18T11:44:37.777" v="10" actId="20577"/>
        <pc:sldMkLst>
          <pc:docMk/>
          <pc:sldMk cId="0" sldId="366"/>
        </pc:sldMkLst>
      </pc:sldChg>
      <pc:sldChg chg="modSp mod">
        <pc:chgData name="Chaitali Dulewale" userId="e3be9518-4be1-4b83-afb0-7d0d778308c4" providerId="ADAL" clId="{CDBA601A-8FDE-4FBA-9A39-2BECFE429498}" dt="2024-03-18T11:45:01.512" v="69" actId="20577"/>
        <pc:sldMkLst>
          <pc:docMk/>
          <pc:sldMk cId="1796434509" sldId="452"/>
        </pc:sldMkLst>
      </pc:sldChg>
    </pc:docChg>
  </pc:docChgLst>
  <pc:docChgLst>
    <pc:chgData name="Milind Shrawankar" userId="2e2d0b65-d40b-465a-ab90-c4374a622df4" providerId="ADAL" clId="{66AD6F84-F79C-404D-9BBA-4465822A439B}"/>
    <pc:docChg chg="delSld">
      <pc:chgData name="Milind Shrawankar" userId="2e2d0b65-d40b-465a-ab90-c4374a622df4" providerId="ADAL" clId="{66AD6F84-F79C-404D-9BBA-4465822A439B}" dt="2021-01-20T05:35:09.565" v="0" actId="47"/>
      <pc:docMkLst>
        <pc:docMk/>
      </pc:docMkLst>
      <pc:sldChg chg="del">
        <pc:chgData name="Milind Shrawankar" userId="2e2d0b65-d40b-465a-ab90-c4374a622df4" providerId="ADAL" clId="{66AD6F84-F79C-404D-9BBA-4465822A439B}" dt="2021-01-20T05:35:09.565" v="0" actId="47"/>
        <pc:sldMkLst>
          <pc:docMk/>
          <pc:sldMk cId="0" sldId="361"/>
        </pc:sldMkLst>
      </pc:sldChg>
    </pc:docChg>
  </pc:docChgLst>
  <pc:docChgLst>
    <pc:chgData name="Tanushree Chouriya" userId="c29d8e57-0912-45a3-a633-1a55e3054d62" providerId="ADAL" clId="{06065E77-B642-4983-BBAD-C7F959E04FE5}"/>
    <pc:docChg chg="undo redo custSel addSld delSld modSld modMainMaster">
      <pc:chgData name="Tanushree Chouriya" userId="c29d8e57-0912-45a3-a633-1a55e3054d62" providerId="ADAL" clId="{06065E77-B642-4983-BBAD-C7F959E04FE5}" dt="2021-08-13T08:54:47.773" v="1027" actId="20577"/>
      <pc:docMkLst>
        <pc:docMk/>
      </pc:docMkLst>
      <pc:sldChg chg="del">
        <pc:chgData name="Tanushree Chouriya" userId="c29d8e57-0912-45a3-a633-1a55e3054d62" providerId="ADAL" clId="{06065E77-B642-4983-BBAD-C7F959E04FE5}" dt="2021-07-31T13:28:34.543" v="20" actId="47"/>
        <pc:sldMkLst>
          <pc:docMk/>
          <pc:sldMk cId="0" sldId="257"/>
        </pc:sldMkLst>
      </pc:sldChg>
      <pc:sldChg chg="addSp delSp modSp mod setBg">
        <pc:chgData name="Tanushree Chouriya" userId="c29d8e57-0912-45a3-a633-1a55e3054d62" providerId="ADAL" clId="{06065E77-B642-4983-BBAD-C7F959E04FE5}" dt="2021-08-03T13:09:14.466" v="899" actId="122"/>
        <pc:sldMkLst>
          <pc:docMk/>
          <pc:sldMk cId="0" sldId="259"/>
        </pc:sldMkLst>
      </pc:sldChg>
      <pc:sldChg chg="addSp delSp modSp mod setBg">
        <pc:chgData name="Tanushree Chouriya" userId="c29d8e57-0912-45a3-a633-1a55e3054d62" providerId="ADAL" clId="{06065E77-B642-4983-BBAD-C7F959E04FE5}" dt="2021-08-03T09:23:56.807" v="296" actId="20577"/>
        <pc:sldMkLst>
          <pc:docMk/>
          <pc:sldMk cId="0" sldId="260"/>
        </pc:sldMkLst>
      </pc:sldChg>
      <pc:sldChg chg="addSp delSp modSp mod setBg">
        <pc:chgData name="Tanushree Chouriya" userId="c29d8e57-0912-45a3-a633-1a55e3054d62" providerId="ADAL" clId="{06065E77-B642-4983-BBAD-C7F959E04FE5}" dt="2021-07-31T13:31:48.369" v="64" actId="1076"/>
        <pc:sldMkLst>
          <pc:docMk/>
          <pc:sldMk cId="0" sldId="266"/>
        </pc:sldMkLst>
      </pc:sldChg>
      <pc:sldChg chg="addSp delSp modSp mod setBg setClrOvrMap">
        <pc:chgData name="Tanushree Chouriya" userId="c29d8e57-0912-45a3-a633-1a55e3054d62" providerId="ADAL" clId="{06065E77-B642-4983-BBAD-C7F959E04FE5}" dt="2021-08-03T13:10:28.087" v="920" actId="27636"/>
        <pc:sldMkLst>
          <pc:docMk/>
          <pc:sldMk cId="0" sldId="268"/>
        </pc:sldMkLst>
      </pc:sldChg>
      <pc:sldChg chg="addSp delSp modSp mod setBg">
        <pc:chgData name="Tanushree Chouriya" userId="c29d8e57-0912-45a3-a633-1a55e3054d62" providerId="ADAL" clId="{06065E77-B642-4983-BBAD-C7F959E04FE5}" dt="2021-08-03T13:08:46.007" v="892" actId="14100"/>
        <pc:sldMkLst>
          <pc:docMk/>
          <pc:sldMk cId="0" sldId="281"/>
        </pc:sldMkLst>
      </pc:sldChg>
      <pc:sldChg chg="addSp delSp modSp mod setBg">
        <pc:chgData name="Tanushree Chouriya" userId="c29d8e57-0912-45a3-a633-1a55e3054d62" providerId="ADAL" clId="{06065E77-B642-4983-BBAD-C7F959E04FE5}" dt="2021-08-03T13:07:04.852" v="791" actId="20577"/>
        <pc:sldMkLst>
          <pc:docMk/>
          <pc:sldMk cId="0" sldId="284"/>
        </pc:sldMkLst>
      </pc:sldChg>
      <pc:sldChg chg="addSp delSp modSp mod setBg">
        <pc:chgData name="Tanushree Chouriya" userId="c29d8e57-0912-45a3-a633-1a55e3054d62" providerId="ADAL" clId="{06065E77-B642-4983-BBAD-C7F959E04FE5}" dt="2021-08-03T12:37:51.345" v="542" actId="1076"/>
        <pc:sldMkLst>
          <pc:docMk/>
          <pc:sldMk cId="0" sldId="292"/>
        </pc:sldMkLst>
      </pc:sldChg>
      <pc:sldChg chg="addSp delSp modSp mod setBg">
        <pc:chgData name="Tanushree Chouriya" userId="c29d8e57-0912-45a3-a633-1a55e3054d62" providerId="ADAL" clId="{06065E77-B642-4983-BBAD-C7F959E04FE5}" dt="2021-08-03T13:11:17.168" v="955" actId="20577"/>
        <pc:sldMkLst>
          <pc:docMk/>
          <pc:sldMk cId="0" sldId="297"/>
        </pc:sldMkLst>
      </pc:sldChg>
      <pc:sldChg chg="delSp del mod">
        <pc:chgData name="Tanushree Chouriya" userId="c29d8e57-0912-45a3-a633-1a55e3054d62" providerId="ADAL" clId="{06065E77-B642-4983-BBAD-C7F959E04FE5}" dt="2021-08-03T11:26:30.650" v="473" actId="47"/>
        <pc:sldMkLst>
          <pc:docMk/>
          <pc:sldMk cId="0" sldId="298"/>
        </pc:sldMkLst>
      </pc:sldChg>
      <pc:sldChg chg="delSp del mod">
        <pc:chgData name="Tanushree Chouriya" userId="c29d8e57-0912-45a3-a633-1a55e3054d62" providerId="ADAL" clId="{06065E77-B642-4983-BBAD-C7F959E04FE5}" dt="2021-08-03T11:26:42.057" v="476" actId="47"/>
        <pc:sldMkLst>
          <pc:docMk/>
          <pc:sldMk cId="0" sldId="304"/>
        </pc:sldMkLst>
      </pc:sldChg>
      <pc:sldChg chg="addSp delSp modSp mod setBg setClrOvrMap">
        <pc:chgData name="Tanushree Chouriya" userId="c29d8e57-0912-45a3-a633-1a55e3054d62" providerId="ADAL" clId="{06065E77-B642-4983-BBAD-C7F959E04FE5}" dt="2021-08-03T13:08:59.503" v="894" actId="1076"/>
        <pc:sldMkLst>
          <pc:docMk/>
          <pc:sldMk cId="0" sldId="309"/>
        </pc:sldMkLst>
      </pc:sldChg>
      <pc:sldChg chg="addSp delSp modSp mod setBg">
        <pc:chgData name="Tanushree Chouriya" userId="c29d8e57-0912-45a3-a633-1a55e3054d62" providerId="ADAL" clId="{06065E77-B642-4983-BBAD-C7F959E04FE5}" dt="2021-08-03T13:06:28.481" v="788" actId="732"/>
        <pc:sldMkLst>
          <pc:docMk/>
          <pc:sldMk cId="0" sldId="314"/>
        </pc:sldMkLst>
      </pc:sldChg>
      <pc:sldChg chg="addSp delSp modSp mod setBg">
        <pc:chgData name="Tanushree Chouriya" userId="c29d8e57-0912-45a3-a633-1a55e3054d62" providerId="ADAL" clId="{06065E77-B642-4983-BBAD-C7F959E04FE5}" dt="2021-07-31T13:28:28.580" v="19" actId="14100"/>
        <pc:sldMkLst>
          <pc:docMk/>
          <pc:sldMk cId="0" sldId="318"/>
        </pc:sldMkLst>
      </pc:sldChg>
      <pc:sldChg chg="del">
        <pc:chgData name="Tanushree Chouriya" userId="c29d8e57-0912-45a3-a633-1a55e3054d62" providerId="ADAL" clId="{06065E77-B642-4983-BBAD-C7F959E04FE5}" dt="2021-08-03T11:26:30.650" v="473" actId="47"/>
        <pc:sldMkLst>
          <pc:docMk/>
          <pc:sldMk cId="0" sldId="323"/>
        </pc:sldMkLst>
      </pc:sldChg>
      <pc:sldChg chg="del">
        <pc:chgData name="Tanushree Chouriya" userId="c29d8e57-0912-45a3-a633-1a55e3054d62" providerId="ADAL" clId="{06065E77-B642-4983-BBAD-C7F959E04FE5}" dt="2021-08-03T11:26:30.650" v="473" actId="47"/>
        <pc:sldMkLst>
          <pc:docMk/>
          <pc:sldMk cId="0" sldId="337"/>
        </pc:sldMkLst>
      </pc:sldChg>
      <pc:sldChg chg="del">
        <pc:chgData name="Tanushree Chouriya" userId="c29d8e57-0912-45a3-a633-1a55e3054d62" providerId="ADAL" clId="{06065E77-B642-4983-BBAD-C7F959E04FE5}" dt="2021-08-03T11:26:30.650" v="473" actId="47"/>
        <pc:sldMkLst>
          <pc:docMk/>
          <pc:sldMk cId="0" sldId="339"/>
        </pc:sldMkLst>
      </pc:sldChg>
      <pc:sldChg chg="addSp delSp modSp mod setBg">
        <pc:chgData name="Tanushree Chouriya" userId="c29d8e57-0912-45a3-a633-1a55e3054d62" providerId="ADAL" clId="{06065E77-B642-4983-BBAD-C7F959E04FE5}" dt="2021-07-31T13:35:30.814" v="95" actId="1076"/>
        <pc:sldMkLst>
          <pc:docMk/>
          <pc:sldMk cId="0" sldId="359"/>
        </pc:sldMkLst>
      </pc:sldChg>
      <pc:sldChg chg="del">
        <pc:chgData name="Tanushree Chouriya" userId="c29d8e57-0912-45a3-a633-1a55e3054d62" providerId="ADAL" clId="{06065E77-B642-4983-BBAD-C7F959E04FE5}" dt="2021-08-03T11:26:30.650" v="473" actId="47"/>
        <pc:sldMkLst>
          <pc:docMk/>
          <pc:sldMk cId="0" sldId="360"/>
        </pc:sldMkLst>
      </pc:sldChg>
      <pc:sldChg chg="addSp delSp modSp mod setBg">
        <pc:chgData name="Tanushree Chouriya" userId="c29d8e57-0912-45a3-a633-1a55e3054d62" providerId="ADAL" clId="{06065E77-B642-4983-BBAD-C7F959E04FE5}" dt="2021-08-03T12:32:25.227" v="499" actId="20577"/>
        <pc:sldMkLst>
          <pc:docMk/>
          <pc:sldMk cId="0" sldId="366"/>
        </pc:sldMkLst>
      </pc:sldChg>
      <pc:sldChg chg="delSp modSp mod setBg">
        <pc:chgData name="Tanushree Chouriya" userId="c29d8e57-0912-45a3-a633-1a55e3054d62" providerId="ADAL" clId="{06065E77-B642-4983-BBAD-C7F959E04FE5}" dt="2021-08-03T09:42:06.184" v="374" actId="1076"/>
        <pc:sldMkLst>
          <pc:docMk/>
          <pc:sldMk cId="0" sldId="374"/>
        </pc:sldMkLst>
      </pc:sldChg>
      <pc:sldChg chg="addSp delSp modSp mod setBg">
        <pc:chgData name="Tanushree Chouriya" userId="c29d8e57-0912-45a3-a633-1a55e3054d62" providerId="ADAL" clId="{06065E77-B642-4983-BBAD-C7F959E04FE5}" dt="2021-08-03T09:50:42.954" v="410" actId="255"/>
        <pc:sldMkLst>
          <pc:docMk/>
          <pc:sldMk cId="0" sldId="375"/>
        </pc:sldMkLst>
      </pc:sldChg>
      <pc:sldChg chg="addSp delSp modSp del mod setBg">
        <pc:chgData name="Tanushree Chouriya" userId="c29d8e57-0912-45a3-a633-1a55e3054d62" providerId="ADAL" clId="{06065E77-B642-4983-BBAD-C7F959E04FE5}" dt="2021-08-03T10:03:50.776" v="415" actId="47"/>
        <pc:sldMkLst>
          <pc:docMk/>
          <pc:sldMk cId="0" sldId="376"/>
        </pc:sldMkLst>
      </pc:sldChg>
      <pc:sldChg chg="del">
        <pc:chgData name="Tanushree Chouriya" userId="c29d8e57-0912-45a3-a633-1a55e3054d62" providerId="ADAL" clId="{06065E77-B642-4983-BBAD-C7F959E04FE5}" dt="2021-08-03T10:03:50.776" v="415" actId="47"/>
        <pc:sldMkLst>
          <pc:docMk/>
          <pc:sldMk cId="0" sldId="377"/>
        </pc:sldMkLst>
      </pc:sldChg>
      <pc:sldChg chg="addSp delSp modSp mod setBg">
        <pc:chgData name="Tanushree Chouriya" userId="c29d8e57-0912-45a3-a633-1a55e3054d62" providerId="ADAL" clId="{06065E77-B642-4983-BBAD-C7F959E04FE5}" dt="2021-08-03T10:07:02.313" v="422" actId="26606"/>
        <pc:sldMkLst>
          <pc:docMk/>
          <pc:sldMk cId="0" sldId="378"/>
        </pc:sldMkLst>
      </pc:sldChg>
      <pc:sldChg chg="del">
        <pc:chgData name="Tanushree Chouriya" userId="c29d8e57-0912-45a3-a633-1a55e3054d62" providerId="ADAL" clId="{06065E77-B642-4983-BBAD-C7F959E04FE5}" dt="2021-08-03T10:09:13.281" v="434" actId="47"/>
        <pc:sldMkLst>
          <pc:docMk/>
          <pc:sldMk cId="0" sldId="379"/>
        </pc:sldMkLst>
      </pc:sldChg>
      <pc:sldChg chg="del">
        <pc:chgData name="Tanushree Chouriya" userId="c29d8e57-0912-45a3-a633-1a55e3054d62" providerId="ADAL" clId="{06065E77-B642-4983-BBAD-C7F959E04FE5}" dt="2021-08-03T10:09:13.281" v="434" actId="47"/>
        <pc:sldMkLst>
          <pc:docMk/>
          <pc:sldMk cId="0" sldId="380"/>
        </pc:sldMkLst>
      </pc:sldChg>
      <pc:sldChg chg="del">
        <pc:chgData name="Tanushree Chouriya" userId="c29d8e57-0912-45a3-a633-1a55e3054d62" providerId="ADAL" clId="{06065E77-B642-4983-BBAD-C7F959E04FE5}" dt="2021-07-31T13:28:36.312" v="21" actId="47"/>
        <pc:sldMkLst>
          <pc:docMk/>
          <pc:sldMk cId="0" sldId="381"/>
        </pc:sldMkLst>
      </pc:sldChg>
      <pc:sldChg chg="addSp delSp modSp mod setBg delAnim">
        <pc:chgData name="Tanushree Chouriya" userId="c29d8e57-0912-45a3-a633-1a55e3054d62" providerId="ADAL" clId="{06065E77-B642-4983-BBAD-C7F959E04FE5}" dt="2021-08-13T08:54:22.383" v="994" actId="20577"/>
        <pc:sldMkLst>
          <pc:docMk/>
          <pc:sldMk cId="0" sldId="390"/>
        </pc:sldMkLst>
      </pc:sldChg>
      <pc:sldChg chg="del">
        <pc:chgData name="Tanushree Chouriya" userId="c29d8e57-0912-45a3-a633-1a55e3054d62" providerId="ADAL" clId="{06065E77-B642-4983-BBAD-C7F959E04FE5}" dt="2021-08-03T10:54:40.487" v="470" actId="47"/>
        <pc:sldMkLst>
          <pc:docMk/>
          <pc:sldMk cId="0" sldId="392"/>
        </pc:sldMkLst>
      </pc:sldChg>
      <pc:sldChg chg="delSp del mod">
        <pc:chgData name="Tanushree Chouriya" userId="c29d8e57-0912-45a3-a633-1a55e3054d62" providerId="ADAL" clId="{06065E77-B642-4983-BBAD-C7F959E04FE5}" dt="2021-08-03T10:54:40.487" v="470" actId="47"/>
        <pc:sldMkLst>
          <pc:docMk/>
          <pc:sldMk cId="0" sldId="393"/>
        </pc:sldMkLst>
      </pc:sldChg>
      <pc:sldChg chg="del">
        <pc:chgData name="Tanushree Chouriya" userId="c29d8e57-0912-45a3-a633-1a55e3054d62" providerId="ADAL" clId="{06065E77-B642-4983-BBAD-C7F959E04FE5}" dt="2021-08-03T10:54:40.487" v="470" actId="47"/>
        <pc:sldMkLst>
          <pc:docMk/>
          <pc:sldMk cId="0" sldId="394"/>
        </pc:sldMkLst>
      </pc:sldChg>
      <pc:sldChg chg="addSp delSp modSp mod setBg">
        <pc:chgData name="Tanushree Chouriya" userId="c29d8e57-0912-45a3-a633-1a55e3054d62" providerId="ADAL" clId="{06065E77-B642-4983-BBAD-C7F959E04FE5}" dt="2021-08-03T10:54:14.953" v="467" actId="14100"/>
        <pc:sldMkLst>
          <pc:docMk/>
          <pc:sldMk cId="0" sldId="395"/>
        </pc:sldMkLst>
      </pc:sldChg>
      <pc:sldChg chg="addSp delSp modSp mod setBg">
        <pc:chgData name="Tanushree Chouriya" userId="c29d8e57-0912-45a3-a633-1a55e3054d62" providerId="ADAL" clId="{06065E77-B642-4983-BBAD-C7F959E04FE5}" dt="2021-08-03T12:40:13.397" v="561" actId="207"/>
        <pc:sldMkLst>
          <pc:docMk/>
          <pc:sldMk cId="0" sldId="402"/>
        </pc:sldMkLst>
      </pc:sldChg>
      <pc:sldChg chg="addSp delSp modSp mod setBg">
        <pc:chgData name="Tanushree Chouriya" userId="c29d8e57-0912-45a3-a633-1a55e3054d62" providerId="ADAL" clId="{06065E77-B642-4983-BBAD-C7F959E04FE5}" dt="2021-08-03T09:41:48.672" v="370" actId="1076"/>
        <pc:sldMkLst>
          <pc:docMk/>
          <pc:sldMk cId="0" sldId="426"/>
        </pc:sldMkLst>
      </pc:sldChg>
      <pc:sldChg chg="addSp delSp modSp mod setBg delAnim">
        <pc:chgData name="Tanushree Chouriya" userId="c29d8e57-0912-45a3-a633-1a55e3054d62" providerId="ADAL" clId="{06065E77-B642-4983-BBAD-C7F959E04FE5}" dt="2021-08-03T12:55:32.538" v="776"/>
        <pc:sldMkLst>
          <pc:docMk/>
          <pc:sldMk cId="0" sldId="440"/>
        </pc:sldMkLst>
      </pc:sldChg>
      <pc:sldChg chg="addSp delSp modSp del mod delAnim">
        <pc:chgData name="Tanushree Chouriya" userId="c29d8e57-0912-45a3-a633-1a55e3054d62" providerId="ADAL" clId="{06065E77-B642-4983-BBAD-C7F959E04FE5}" dt="2021-08-03T12:45:39.189" v="645" actId="47"/>
        <pc:sldMkLst>
          <pc:docMk/>
          <pc:sldMk cId="0" sldId="441"/>
        </pc:sldMkLst>
      </pc:sldChg>
      <pc:sldChg chg="addSp delSp del mod delAnim">
        <pc:chgData name="Tanushree Chouriya" userId="c29d8e57-0912-45a3-a633-1a55e3054d62" providerId="ADAL" clId="{06065E77-B642-4983-BBAD-C7F959E04FE5}" dt="2021-08-03T12:47:21.307" v="670" actId="47"/>
        <pc:sldMkLst>
          <pc:docMk/>
          <pc:sldMk cId="0" sldId="442"/>
        </pc:sldMkLst>
      </pc:sldChg>
      <pc:sldChg chg="delSp del mod">
        <pc:chgData name="Tanushree Chouriya" userId="c29d8e57-0912-45a3-a633-1a55e3054d62" providerId="ADAL" clId="{06065E77-B642-4983-BBAD-C7F959E04FE5}" dt="2021-08-03T12:48:50.206" v="686" actId="47"/>
        <pc:sldMkLst>
          <pc:docMk/>
          <pc:sldMk cId="0" sldId="443"/>
        </pc:sldMkLst>
      </pc:sldChg>
      <pc:sldChg chg="addSp delSp modSp del mod delAnim">
        <pc:chgData name="Tanushree Chouriya" userId="c29d8e57-0912-45a3-a633-1a55e3054d62" providerId="ADAL" clId="{06065E77-B642-4983-BBAD-C7F959E04FE5}" dt="2021-08-03T12:50:33.285" v="708" actId="47"/>
        <pc:sldMkLst>
          <pc:docMk/>
          <pc:sldMk cId="0" sldId="444"/>
        </pc:sldMkLst>
      </pc:sldChg>
      <pc:sldChg chg="addSp delSp modSp del mod delAnim">
        <pc:chgData name="Tanushree Chouriya" userId="c29d8e57-0912-45a3-a633-1a55e3054d62" providerId="ADAL" clId="{06065E77-B642-4983-BBAD-C7F959E04FE5}" dt="2021-08-03T12:54:48.135" v="773" actId="47"/>
        <pc:sldMkLst>
          <pc:docMk/>
          <pc:sldMk cId="0" sldId="445"/>
        </pc:sldMkLst>
      </pc:sldChg>
      <pc:sldChg chg="addSp delSp modSp mod setBg delAnim">
        <pc:chgData name="Tanushree Chouriya" userId="c29d8e57-0912-45a3-a633-1a55e3054d62" providerId="ADAL" clId="{06065E77-B642-4983-BBAD-C7F959E04FE5}" dt="2021-08-03T12:51:19.223" v="721" actId="113"/>
        <pc:sldMkLst>
          <pc:docMk/>
          <pc:sldMk cId="0" sldId="446"/>
        </pc:sldMkLst>
      </pc:sldChg>
      <pc:sldChg chg="addSp delSp modSp del mod delAnim">
        <pc:chgData name="Tanushree Chouriya" userId="c29d8e57-0912-45a3-a633-1a55e3054d62" providerId="ADAL" clId="{06065E77-B642-4983-BBAD-C7F959E04FE5}" dt="2021-08-03T12:53:00.045" v="737" actId="47"/>
        <pc:sldMkLst>
          <pc:docMk/>
          <pc:sldMk cId="0" sldId="448"/>
        </pc:sldMkLst>
      </pc:sldChg>
      <pc:sldChg chg="addSp delSp modSp del mod setBg">
        <pc:chgData name="Tanushree Chouriya" userId="c29d8e57-0912-45a3-a633-1a55e3054d62" providerId="ADAL" clId="{06065E77-B642-4983-BBAD-C7F959E04FE5}" dt="2021-08-03T09:24:53.584" v="305" actId="47"/>
        <pc:sldMkLst>
          <pc:docMk/>
          <pc:sldMk cId="3831791104" sldId="449"/>
        </pc:sldMkLst>
      </pc:sldChg>
      <pc:sldChg chg="addSp delSp modSp mod setBg">
        <pc:chgData name="Tanushree Chouriya" userId="c29d8e57-0912-45a3-a633-1a55e3054d62" providerId="ADAL" clId="{06065E77-B642-4983-BBAD-C7F959E04FE5}" dt="2021-08-03T09:47:42.742" v="382" actId="26606"/>
        <pc:sldMkLst>
          <pc:docMk/>
          <pc:sldMk cId="522304150" sldId="450"/>
        </pc:sldMkLst>
      </pc:sldChg>
      <pc:sldChg chg="addSp delSp modSp mod setBg">
        <pc:chgData name="Tanushree Chouriya" userId="c29d8e57-0912-45a3-a633-1a55e3054d62" providerId="ADAL" clId="{06065E77-B642-4983-BBAD-C7F959E04FE5}" dt="2021-08-03T10:09:04.304" v="433" actId="1076"/>
        <pc:sldMkLst>
          <pc:docMk/>
          <pc:sldMk cId="6721435" sldId="451"/>
        </pc:sldMkLst>
      </pc:sldChg>
      <pc:sldChg chg="modSp add mod">
        <pc:chgData name="Tanushree Chouriya" userId="c29d8e57-0912-45a3-a633-1a55e3054d62" providerId="ADAL" clId="{06065E77-B642-4983-BBAD-C7F959E04FE5}" dt="2021-08-03T12:55:29.506" v="775"/>
        <pc:sldMkLst>
          <pc:docMk/>
          <pc:sldMk cId="1796434509" sldId="452"/>
        </pc:sldMkLst>
      </pc:sldChg>
      <pc:sldChg chg="modSp add mod">
        <pc:chgData name="Tanushree Chouriya" userId="c29d8e57-0912-45a3-a633-1a55e3054d62" providerId="ADAL" clId="{06065E77-B642-4983-BBAD-C7F959E04FE5}" dt="2021-08-03T12:55:24.642" v="774"/>
        <pc:sldMkLst>
          <pc:docMk/>
          <pc:sldMk cId="3224557327" sldId="453"/>
        </pc:sldMkLst>
      </pc:sldChg>
      <pc:sldChg chg="modSp add mod">
        <pc:chgData name="Tanushree Chouriya" userId="c29d8e57-0912-45a3-a633-1a55e3054d62" providerId="ADAL" clId="{06065E77-B642-4983-BBAD-C7F959E04FE5}" dt="2021-08-13T08:54:47.773" v="1027" actId="20577"/>
        <pc:sldMkLst>
          <pc:docMk/>
          <pc:sldMk cId="2622557259" sldId="454"/>
        </pc:sldMkLst>
      </pc:sldChg>
      <pc:sldChg chg="modSp add mod">
        <pc:chgData name="Tanushree Chouriya" userId="c29d8e57-0912-45a3-a633-1a55e3054d62" providerId="ADAL" clId="{06065E77-B642-4983-BBAD-C7F959E04FE5}" dt="2021-08-03T12:50:05.936" v="707" actId="20577"/>
        <pc:sldMkLst>
          <pc:docMk/>
          <pc:sldMk cId="2059405132" sldId="455"/>
        </pc:sldMkLst>
      </pc:sldChg>
      <pc:sldChg chg="modSp add mod">
        <pc:chgData name="Tanushree Chouriya" userId="c29d8e57-0912-45a3-a633-1a55e3054d62" providerId="ADAL" clId="{06065E77-B642-4983-BBAD-C7F959E04FE5}" dt="2021-08-03T12:52:51.137" v="736" actId="27636"/>
        <pc:sldMkLst>
          <pc:docMk/>
          <pc:sldMk cId="2648683386" sldId="456"/>
        </pc:sldMkLst>
      </pc:sldChg>
      <pc:sldChg chg="modSp add mod">
        <pc:chgData name="Tanushree Chouriya" userId="c29d8e57-0912-45a3-a633-1a55e3054d62" providerId="ADAL" clId="{06065E77-B642-4983-BBAD-C7F959E04FE5}" dt="2021-08-03T12:54:40.567" v="772" actId="20578"/>
        <pc:sldMkLst>
          <pc:docMk/>
          <pc:sldMk cId="3066588244" sldId="457"/>
        </pc:sldMkLst>
      </pc:sldChg>
      <pc:sldMasterChg chg="delSp mod">
        <pc:chgData name="Tanushree Chouriya" userId="c29d8e57-0912-45a3-a633-1a55e3054d62" providerId="ADAL" clId="{06065E77-B642-4983-BBAD-C7F959E04FE5}" dt="2021-07-31T13:27:56.816" v="12" actId="478"/>
        <pc:sldMasterMkLst>
          <pc:docMk/>
          <pc:sldMasterMk cId="0" sldId="2147483869"/>
        </pc:sldMasterMkLst>
      </pc:sldMasterChg>
    </pc:docChg>
  </pc:docChgLst>
  <pc:docChgLst>
    <pc:chgData name="Chaitali Dulewale" userId="e3be9518-4be1-4b83-afb0-7d0d778308c4" providerId="ADAL" clId="{44EFF99C-3BA3-4688-93F2-73D56EDD5A1B}"/>
    <pc:docChg chg="modSld">
      <pc:chgData name="Chaitali Dulewale" userId="e3be9518-4be1-4b83-afb0-7d0d778308c4" providerId="ADAL" clId="{44EFF99C-3BA3-4688-93F2-73D56EDD5A1B}" dt="2024-08-05T07:12:57.775" v="17" actId="20577"/>
      <pc:docMkLst>
        <pc:docMk/>
      </pc:docMkLst>
      <pc:sldChg chg="modSp mod">
        <pc:chgData name="Chaitali Dulewale" userId="e3be9518-4be1-4b83-afb0-7d0d778308c4" providerId="ADAL" clId="{44EFF99C-3BA3-4688-93F2-73D56EDD5A1B}" dt="2024-08-05T07:11:02.683" v="4" actId="403"/>
        <pc:sldMkLst>
          <pc:docMk/>
          <pc:sldMk cId="0" sldId="259"/>
        </pc:sldMkLst>
      </pc:sldChg>
      <pc:sldChg chg="modSp mod">
        <pc:chgData name="Chaitali Dulewale" userId="e3be9518-4be1-4b83-afb0-7d0d778308c4" providerId="ADAL" clId="{44EFF99C-3BA3-4688-93F2-73D56EDD5A1B}" dt="2024-08-05T07:10:48.991" v="2" actId="27636"/>
        <pc:sldMkLst>
          <pc:docMk/>
          <pc:sldMk cId="0" sldId="281"/>
        </pc:sldMkLst>
      </pc:sldChg>
      <pc:sldChg chg="modSp mod">
        <pc:chgData name="Chaitali Dulewale" userId="e3be9518-4be1-4b83-afb0-7d0d778308c4" providerId="ADAL" clId="{44EFF99C-3BA3-4688-93F2-73D56EDD5A1B}" dt="2024-08-05T07:12:57.775" v="17" actId="20577"/>
        <pc:sldMkLst>
          <pc:docMk/>
          <pc:sldMk cId="0" sldId="292"/>
        </pc:sldMkLst>
      </pc:sldChg>
      <pc:sldChg chg="modSp mod">
        <pc:chgData name="Chaitali Dulewale" userId="e3be9518-4be1-4b83-afb0-7d0d778308c4" providerId="ADAL" clId="{44EFF99C-3BA3-4688-93F2-73D56EDD5A1B}" dt="2024-08-05T07:12:11.314" v="9" actId="1076"/>
        <pc:sldMkLst>
          <pc:docMk/>
          <pc:sldMk cId="0" sldId="297"/>
        </pc:sldMkLst>
      </pc:sldChg>
      <pc:sldChg chg="modSp">
        <pc:chgData name="Chaitali Dulewale" userId="e3be9518-4be1-4b83-afb0-7d0d778308c4" providerId="ADAL" clId="{44EFF99C-3BA3-4688-93F2-73D56EDD5A1B}" dt="2024-08-05T07:12:30.505" v="11" actId="27636"/>
        <pc:sldMkLst>
          <pc:docMk/>
          <pc:sldMk cId="0" sldId="3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3723E4DF-D9C4-4AEF-BEFF-6181D85951EC}"/>
              </a:ext>
            </a:extLst>
          </p:cNvPr>
          <p:cNvSpPr>
            <a:spLocks noGrp="1"/>
          </p:cNvSpPr>
          <p:nvPr>
            <p:ph type="hdr" sz="quarter"/>
          </p:nvPr>
        </p:nvSpPr>
        <p:spPr>
          <a:xfrm>
            <a:off x="0" y="0"/>
            <a:ext cx="3013075" cy="466725"/>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96A9EA6-8896-4B79-9DDF-940D51770376}"/>
              </a:ext>
            </a:extLst>
          </p:cNvPr>
          <p:cNvSpPr>
            <a:spLocks noGrp="1"/>
          </p:cNvSpPr>
          <p:nvPr>
            <p:ph type="dt" sz="quarter" idx="1"/>
          </p:nvPr>
        </p:nvSpPr>
        <p:spPr>
          <a:xfrm>
            <a:off x="3940175" y="0"/>
            <a:ext cx="3013075" cy="466725"/>
          </a:xfrm>
          <a:prstGeom prst="rect">
            <a:avLst/>
          </a:prstGeom>
        </p:spPr>
        <p:txBody>
          <a:bodyPr vert="horz" lIns="91440" tIns="45720" rIns="91440" bIns="45720" rtlCol="0"/>
          <a:lstStyle>
            <a:lvl1pPr algn="r">
              <a:defRPr sz="1200"/>
            </a:lvl1pPr>
          </a:lstStyle>
          <a:p>
            <a:fld id="{98A2F6F8-F7F8-4F06-BC56-CC91BF4B2B9F}" type="datetimeFigureOut">
              <a:rPr lang="en-IN" smtClean="0"/>
              <a:pPr/>
              <a:t>11-06-2026</a:t>
            </a:fld>
            <a:endParaRPr lang="en-IN"/>
          </a:p>
        </p:txBody>
      </p:sp>
      <p:sp>
        <p:nvSpPr>
          <p:cNvPr id="4" name="Footer Placeholder 3">
            <a:extLst>
              <a:ext uri="{FF2B5EF4-FFF2-40B4-BE49-F238E27FC236}">
                <a16:creationId xmlns:a16="http://schemas.microsoft.com/office/drawing/2014/main" xmlns="" id="{7C302007-B762-4521-9283-7BC98D6A87D9}"/>
              </a:ext>
            </a:extLst>
          </p:cNvPr>
          <p:cNvSpPr>
            <a:spLocks noGrp="1"/>
          </p:cNvSpPr>
          <p:nvPr>
            <p:ph type="ftr" sz="quarter" idx="2"/>
          </p:nvPr>
        </p:nvSpPr>
        <p:spPr>
          <a:xfrm>
            <a:off x="0" y="8842375"/>
            <a:ext cx="3013075" cy="466725"/>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58713889-B76B-4163-88E8-E8460B95D73F}"/>
              </a:ext>
            </a:extLst>
          </p:cNvPr>
          <p:cNvSpPr>
            <a:spLocks noGrp="1"/>
          </p:cNvSpPr>
          <p:nvPr>
            <p:ph type="sldNum" sz="quarter" idx="3"/>
          </p:nvPr>
        </p:nvSpPr>
        <p:spPr>
          <a:xfrm>
            <a:off x="3940175" y="8842375"/>
            <a:ext cx="3013075" cy="466725"/>
          </a:xfrm>
          <a:prstGeom prst="rect">
            <a:avLst/>
          </a:prstGeom>
        </p:spPr>
        <p:txBody>
          <a:bodyPr vert="horz" lIns="91440" tIns="45720" rIns="91440" bIns="45720" rtlCol="0" anchor="b"/>
          <a:lstStyle>
            <a:lvl1pPr algn="r">
              <a:defRPr sz="1200"/>
            </a:lvl1pPr>
          </a:lstStyle>
          <a:p>
            <a:fld id="{C8414B34-B131-4125-8989-A1DD19B8D6CB}" type="slidenum">
              <a:rPr lang="en-IN" smtClean="0"/>
              <a:pPr/>
              <a:t>‹#›</a:t>
            </a:fld>
            <a:endParaRPr lang="en-IN"/>
          </a:p>
        </p:txBody>
      </p:sp>
    </p:spTree>
    <p:extLst>
      <p:ext uri="{BB962C8B-B14F-4D97-AF65-F5344CB8AC3E}">
        <p14:creationId xmlns:p14="http://schemas.microsoft.com/office/powerpoint/2010/main" xmlns="" val="214284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B0FBB22B-10E1-4538-B289-1DA39F7854D6}"/>
              </a:ext>
            </a:extLst>
          </p:cNvPr>
          <p:cNvSpPr>
            <a:spLocks noGrp="1"/>
          </p:cNvSpPr>
          <p:nvPr>
            <p:ph type="hdr" sz="quarter"/>
          </p:nvPr>
        </p:nvSpPr>
        <p:spPr>
          <a:xfrm>
            <a:off x="0" y="0"/>
            <a:ext cx="3013075" cy="465138"/>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xmlns="" id="{BCF13819-11E8-41D4-8CB8-1F1CB16A0C79}"/>
              </a:ext>
            </a:extLst>
          </p:cNvPr>
          <p:cNvSpPr>
            <a:spLocks noGrp="1"/>
          </p:cNvSpPr>
          <p:nvPr>
            <p:ph type="dt" idx="1"/>
          </p:nvPr>
        </p:nvSpPr>
        <p:spPr>
          <a:xfrm>
            <a:off x="3940175" y="0"/>
            <a:ext cx="3013075" cy="465138"/>
          </a:xfrm>
          <a:prstGeom prst="rect">
            <a:avLst/>
          </a:prstGeom>
        </p:spPr>
        <p:txBody>
          <a:bodyPr vert="horz" lIns="91440" tIns="45720" rIns="91440" bIns="45720" rtlCol="0"/>
          <a:lstStyle>
            <a:lvl1pPr algn="r" eaLnBrk="1" hangingPunct="1">
              <a:defRPr sz="1200">
                <a:latin typeface="Arial" charset="0"/>
              </a:defRPr>
            </a:lvl1pPr>
          </a:lstStyle>
          <a:p>
            <a:pPr>
              <a:defRPr/>
            </a:pPr>
            <a:fld id="{792C1886-B057-4BDD-B9F6-1725900CD723}" type="datetimeFigureOut">
              <a:rPr lang="en-US"/>
              <a:pPr>
                <a:defRPr/>
              </a:pPr>
              <a:t>6/11/2026</a:t>
            </a:fld>
            <a:endParaRPr lang="en-US"/>
          </a:p>
        </p:txBody>
      </p:sp>
      <p:sp>
        <p:nvSpPr>
          <p:cNvPr id="4" name="Slide Image Placeholder 3">
            <a:extLst>
              <a:ext uri="{FF2B5EF4-FFF2-40B4-BE49-F238E27FC236}">
                <a16:creationId xmlns:a16="http://schemas.microsoft.com/office/drawing/2014/main" xmlns="" id="{12DF343F-0748-493D-B010-AB7AABA6176E}"/>
              </a:ext>
            </a:extLst>
          </p:cNvPr>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1B792756-6E0E-4C55-8257-5C3777FE837F}"/>
              </a:ext>
            </a:extLst>
          </p:cNvPr>
          <p:cNvSpPr>
            <a:spLocks noGrp="1"/>
          </p:cNvSpPr>
          <p:nvPr>
            <p:ph type="body" sz="quarter" idx="3"/>
          </p:nvPr>
        </p:nvSpPr>
        <p:spPr>
          <a:xfrm>
            <a:off x="695325" y="4421188"/>
            <a:ext cx="5564188" cy="418941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477B1EA9-95E4-47DB-9CA0-77136362EE87}"/>
              </a:ext>
            </a:extLst>
          </p:cNvPr>
          <p:cNvSpPr>
            <a:spLocks noGrp="1"/>
          </p:cNvSpPr>
          <p:nvPr>
            <p:ph type="ftr" sz="quarter" idx="4"/>
          </p:nvPr>
        </p:nvSpPr>
        <p:spPr>
          <a:xfrm>
            <a:off x="0" y="8842375"/>
            <a:ext cx="3013075" cy="465138"/>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xmlns="" id="{AD530C62-1681-401C-92CD-02C93F787B7B}"/>
              </a:ext>
            </a:extLst>
          </p:cNvPr>
          <p:cNvSpPr>
            <a:spLocks noGrp="1"/>
          </p:cNvSpPr>
          <p:nvPr>
            <p:ph type="sldNum" sz="quarter" idx="5"/>
          </p:nvPr>
        </p:nvSpPr>
        <p:spPr>
          <a:xfrm>
            <a:off x="3940175" y="8842375"/>
            <a:ext cx="30130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C5B564D-9645-47DC-81DD-E1339A0363F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xmlns="" id="{802B9FAF-CB92-48D5-AF91-314BE974D6EA}"/>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AF821EC-A163-4A81-BEC0-13A33F0D7387}" type="slidenum">
              <a:rPr lang="en-US" altLang="en-US">
                <a:cs typeface="Arial" panose="020B0604020202020204" pitchFamily="34" charset="0"/>
              </a:rPr>
              <a:pPr/>
              <a:t>1</a:t>
            </a:fld>
            <a:endParaRPr lang="en-US" altLang="en-US">
              <a:cs typeface="Arial" panose="020B0604020202020204" pitchFamily="34" charset="0"/>
            </a:endParaRPr>
          </a:p>
        </p:txBody>
      </p:sp>
      <p:sp>
        <p:nvSpPr>
          <p:cNvPr id="4099" name="Rectangle 2">
            <a:extLst>
              <a:ext uri="{FF2B5EF4-FFF2-40B4-BE49-F238E27FC236}">
                <a16:creationId xmlns:a16="http://schemas.microsoft.com/office/drawing/2014/main" xmlns="" id="{9B827F0C-C087-42FF-94DA-22FAAB528B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00" name="Rectangle 3">
            <a:extLst>
              <a:ext uri="{FF2B5EF4-FFF2-40B4-BE49-F238E27FC236}">
                <a16:creationId xmlns:a16="http://schemas.microsoft.com/office/drawing/2014/main" xmlns="" id="{B08C9CF9-5931-4F51-AD38-8CD30C8BEFFC}"/>
              </a:ext>
            </a:extLst>
          </p:cNvPr>
          <p:cNvSpPr>
            <a:spLocks noGrp="1" noChangeArrowheads="1"/>
          </p:cNvSpPr>
          <p:nvPr>
            <p:ph type="body" idx="1"/>
          </p:nvPr>
        </p:nvSpPr>
        <p:spPr bwMode="auto">
          <a:xfrm>
            <a:off x="927100" y="4421188"/>
            <a:ext cx="5100638" cy="418941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xmlns="" id="{5F37AAB5-3E79-46CF-ABA7-5957794FE84C}"/>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1613E1-29AF-4CF4-8CE7-5A633F26D498}" type="slidenum">
              <a:rPr lang="en-US" altLang="en-US">
                <a:latin typeface="Tahoma" panose="020B0604030504040204" pitchFamily="34" charset="0"/>
              </a:rPr>
              <a:pPr/>
              <a:t>30</a:t>
            </a:fld>
            <a:endParaRPr lang="en-US" altLang="en-US">
              <a:latin typeface="Tahoma" panose="020B0604030504040204" pitchFamily="34" charset="0"/>
            </a:endParaRPr>
          </a:p>
        </p:txBody>
      </p:sp>
      <p:sp>
        <p:nvSpPr>
          <p:cNvPr id="60419" name="Rectangle 2">
            <a:extLst>
              <a:ext uri="{FF2B5EF4-FFF2-40B4-BE49-F238E27FC236}">
                <a16:creationId xmlns:a16="http://schemas.microsoft.com/office/drawing/2014/main" xmlns="" id="{9FA64438-9F58-4BEA-838C-33C2206AE36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20" name="Rectangle 3">
            <a:extLst>
              <a:ext uri="{FF2B5EF4-FFF2-40B4-BE49-F238E27FC236}">
                <a16:creationId xmlns:a16="http://schemas.microsoft.com/office/drawing/2014/main" xmlns="" id="{26D5DF62-0505-4C8C-81E1-67B865C4FFC1}"/>
              </a:ext>
            </a:extLst>
          </p:cNvPr>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B5E50F36-B799-4968-8BFB-4B02C0390FE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xmlns="" id="{A8E8FCC8-1288-4FE0-BA04-C5743627FC27}"/>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xmlns="" id="{8C22FFE6-A379-4D59-8A5A-3B18B4C4D39A}"/>
              </a:ext>
            </a:extLst>
          </p:cNvPr>
          <p:cNvSpPr>
            <a:spLocks noGrp="1"/>
          </p:cNvSpPr>
          <p:nvPr>
            <p:ph type="sldNum" sz="quarter" idx="12"/>
          </p:nvPr>
        </p:nvSpPr>
        <p:spPr/>
        <p:txBody>
          <a:bodyPr/>
          <a:lstStyle>
            <a:lvl1pPr>
              <a:defRPr/>
            </a:lvl1pPr>
          </a:lstStyle>
          <a:p>
            <a:fld id="{DEC5479C-2BE9-4439-858A-4FC7D444FFDD}" type="slidenum">
              <a:rPr lang="en-US" altLang="en-US"/>
              <a:pPr/>
              <a:t>‹#›</a:t>
            </a:fld>
            <a:endParaRPr lang="en-US" altLang="en-US"/>
          </a:p>
        </p:txBody>
      </p:sp>
    </p:spTree>
    <p:extLst>
      <p:ext uri="{BB962C8B-B14F-4D97-AF65-F5344CB8AC3E}">
        <p14:creationId xmlns:p14="http://schemas.microsoft.com/office/powerpoint/2010/main" xmlns="" val="36589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18A20C9-58B1-47DF-8D61-3CFB987CB88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xmlns="" id="{7A4423FA-7CAB-4353-BBC4-CBBE3225CCB2}"/>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xmlns="" id="{77A0A1B4-B519-4761-9C2F-BEB8E5E571BF}"/>
              </a:ext>
            </a:extLst>
          </p:cNvPr>
          <p:cNvSpPr>
            <a:spLocks noGrp="1"/>
          </p:cNvSpPr>
          <p:nvPr>
            <p:ph type="sldNum" sz="quarter" idx="12"/>
          </p:nvPr>
        </p:nvSpPr>
        <p:spPr/>
        <p:txBody>
          <a:bodyPr/>
          <a:lstStyle>
            <a:lvl1pPr>
              <a:defRPr/>
            </a:lvl1pPr>
          </a:lstStyle>
          <a:p>
            <a:fld id="{4CF63F7C-D6D8-4F95-B34E-8AAB012AA849}" type="slidenum">
              <a:rPr lang="en-US" altLang="en-US"/>
              <a:pPr/>
              <a:t>‹#›</a:t>
            </a:fld>
            <a:endParaRPr lang="en-US" altLang="en-US"/>
          </a:p>
        </p:txBody>
      </p:sp>
    </p:spTree>
    <p:extLst>
      <p:ext uri="{BB962C8B-B14F-4D97-AF65-F5344CB8AC3E}">
        <p14:creationId xmlns:p14="http://schemas.microsoft.com/office/powerpoint/2010/main" xmlns="" val="1631923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DCE5A22-0ED1-42F3-B671-CB65F0BDA3E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xmlns="" id="{E1E9BE06-894F-4D63-A8C2-6C64E237FB6A}"/>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xmlns="" id="{68FB019D-ACBB-4EC9-B073-74A790D040CA}"/>
              </a:ext>
            </a:extLst>
          </p:cNvPr>
          <p:cNvSpPr>
            <a:spLocks noGrp="1"/>
          </p:cNvSpPr>
          <p:nvPr>
            <p:ph type="sldNum" sz="quarter" idx="12"/>
          </p:nvPr>
        </p:nvSpPr>
        <p:spPr/>
        <p:txBody>
          <a:bodyPr/>
          <a:lstStyle>
            <a:lvl1pPr>
              <a:defRPr/>
            </a:lvl1pPr>
          </a:lstStyle>
          <a:p>
            <a:fld id="{270E051B-3DAE-46EC-B39C-3BF7E539EF8F}" type="slidenum">
              <a:rPr lang="en-US" altLang="en-US"/>
              <a:pPr/>
              <a:t>‹#›</a:t>
            </a:fld>
            <a:endParaRPr lang="en-US" altLang="en-US"/>
          </a:p>
        </p:txBody>
      </p:sp>
    </p:spTree>
    <p:extLst>
      <p:ext uri="{BB962C8B-B14F-4D97-AF65-F5344CB8AC3E}">
        <p14:creationId xmlns:p14="http://schemas.microsoft.com/office/powerpoint/2010/main" xmlns="" val="3297095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4326098-1E87-423D-A539-C917C00AA01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xmlns="" id="{C8A39C6F-071D-4C81-9C87-305F0D8CDBA9}"/>
              </a:ext>
            </a:extLst>
          </p:cNvPr>
          <p:cNvSpPr>
            <a:spLocks noGrp="1"/>
          </p:cNvSpPr>
          <p:nvPr>
            <p:ph type="ftr" sz="quarter" idx="11"/>
          </p:nvPr>
        </p:nvSpPr>
        <p:spPr/>
        <p:txBody>
          <a:bodyPr/>
          <a:lstStyle>
            <a:lvl1pPr>
              <a:defRPr/>
            </a:lvl1pPr>
          </a:lstStyle>
          <a:p>
            <a:pPr>
              <a:defRPr/>
            </a:pPr>
            <a:endParaRPr lang="en-US" altLang="en-US"/>
          </a:p>
        </p:txBody>
      </p:sp>
    </p:spTree>
    <p:extLst>
      <p:ext uri="{BB962C8B-B14F-4D97-AF65-F5344CB8AC3E}">
        <p14:creationId xmlns:p14="http://schemas.microsoft.com/office/powerpoint/2010/main" xmlns="" val="3427422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052C0C9-1513-4103-9BD1-4BD8F135FD53}"/>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xmlns="" id="{AEC46B5F-C7EE-41A6-A0F7-9107B05F805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xmlns="" id="{AEA34364-DB2A-4DBD-A874-6C7B90AA54C0}"/>
              </a:ext>
            </a:extLst>
          </p:cNvPr>
          <p:cNvSpPr>
            <a:spLocks noGrp="1"/>
          </p:cNvSpPr>
          <p:nvPr>
            <p:ph type="sldNum" sz="quarter" idx="12"/>
          </p:nvPr>
        </p:nvSpPr>
        <p:spPr/>
        <p:txBody>
          <a:bodyPr/>
          <a:lstStyle>
            <a:lvl1pPr>
              <a:defRPr/>
            </a:lvl1pPr>
          </a:lstStyle>
          <a:p>
            <a:fld id="{5845748B-EBC3-4913-AB81-ED244AF02305}" type="slidenum">
              <a:rPr lang="en-US" altLang="en-US"/>
              <a:pPr/>
              <a:t>‹#›</a:t>
            </a:fld>
            <a:endParaRPr lang="en-US" altLang="en-US"/>
          </a:p>
        </p:txBody>
      </p:sp>
    </p:spTree>
    <p:extLst>
      <p:ext uri="{BB962C8B-B14F-4D97-AF65-F5344CB8AC3E}">
        <p14:creationId xmlns:p14="http://schemas.microsoft.com/office/powerpoint/2010/main" xmlns="" val="184551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64AA613-7DBE-428E-BE41-0B60FC58C8BD}"/>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xmlns="" id="{6D54E308-A2D6-441E-8D14-E46FA20B4354}"/>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xmlns="" id="{749B0002-4F23-4078-B915-D7AC962ABFBA}"/>
              </a:ext>
            </a:extLst>
          </p:cNvPr>
          <p:cNvSpPr>
            <a:spLocks noGrp="1"/>
          </p:cNvSpPr>
          <p:nvPr>
            <p:ph type="sldNum" sz="quarter" idx="12"/>
          </p:nvPr>
        </p:nvSpPr>
        <p:spPr/>
        <p:txBody>
          <a:bodyPr/>
          <a:lstStyle>
            <a:lvl1pPr>
              <a:defRPr/>
            </a:lvl1pPr>
          </a:lstStyle>
          <a:p>
            <a:fld id="{41BDAB0E-9FBE-401E-9795-E606CFC356B5}" type="slidenum">
              <a:rPr lang="en-US" altLang="en-US"/>
              <a:pPr/>
              <a:t>‹#›</a:t>
            </a:fld>
            <a:endParaRPr lang="en-US" altLang="en-US"/>
          </a:p>
        </p:txBody>
      </p:sp>
    </p:spTree>
    <p:extLst>
      <p:ext uri="{BB962C8B-B14F-4D97-AF65-F5344CB8AC3E}">
        <p14:creationId xmlns:p14="http://schemas.microsoft.com/office/powerpoint/2010/main" xmlns="" val="150879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AC31A15C-AF1F-4543-B242-C9A857297328}"/>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xmlns="" id="{DCCD26F5-25E6-41C2-B7F2-78838819A660}"/>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xmlns="" id="{4C5E9D5C-D516-4695-BE07-8AD104F2585D}"/>
              </a:ext>
            </a:extLst>
          </p:cNvPr>
          <p:cNvSpPr>
            <a:spLocks noGrp="1"/>
          </p:cNvSpPr>
          <p:nvPr>
            <p:ph type="sldNum" sz="quarter" idx="12"/>
          </p:nvPr>
        </p:nvSpPr>
        <p:spPr/>
        <p:txBody>
          <a:bodyPr/>
          <a:lstStyle>
            <a:lvl1pPr>
              <a:defRPr/>
            </a:lvl1pPr>
          </a:lstStyle>
          <a:p>
            <a:fld id="{9AD2B629-9E13-4578-8476-B1E44CEA7718}" type="slidenum">
              <a:rPr lang="en-US" altLang="en-US"/>
              <a:pPr/>
              <a:t>‹#›</a:t>
            </a:fld>
            <a:endParaRPr lang="en-US" altLang="en-US"/>
          </a:p>
        </p:txBody>
      </p:sp>
    </p:spTree>
    <p:extLst>
      <p:ext uri="{BB962C8B-B14F-4D97-AF65-F5344CB8AC3E}">
        <p14:creationId xmlns:p14="http://schemas.microsoft.com/office/powerpoint/2010/main" xmlns="" val="988913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4E487DB4-47DE-457A-8D27-B2848CD1C860}"/>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xmlns="" id="{02A77D8D-D020-49EA-8846-F932047354D9}"/>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xmlns="" id="{5D7D3BFA-75CF-4ABA-8E84-44FA6A4F781D}"/>
              </a:ext>
            </a:extLst>
          </p:cNvPr>
          <p:cNvSpPr>
            <a:spLocks noGrp="1"/>
          </p:cNvSpPr>
          <p:nvPr>
            <p:ph type="sldNum" sz="quarter" idx="12"/>
          </p:nvPr>
        </p:nvSpPr>
        <p:spPr/>
        <p:txBody>
          <a:bodyPr/>
          <a:lstStyle>
            <a:lvl1pPr>
              <a:defRPr/>
            </a:lvl1pPr>
          </a:lstStyle>
          <a:p>
            <a:fld id="{A16FFBB6-5287-493D-A578-0421524D0A78}" type="slidenum">
              <a:rPr lang="en-US" altLang="en-US"/>
              <a:pPr/>
              <a:t>‹#›</a:t>
            </a:fld>
            <a:endParaRPr lang="en-US" altLang="en-US"/>
          </a:p>
        </p:txBody>
      </p:sp>
    </p:spTree>
    <p:extLst>
      <p:ext uri="{BB962C8B-B14F-4D97-AF65-F5344CB8AC3E}">
        <p14:creationId xmlns:p14="http://schemas.microsoft.com/office/powerpoint/2010/main" xmlns="" val="209444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5A34E6A2-3689-43C3-B3CD-EBC92589B0BE}"/>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xmlns="" id="{13ED0388-7D94-4039-B93B-43F96704230F}"/>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xmlns="" id="{1E26EE3D-9AB5-44CC-8BEC-2B82A86B6AA8}"/>
              </a:ext>
            </a:extLst>
          </p:cNvPr>
          <p:cNvSpPr>
            <a:spLocks noGrp="1"/>
          </p:cNvSpPr>
          <p:nvPr>
            <p:ph type="sldNum" sz="quarter" idx="12"/>
          </p:nvPr>
        </p:nvSpPr>
        <p:spPr/>
        <p:txBody>
          <a:bodyPr/>
          <a:lstStyle>
            <a:lvl1pPr>
              <a:defRPr/>
            </a:lvl1pPr>
          </a:lstStyle>
          <a:p>
            <a:fld id="{EC9F4890-9CD3-4A0A-9E41-F85F12BE3844}" type="slidenum">
              <a:rPr lang="en-US" altLang="en-US"/>
              <a:pPr/>
              <a:t>‹#›</a:t>
            </a:fld>
            <a:endParaRPr lang="en-US" altLang="en-US"/>
          </a:p>
        </p:txBody>
      </p:sp>
    </p:spTree>
    <p:extLst>
      <p:ext uri="{BB962C8B-B14F-4D97-AF65-F5344CB8AC3E}">
        <p14:creationId xmlns:p14="http://schemas.microsoft.com/office/powerpoint/2010/main" xmlns="" val="3226058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6557A7D0-DD97-4B32-B062-9A949C57CE7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xmlns="" id="{E1A8E4C6-3F08-4D32-90FA-CFC53FFB0C1B}"/>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xmlns="" id="{F398D19D-9835-401D-9A18-8C481A99EA09}"/>
              </a:ext>
            </a:extLst>
          </p:cNvPr>
          <p:cNvSpPr>
            <a:spLocks noGrp="1"/>
          </p:cNvSpPr>
          <p:nvPr>
            <p:ph type="sldNum" sz="quarter" idx="12"/>
          </p:nvPr>
        </p:nvSpPr>
        <p:spPr/>
        <p:txBody>
          <a:bodyPr/>
          <a:lstStyle>
            <a:lvl1pPr>
              <a:defRPr/>
            </a:lvl1pPr>
          </a:lstStyle>
          <a:p>
            <a:fld id="{8C32DA97-EB98-4538-80B8-AD67F59F33BE}" type="slidenum">
              <a:rPr lang="en-US" altLang="en-US"/>
              <a:pPr/>
              <a:t>‹#›</a:t>
            </a:fld>
            <a:endParaRPr lang="en-US" altLang="en-US"/>
          </a:p>
        </p:txBody>
      </p:sp>
    </p:spTree>
    <p:extLst>
      <p:ext uri="{BB962C8B-B14F-4D97-AF65-F5344CB8AC3E}">
        <p14:creationId xmlns:p14="http://schemas.microsoft.com/office/powerpoint/2010/main" xmlns="" val="346897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786346-0779-4B32-A289-E2C19DBD5DC1}"/>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xmlns="" id="{720A7148-3B33-4A6A-BACA-7554941EDCB3}"/>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xmlns="" id="{74EC0329-EC5C-40E6-8652-A754EC16689C}"/>
              </a:ext>
            </a:extLst>
          </p:cNvPr>
          <p:cNvSpPr>
            <a:spLocks noGrp="1"/>
          </p:cNvSpPr>
          <p:nvPr>
            <p:ph type="sldNum" sz="quarter" idx="12"/>
          </p:nvPr>
        </p:nvSpPr>
        <p:spPr/>
        <p:txBody>
          <a:bodyPr/>
          <a:lstStyle>
            <a:lvl1pPr>
              <a:defRPr/>
            </a:lvl1pPr>
          </a:lstStyle>
          <a:p>
            <a:fld id="{0B84177B-0170-46CA-98BE-F291B282767F}" type="slidenum">
              <a:rPr lang="en-US" altLang="en-US"/>
              <a:pPr/>
              <a:t>‹#›</a:t>
            </a:fld>
            <a:endParaRPr lang="en-US" altLang="en-US"/>
          </a:p>
        </p:txBody>
      </p:sp>
    </p:spTree>
    <p:extLst>
      <p:ext uri="{BB962C8B-B14F-4D97-AF65-F5344CB8AC3E}">
        <p14:creationId xmlns:p14="http://schemas.microsoft.com/office/powerpoint/2010/main" xmlns="" val="3122826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CBC288F-9105-4643-91BC-DDF89554F5B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9E67D279-DD6F-42D6-B792-9487F521263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8406C467-E9C2-4EC3-9D5E-77A1073FCE7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defRPr>
            </a:lvl1pPr>
          </a:lstStyle>
          <a:p>
            <a:pPr>
              <a:defRPr/>
            </a:pPr>
            <a:endParaRPr lang="en-US" altLang="en-US"/>
          </a:p>
        </p:txBody>
      </p:sp>
      <p:sp>
        <p:nvSpPr>
          <p:cNvPr id="5" name="Footer Placeholder 4">
            <a:extLst>
              <a:ext uri="{FF2B5EF4-FFF2-40B4-BE49-F238E27FC236}">
                <a16:creationId xmlns:a16="http://schemas.microsoft.com/office/drawing/2014/main" xmlns="" id="{029DCC43-A291-47FD-919D-B27D42673E1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defRPr>
            </a:lvl1pPr>
          </a:lstStyle>
          <a:p>
            <a:pPr>
              <a:defRPr/>
            </a:pPr>
            <a:endParaRPr lang="en-US" altLang="en-US"/>
          </a:p>
        </p:txBody>
      </p:sp>
      <p:sp>
        <p:nvSpPr>
          <p:cNvPr id="6" name="Slide Number Placeholder 5">
            <a:extLst>
              <a:ext uri="{FF2B5EF4-FFF2-40B4-BE49-F238E27FC236}">
                <a16:creationId xmlns:a16="http://schemas.microsoft.com/office/drawing/2014/main" xmlns="" id="{E7917018-F9CB-4090-8AD4-D1514764514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925EA525-38D7-4FB9-AEC7-B4450222836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ind.nl/en/requirements-that-apply-to-everyone" TargetMode="External"/><Relationship Id="rId7" Type="http://schemas.openxmlformats.org/officeDocument/2006/relationships/hyperlink" Target="https://ind.nl/en/income-requirements-study"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hyperlink" Target="https://ind.nl/en/public-register-recognised-sponsors" TargetMode="External"/><Relationship Id="rId5" Type="http://schemas.openxmlformats.org/officeDocument/2006/relationships/hyperlink" Target="https://www.eqar.eu/" TargetMode="External"/><Relationship Id="rId4" Type="http://schemas.openxmlformats.org/officeDocument/2006/relationships/hyperlink" Target="https://www.nvao.net/n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ind.nl/en/forms/7504.pdf" TargetMode="External"/><Relationship Id="rId2" Type="http://schemas.openxmlformats.org/officeDocument/2006/relationships/hyperlink" Target="https://ind.nl/en/residence-permits/study/student-residence-permit-for-university-or-higher-professional-education" TargetMode="Externa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xmlns="" id="{0E91F5CA-B392-444C-88E3-BF5BAAEBD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xmlns="" id="{0459807F-B6FA-44D3-9A53-C55B6B5688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080681"/>
            <a:ext cx="9144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C175342A-02D5-488D-A049-8F2CDDB3C2B6}"/>
              </a:ext>
            </a:extLst>
          </p:cNvPr>
          <p:cNvSpPr/>
          <p:nvPr/>
        </p:nvSpPr>
        <p:spPr>
          <a:xfrm>
            <a:off x="765175" y="5410200"/>
            <a:ext cx="7261411" cy="1287462"/>
          </a:xfrm>
          <a:prstGeom prst="rect">
            <a:avLst/>
          </a:prstGeom>
        </p:spPr>
        <p:txBody>
          <a:bodyPr vert="horz" lIns="91440" tIns="45720" rIns="91440" bIns="45720" rtlCol="0" anchor="b">
            <a:noAutofit/>
          </a:bodyPr>
          <a:lstStyle/>
          <a:p>
            <a:pPr algn="ctr" eaLnBrk="1" hangingPunct="1">
              <a:lnSpc>
                <a:spcPct val="90000"/>
              </a:lnSpc>
              <a:spcAft>
                <a:spcPts val="600"/>
              </a:spcAft>
              <a:defRPr/>
            </a:pPr>
            <a:r>
              <a:rPr lang="en-US" sz="4400" b="1" spc="50">
                <a:ln w="12700" cmpd="sng">
                  <a:solidFill>
                    <a:schemeClr val="accent6">
                      <a:satMod val="120000"/>
                      <a:shade val="80000"/>
                    </a:schemeClr>
                  </a:solidFill>
                  <a:prstDash val="solid"/>
                </a:ln>
                <a:solidFill>
                  <a:schemeClr val="tx1">
                    <a:lumMod val="85000"/>
                    <a:lumOff val="15000"/>
                  </a:schemeClr>
                </a:solidFill>
                <a:effectLst>
                  <a:glow rad="53100">
                    <a:schemeClr val="accent6">
                      <a:satMod val="180000"/>
                      <a:alpha val="30000"/>
                    </a:schemeClr>
                  </a:glow>
                </a:effectLst>
                <a:latin typeface="+mj-lt"/>
                <a:ea typeface="+mj-ea"/>
                <a:cs typeface="+mj-cs"/>
              </a:rPr>
              <a:t>    Study Destination    Netherlands</a:t>
            </a:r>
          </a:p>
        </p:txBody>
      </p:sp>
      <p:pic>
        <p:nvPicPr>
          <p:cNvPr id="3" name="Picture 2" descr="A large building with towers and a pool of water in front of it&#10;&#10;Description automatically generated with low confidence">
            <a:extLst>
              <a:ext uri="{FF2B5EF4-FFF2-40B4-BE49-F238E27FC236}">
                <a16:creationId xmlns:a16="http://schemas.microsoft.com/office/drawing/2014/main" xmlns="" id="{68630D37-B519-4F25-8670-622D0EFFD9FB}"/>
              </a:ext>
            </a:extLst>
          </p:cNvPr>
          <p:cNvPicPr>
            <a:picLocks noChangeAspect="1"/>
          </p:cNvPicPr>
          <p:nvPr/>
        </p:nvPicPr>
        <p:blipFill rotWithShape="1">
          <a:blip r:embed="rId3">
            <a:extLst>
              <a:ext uri="{28A0092B-C50C-407E-A947-70E740481C1C}">
                <a14:useLocalDpi xmlns:a14="http://schemas.microsoft.com/office/drawing/2010/main" xmlns="" val="0"/>
              </a:ext>
            </a:extLst>
          </a:blip>
          <a:srcRect t="14165"/>
          <a:stretch/>
        </p:blipFill>
        <p:spPr>
          <a:xfrm>
            <a:off x="20" y="10"/>
            <a:ext cx="9143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
        <p:nvSpPr>
          <p:cNvPr id="3074" name="AutoShape 11">
            <a:extLst>
              <a:ext uri="{FF2B5EF4-FFF2-40B4-BE49-F238E27FC236}">
                <a16:creationId xmlns:a16="http://schemas.microsoft.com/office/drawing/2014/main" xmlns="" id="{B53B9E9E-FC01-4287-9BF2-346481DB5585}"/>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3075" name="AutoShape 13">
            <a:extLst>
              <a:ext uri="{FF2B5EF4-FFF2-40B4-BE49-F238E27FC236}">
                <a16:creationId xmlns:a16="http://schemas.microsoft.com/office/drawing/2014/main" xmlns="" id="{B0E6141F-6EA8-4EC4-81A2-6C1C6184BF50}"/>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3076" name="AutoShape 15">
            <a:extLst>
              <a:ext uri="{FF2B5EF4-FFF2-40B4-BE49-F238E27FC236}">
                <a16:creationId xmlns:a16="http://schemas.microsoft.com/office/drawing/2014/main" xmlns="" id="{21B312DE-FA4B-4083-A8DF-ED2D3749CFB2}"/>
              </a:ext>
            </a:extLst>
          </p:cNvPr>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3077" name="AutoShape 17">
            <a:extLst>
              <a:ext uri="{FF2B5EF4-FFF2-40B4-BE49-F238E27FC236}">
                <a16:creationId xmlns:a16="http://schemas.microsoft.com/office/drawing/2014/main" xmlns="" id="{3AF05770-48F8-405F-9E53-05118965EE55}"/>
              </a:ext>
            </a:extLst>
          </p:cNvPr>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3078" name="AutoShape 19">
            <a:extLst>
              <a:ext uri="{FF2B5EF4-FFF2-40B4-BE49-F238E27FC236}">
                <a16:creationId xmlns:a16="http://schemas.microsoft.com/office/drawing/2014/main" xmlns="" id="{C74E5CF0-6EF5-4F06-8011-436CBEFDA3C2}"/>
              </a:ext>
            </a:extLst>
          </p:cNvPr>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3081" name="AutoShape 11" descr="Image result for rijksmuseum">
            <a:extLst>
              <a:ext uri="{FF2B5EF4-FFF2-40B4-BE49-F238E27FC236}">
                <a16:creationId xmlns:a16="http://schemas.microsoft.com/office/drawing/2014/main" xmlns="" id="{419DD870-A493-4315-88ED-A441C7D5221F}"/>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00" name="Rectangle 135">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Rectangle 2">
            <a:extLst>
              <a:ext uri="{FF2B5EF4-FFF2-40B4-BE49-F238E27FC236}">
                <a16:creationId xmlns:a16="http://schemas.microsoft.com/office/drawing/2014/main" xmlns="" id="{DDF8B183-A74C-4390-8944-06A2616249A7}"/>
              </a:ext>
            </a:extLst>
          </p:cNvPr>
          <p:cNvSpPr>
            <a:spLocks noGrp="1" noChangeArrowheads="1"/>
          </p:cNvSpPr>
          <p:nvPr>
            <p:ph type="title"/>
          </p:nvPr>
        </p:nvSpPr>
        <p:spPr>
          <a:xfrm>
            <a:off x="521647" y="101439"/>
            <a:ext cx="8178799" cy="1135737"/>
          </a:xfrm>
        </p:spPr>
        <p:txBody>
          <a:bodyPr vert="horz" lIns="91440" tIns="45720" rIns="91440" bIns="45720" rtlCol="0" anchor="ctr">
            <a:normAutofit/>
          </a:bodyPr>
          <a:lstStyle/>
          <a:p>
            <a:pPr eaLnBrk="1" hangingPunct="1">
              <a:lnSpc>
                <a:spcPct val="90000"/>
              </a:lnSpc>
              <a:defRPr/>
            </a:pPr>
            <a:r>
              <a:rPr lang="en-US" altLang="en-US" sz="3100" b="1" kern="1200" spc="-10">
                <a:solidFill>
                  <a:schemeClr val="tx1"/>
                </a:solidFill>
                <a:latin typeface="+mj-lt"/>
                <a:ea typeface="+mj-ea"/>
                <a:cs typeface="+mj-cs"/>
              </a:rPr>
              <a:t>Universities represented by KC in the Netherlands</a:t>
            </a:r>
          </a:p>
        </p:txBody>
      </p:sp>
      <p:grpSp>
        <p:nvGrpSpPr>
          <p:cNvPr id="16401" name="Group 137">
            <a:extLst>
              <a:ext uri="{FF2B5EF4-FFF2-40B4-BE49-F238E27FC236}">
                <a16:creationId xmlns:a16="http://schemas.microsoft.com/office/drawing/2014/main" xmlns="" id="{828A5161-06F1-46CF-8AD7-844680A59E1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4601497"/>
            <a:ext cx="760545" cy="2017580"/>
            <a:chOff x="0" y="4601497"/>
            <a:chExt cx="1014060" cy="2017580"/>
          </a:xfrm>
        </p:grpSpPr>
        <p:sp>
          <p:nvSpPr>
            <p:cNvPr id="139" name="Isosceles Triangle 138">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2" name="Rectangle 139">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descr="Map&#10;&#10;Description automatically generated with medium confidence">
            <a:extLst>
              <a:ext uri="{FF2B5EF4-FFF2-40B4-BE49-F238E27FC236}">
                <a16:creationId xmlns:a16="http://schemas.microsoft.com/office/drawing/2014/main" xmlns="" id="{EBC7F0A8-A309-46E5-B965-9AA03FA461ED}"/>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2802" r="23506"/>
          <a:stretch/>
        </p:blipFill>
        <p:spPr>
          <a:xfrm>
            <a:off x="5745680" y="2214921"/>
            <a:ext cx="3249260" cy="1935308"/>
          </a:xfrm>
          <a:prstGeom prst="rect">
            <a:avLst/>
          </a:prstGeom>
        </p:spPr>
      </p:pic>
      <p:grpSp>
        <p:nvGrpSpPr>
          <p:cNvPr id="16403" name="Group 141">
            <a:extLst>
              <a:ext uri="{FF2B5EF4-FFF2-40B4-BE49-F238E27FC236}">
                <a16:creationId xmlns:a16="http://schemas.microsoft.com/office/drawing/2014/main" xmlns="" id="{5995D10D-E9C9-47DB-AE7E-801FEF38F5C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8414467" y="1"/>
            <a:ext cx="729532" cy="1935307"/>
            <a:chOff x="10918968" y="713127"/>
            <a:chExt cx="1273032" cy="2532832"/>
          </a:xfrm>
        </p:grpSpPr>
        <p:sp>
          <p:nvSpPr>
            <p:cNvPr id="143" name="Rectangle 142">
              <a:extLst>
                <a:ext uri="{FF2B5EF4-FFF2-40B4-BE49-F238E27FC236}">
                  <a16:creationId xmlns:a16="http://schemas.microsoft.com/office/drawing/2014/main" xmlns="" id="{CC1A72C6-3DE4-4EC3-9AD5-9E0D40D8CE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4" name="Isosceles Triangle 143">
              <a:extLst>
                <a:ext uri="{FF2B5EF4-FFF2-40B4-BE49-F238E27FC236}">
                  <a16:creationId xmlns:a16="http://schemas.microsoft.com/office/drawing/2014/main" xmlns="" id="{0B0DA1F1-C391-4EDF-9FE0-23E86E1377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xmlns="" id="{3B790D77-4BAE-518F-6134-B05F8C356353}"/>
              </a:ext>
            </a:extLst>
          </p:cNvPr>
          <p:cNvSpPr txBox="1"/>
          <p:nvPr/>
        </p:nvSpPr>
        <p:spPr>
          <a:xfrm>
            <a:off x="360527" y="1480745"/>
            <a:ext cx="5385153" cy="4651979"/>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a:t>University of Twente, Enschede</a:t>
            </a:r>
          </a:p>
          <a:p>
            <a:pPr marL="285750" indent="-285750">
              <a:lnSpc>
                <a:spcPct val="150000"/>
              </a:lnSpc>
              <a:buFont typeface="Wingdings" panose="05000000000000000000" pitchFamily="2" charset="2"/>
              <a:buChar char="Ø"/>
            </a:pPr>
            <a:r>
              <a:rPr lang="en-US" sz="2000" dirty="0"/>
              <a:t>Radboud University</a:t>
            </a:r>
          </a:p>
          <a:p>
            <a:pPr marL="285750" indent="-285750">
              <a:lnSpc>
                <a:spcPct val="150000"/>
              </a:lnSpc>
              <a:buFont typeface="Wingdings" panose="05000000000000000000" pitchFamily="2" charset="2"/>
              <a:buChar char="Ø"/>
            </a:pPr>
            <a:r>
              <a:rPr lang="en-US" sz="2000" dirty="0"/>
              <a:t>The Hague University of Applied Sciences through The Hague Pathway College</a:t>
            </a:r>
          </a:p>
          <a:p>
            <a:pPr marL="285750" indent="-285750">
              <a:lnSpc>
                <a:spcPct val="150000"/>
              </a:lnSpc>
              <a:buFont typeface="Wingdings" panose="05000000000000000000" pitchFamily="2" charset="2"/>
              <a:buChar char="Ø"/>
            </a:pPr>
            <a:r>
              <a:rPr lang="en-US" sz="2000" dirty="0"/>
              <a:t>University of Twente through Twente Pathway College</a:t>
            </a:r>
          </a:p>
          <a:p>
            <a:pPr marL="285750" indent="-285750">
              <a:lnSpc>
                <a:spcPct val="150000"/>
              </a:lnSpc>
              <a:buFont typeface="Wingdings" panose="05000000000000000000" pitchFamily="2" charset="2"/>
              <a:buChar char="Ø"/>
            </a:pPr>
            <a:r>
              <a:rPr lang="en-US" sz="2000" dirty="0" err="1"/>
              <a:t>Wittenborg</a:t>
            </a:r>
            <a:r>
              <a:rPr lang="en-US" sz="2000" dirty="0"/>
              <a:t> University of Applied Sciences</a:t>
            </a:r>
          </a:p>
          <a:p>
            <a:pPr marL="285750" indent="-285750">
              <a:lnSpc>
                <a:spcPct val="150000"/>
              </a:lnSpc>
              <a:buFont typeface="Wingdings" panose="05000000000000000000" pitchFamily="2" charset="2"/>
              <a:buChar char="Ø"/>
            </a:pPr>
            <a:r>
              <a:rPr lang="en-US" sz="2000" dirty="0"/>
              <a:t>TIO University of Applied Sciences</a:t>
            </a:r>
          </a:p>
          <a:p>
            <a:pPr marL="285750" indent="-285750">
              <a:lnSpc>
                <a:spcPct val="150000"/>
              </a:lnSpc>
              <a:buFont typeface="Wingdings" panose="05000000000000000000" pitchFamily="2" charset="2"/>
              <a:buChar char="Ø"/>
            </a:pPr>
            <a:r>
              <a:rPr lang="en-US" sz="2000" dirty="0"/>
              <a:t>Global School for Entrepreneurship, Haarlem Campus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xmlns="" id="{A7895A40-19A4-42D6-9D30-DBC1E80026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xmlns="" id="{02F429C4-ABC9-46FC-818A-B5429CDE4A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352794" y="3388321"/>
            <a:ext cx="3200400"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xmlns="" id="{2CEF98E4-3709-4952-8F42-2305CCE34F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3923606" y="1637601"/>
            <a:ext cx="6858003" cy="35827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xmlns="" id="{F10BCCF5-D685-47FF-B675-647EAEB72C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90935" y="857786"/>
            <a:ext cx="8300268"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7" name="Rectangle 1">
            <a:extLst>
              <a:ext uri="{FF2B5EF4-FFF2-40B4-BE49-F238E27FC236}">
                <a16:creationId xmlns:a16="http://schemas.microsoft.com/office/drawing/2014/main" xmlns="" id="{40D93ABF-F3B0-477A-AC71-5A863378622A}"/>
              </a:ext>
            </a:extLst>
          </p:cNvPr>
          <p:cNvSpPr>
            <a:spLocks noChangeArrowheads="1"/>
          </p:cNvSpPr>
          <p:nvPr/>
        </p:nvSpPr>
        <p:spPr bwMode="auto">
          <a:xfrm>
            <a:off x="640026" y="2444497"/>
            <a:ext cx="7432722" cy="2590027"/>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spcAft>
                <a:spcPts val="600"/>
              </a:spcAft>
              <a:buNone/>
            </a:pPr>
            <a:r>
              <a:rPr lang="en-US" altLang="en-US" sz="6000" b="1" kern="1200">
                <a:solidFill>
                  <a:schemeClr val="tx1"/>
                </a:solidFill>
                <a:latin typeface="+mj-lt"/>
                <a:ea typeface="+mj-ea"/>
                <a:cs typeface="+mj-cs"/>
              </a:rPr>
              <a:t>Salient Features </a:t>
            </a:r>
          </a:p>
          <a:p>
            <a:pPr eaLnBrk="1" hangingPunct="1">
              <a:lnSpc>
                <a:spcPct val="90000"/>
              </a:lnSpc>
              <a:spcBef>
                <a:spcPct val="0"/>
              </a:spcBef>
              <a:spcAft>
                <a:spcPts val="600"/>
              </a:spcAft>
              <a:buNone/>
            </a:pPr>
            <a:r>
              <a:rPr lang="en-US" altLang="en-US" sz="6000" b="1" kern="1200">
                <a:solidFill>
                  <a:schemeClr val="tx1"/>
                </a:solidFill>
                <a:latin typeface="+mj-lt"/>
                <a:ea typeface="+mj-ea"/>
                <a:cs typeface="+mj-cs"/>
              </a:rPr>
              <a:t>Partnered Institutions</a:t>
            </a:r>
          </a:p>
        </p:txBody>
      </p:sp>
      <p:sp>
        <p:nvSpPr>
          <p:cNvPr id="82" name="Rectangle 81">
            <a:extLst>
              <a:ext uri="{FF2B5EF4-FFF2-40B4-BE49-F238E27FC236}">
                <a16:creationId xmlns:a16="http://schemas.microsoft.com/office/drawing/2014/main" xmlns="" id="{B0EE8A42-107A-4D4C-8D56-BBAE95C7FC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543057" y="3385173"/>
            <a:ext cx="3200400"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Title 1">
            <a:extLst>
              <a:ext uri="{FF2B5EF4-FFF2-40B4-BE49-F238E27FC236}">
                <a16:creationId xmlns:a16="http://schemas.microsoft.com/office/drawing/2014/main" xmlns="" id="{2A8A04A4-F202-461C-8298-BE8231B8620B}"/>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xmlns="" id="{5963F89F-2E73-42F0-88F0-E54162EF6097}"/>
              </a:ext>
            </a:extLst>
          </p:cNvPr>
          <p:cNvSpPr>
            <a:spLocks noGrp="1" noChangeArrowheads="1"/>
          </p:cNvSpPr>
          <p:nvPr>
            <p:ph type="title"/>
          </p:nvPr>
        </p:nvSpPr>
        <p:spPr>
          <a:xfrm>
            <a:off x="360759" y="3752849"/>
            <a:ext cx="2468166" cy="2452687"/>
          </a:xfrm>
        </p:spPr>
        <p:txBody>
          <a:bodyPr vert="horz" lIns="91440" tIns="45720" rIns="91440" bIns="45720" rtlCol="0" anchor="ctr">
            <a:normAutofit/>
          </a:bodyPr>
          <a:lstStyle/>
          <a:p>
            <a:pPr algn="l" eaLnBrk="1" hangingPunct="1">
              <a:lnSpc>
                <a:spcPct val="90000"/>
              </a:lnSpc>
              <a:defRPr/>
            </a:pPr>
            <a:r>
              <a:rPr lang="en-US" altLang="en-US" sz="3100" b="1" spc="-10"/>
              <a:t>University of Twente</a:t>
            </a:r>
          </a:p>
        </p:txBody>
      </p:sp>
      <p:pic>
        <p:nvPicPr>
          <p:cNvPr id="19462" name="Content Placeholder 2">
            <a:extLst>
              <a:ext uri="{FF2B5EF4-FFF2-40B4-BE49-F238E27FC236}">
                <a16:creationId xmlns:a16="http://schemas.microsoft.com/office/drawing/2014/main" xmlns="" id="{B469FE0B-4C84-401C-8BEC-DD3A837FA06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xmlns="" val="0"/>
              </a:ext>
            </a:extLst>
          </a:blip>
          <a:srcRect t="3382"/>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6387" name="Rectangle 3">
            <a:extLst>
              <a:ext uri="{FF2B5EF4-FFF2-40B4-BE49-F238E27FC236}">
                <a16:creationId xmlns:a16="http://schemas.microsoft.com/office/drawing/2014/main" xmlns="" id="{E5C2E460-D7D9-4C1C-8F52-C25DB286D1B6}"/>
              </a:ext>
            </a:extLst>
          </p:cNvPr>
          <p:cNvSpPr>
            <a:spLocks noGrp="1" noChangeArrowheads="1"/>
          </p:cNvSpPr>
          <p:nvPr>
            <p:ph sz="half" idx="1"/>
          </p:nvPr>
        </p:nvSpPr>
        <p:spPr>
          <a:xfrm>
            <a:off x="3169181" y="3710614"/>
            <a:ext cx="5614060" cy="2856874"/>
          </a:xfrm>
        </p:spPr>
        <p:txBody>
          <a:bodyPr vert="horz" lIns="91440" tIns="45720" rIns="91440" bIns="45720" rtlCol="0" anchor="ctr">
            <a:normAutofit/>
          </a:bodyPr>
          <a:lstStyle/>
          <a:p>
            <a:pPr indent="-228600" eaLnBrk="1" hangingPunct="1">
              <a:lnSpc>
                <a:spcPct val="90000"/>
              </a:lnSpc>
              <a:defRPr/>
            </a:pPr>
            <a:r>
              <a:rPr lang="en-US" altLang="en-US" sz="1600"/>
              <a:t>University of Twente is one of the high ranked universities in </a:t>
            </a:r>
            <a:r>
              <a:rPr lang="en-US" altLang="en-US" sz="1600" err="1"/>
              <a:t>Europe.It</a:t>
            </a:r>
            <a:r>
              <a:rPr lang="en-US" altLang="en-US" sz="1600"/>
              <a:t> is a public university located in Enschede, Netherlands. </a:t>
            </a:r>
          </a:p>
          <a:p>
            <a:pPr indent="-228600" eaLnBrk="1" hangingPunct="1">
              <a:lnSpc>
                <a:spcPct val="90000"/>
              </a:lnSpc>
              <a:defRPr/>
            </a:pPr>
            <a:r>
              <a:rPr lang="en-US" altLang="en-US" sz="1600"/>
              <a:t>The University was founded in 1961. </a:t>
            </a:r>
          </a:p>
          <a:p>
            <a:pPr indent="-228600" eaLnBrk="1" hangingPunct="1">
              <a:lnSpc>
                <a:spcPct val="90000"/>
              </a:lnSpc>
              <a:defRPr/>
            </a:pPr>
            <a:r>
              <a:rPr lang="en-US" altLang="en-US" sz="1600"/>
              <a:t>The degree programs at the University of Twente range from Business Administration, Psychology, Applied Physics, Engineering and Biomedical Technology.</a:t>
            </a:r>
          </a:p>
          <a:p>
            <a:pPr marL="0" indent="-228600" eaLnBrk="1" hangingPunct="1">
              <a:lnSpc>
                <a:spcPct val="90000"/>
              </a:lnSpc>
              <a:defRPr/>
            </a:pPr>
            <a:endParaRPr lang="en-US" altLang="en-US" sz="1600"/>
          </a:p>
          <a:p>
            <a:pPr marL="457200" indent="-228600" eaLnBrk="1" hangingPunct="1">
              <a:lnSpc>
                <a:spcPct val="90000"/>
              </a:lnSpc>
              <a:defRPr/>
            </a:pPr>
            <a:endParaRPr lang="en-US" altLang="en-US"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xmlns="" id="{3BA513B0-82FF-4F41-8178-885375D1CF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picture containing sky, outdoor, person&#10;&#10;Description automatically generated">
            <a:extLst>
              <a:ext uri="{FF2B5EF4-FFF2-40B4-BE49-F238E27FC236}">
                <a16:creationId xmlns:a16="http://schemas.microsoft.com/office/drawing/2014/main" xmlns="" id="{B9B48D05-32EA-47A7-9591-1A86144D6642}"/>
              </a:ext>
            </a:extLst>
          </p:cNvPr>
          <p:cNvPicPr>
            <a:picLocks noGrp="1" noChangeAspect="1"/>
          </p:cNvPicPr>
          <p:nvPr>
            <p:ph sz="half" idx="2"/>
          </p:nvPr>
        </p:nvPicPr>
        <p:blipFill rotWithShape="1">
          <a:blip r:embed="rId2">
            <a:extLst>
              <a:ext uri="{28A0092B-C50C-407E-A947-70E740481C1C}">
                <a14:useLocalDpi xmlns:a14="http://schemas.microsoft.com/office/drawing/2010/main" xmlns="" val="0"/>
              </a:ext>
            </a:extLst>
          </a:blip>
          <a:srcRect t="24331" r="1" b="1"/>
          <a:stretch/>
        </p:blipFill>
        <p:spPr>
          <a:xfrm>
            <a:off x="20" y="286072"/>
            <a:ext cx="9171076" cy="4666928"/>
          </a:xfrm>
          <a:prstGeom prst="rect">
            <a:avLst/>
          </a:prstGeom>
        </p:spPr>
      </p:pic>
      <p:grpSp>
        <p:nvGrpSpPr>
          <p:cNvPr id="193" name="Group 192">
            <a:extLst>
              <a:ext uri="{FF2B5EF4-FFF2-40B4-BE49-F238E27FC236}">
                <a16:creationId xmlns:a16="http://schemas.microsoft.com/office/drawing/2014/main" xmlns="" id="{93DB8501-F9F2-4ACD-B56A-9019CD5006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28" y="2987478"/>
            <a:ext cx="9171095" cy="1828800"/>
            <a:chOff x="-305" y="2987478"/>
            <a:chExt cx="12188952" cy="1828800"/>
          </a:xfrm>
        </p:grpSpPr>
        <p:sp>
          <p:nvSpPr>
            <p:cNvPr id="194" name="Freeform: Shape 193">
              <a:extLst>
                <a:ext uri="{FF2B5EF4-FFF2-40B4-BE49-F238E27FC236}">
                  <a16:creationId xmlns:a16="http://schemas.microsoft.com/office/drawing/2014/main" xmlns="" id="{DD03A94A-ADF5-4334-86B1-DBA5F70ACD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xmlns="" id="{385A18E1-CBE3-4BBD-B1B7-CDBCA685E0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xmlns="" id="{133EDCAA-1D6C-4710-9DA1-C7FC946D8E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97" name="Freeform: Shape 196">
              <a:extLst>
                <a:ext uri="{FF2B5EF4-FFF2-40B4-BE49-F238E27FC236}">
                  <a16:creationId xmlns:a16="http://schemas.microsoft.com/office/drawing/2014/main" xmlns="" id="{3916FBF2-1CC9-460D-A42B-FB77E515EC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a:p>
          </p:txBody>
        </p:sp>
      </p:grpSp>
      <p:sp>
        <p:nvSpPr>
          <p:cNvPr id="16386" name="Rectangle 2">
            <a:extLst>
              <a:ext uri="{FF2B5EF4-FFF2-40B4-BE49-F238E27FC236}">
                <a16:creationId xmlns:a16="http://schemas.microsoft.com/office/drawing/2014/main" xmlns="" id="{5963F89F-2E73-42F0-88F0-E54162EF6097}"/>
              </a:ext>
            </a:extLst>
          </p:cNvPr>
          <p:cNvSpPr>
            <a:spLocks noGrp="1" noChangeArrowheads="1"/>
          </p:cNvSpPr>
          <p:nvPr>
            <p:ph type="title"/>
          </p:nvPr>
        </p:nvSpPr>
        <p:spPr>
          <a:xfrm>
            <a:off x="603504" y="4551037"/>
            <a:ext cx="3766336" cy="1509931"/>
          </a:xfrm>
        </p:spPr>
        <p:txBody>
          <a:bodyPr vert="horz" lIns="91440" tIns="45720" rIns="91440" bIns="45720" rtlCol="0" anchor="ctr">
            <a:normAutofit/>
          </a:bodyPr>
          <a:lstStyle/>
          <a:p>
            <a:pPr algn="l" eaLnBrk="1" hangingPunct="1">
              <a:lnSpc>
                <a:spcPct val="90000"/>
              </a:lnSpc>
              <a:defRPr/>
            </a:pPr>
            <a:r>
              <a:rPr lang="en-US" altLang="en-US" sz="3100" b="1" spc="-10">
                <a:solidFill>
                  <a:schemeClr val="tx2"/>
                </a:solidFill>
              </a:rPr>
              <a:t>University of Twente</a:t>
            </a:r>
          </a:p>
        </p:txBody>
      </p:sp>
      <p:sp>
        <p:nvSpPr>
          <p:cNvPr id="16387" name="Rectangle 3">
            <a:extLst>
              <a:ext uri="{FF2B5EF4-FFF2-40B4-BE49-F238E27FC236}">
                <a16:creationId xmlns:a16="http://schemas.microsoft.com/office/drawing/2014/main" xmlns="" id="{E5C2E460-D7D9-4C1C-8F52-C25DB286D1B6}"/>
              </a:ext>
            </a:extLst>
          </p:cNvPr>
          <p:cNvSpPr>
            <a:spLocks noGrp="1" noChangeArrowheads="1"/>
          </p:cNvSpPr>
          <p:nvPr>
            <p:ph sz="half" idx="1"/>
          </p:nvPr>
        </p:nvSpPr>
        <p:spPr>
          <a:xfrm>
            <a:off x="4852684" y="4313978"/>
            <a:ext cx="4062715" cy="1924533"/>
          </a:xfrm>
        </p:spPr>
        <p:txBody>
          <a:bodyPr vert="horz" lIns="91440" tIns="45720" rIns="91440" bIns="45720" rtlCol="0" anchor="ctr">
            <a:normAutofit/>
          </a:bodyPr>
          <a:lstStyle/>
          <a:p>
            <a:pPr indent="-228600" eaLnBrk="1" hangingPunct="1">
              <a:lnSpc>
                <a:spcPct val="90000"/>
              </a:lnSpc>
              <a:defRPr/>
            </a:pPr>
            <a:r>
              <a:rPr lang="en-US" altLang="en-US" sz="1500" b="1"/>
              <a:t>Rankings:</a:t>
            </a:r>
          </a:p>
          <a:p>
            <a:pPr indent="-228600" eaLnBrk="1" hangingPunct="1">
              <a:lnSpc>
                <a:spcPct val="90000"/>
              </a:lnSpc>
              <a:defRPr/>
            </a:pPr>
            <a:r>
              <a:rPr lang="en-US" altLang="en-US" sz="1500"/>
              <a:t>QS Ranking (2024) – 210 </a:t>
            </a:r>
          </a:p>
          <a:p>
            <a:pPr indent="-228600" eaLnBrk="1" hangingPunct="1">
              <a:lnSpc>
                <a:spcPct val="90000"/>
              </a:lnSpc>
              <a:defRPr/>
            </a:pPr>
            <a:r>
              <a:rPr lang="en-US" altLang="en-US" sz="1500"/>
              <a:t>ARWU / Shanghai Ranking (2024) – 401 to 500</a:t>
            </a:r>
          </a:p>
          <a:p>
            <a:pPr indent="-228600" eaLnBrk="1" hangingPunct="1">
              <a:lnSpc>
                <a:spcPct val="90000"/>
              </a:lnSpc>
              <a:defRPr/>
            </a:pPr>
            <a:r>
              <a:rPr lang="en-US" sz="1500"/>
              <a:t>Times Higher Education Ranking (THE-2024)- 184</a:t>
            </a:r>
            <a:endParaRPr lang="en-US" altLang="en-US" sz="1500"/>
          </a:p>
          <a:p>
            <a:pPr marL="457200" indent="-228600" eaLnBrk="1" hangingPunct="1">
              <a:lnSpc>
                <a:spcPct val="90000"/>
              </a:lnSpc>
              <a:defRPr/>
            </a:pPr>
            <a:endParaRPr lang="en-US" altLang="en-US" sz="1500">
              <a:solidFill>
                <a:schemeClr val="tx2"/>
              </a:solidFill>
            </a:endParaRPr>
          </a:p>
        </p:txBody>
      </p:sp>
    </p:spTree>
    <p:extLst>
      <p:ext uri="{BB962C8B-B14F-4D97-AF65-F5344CB8AC3E}">
        <p14:creationId xmlns:p14="http://schemas.microsoft.com/office/powerpoint/2010/main" xmlns="" val="522304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3" name="Rectangle 202">
            <a:extLst>
              <a:ext uri="{FF2B5EF4-FFF2-40B4-BE49-F238E27FC236}">
                <a16:creationId xmlns:a16="http://schemas.microsoft.com/office/drawing/2014/main" xmlns="" id="{AAAE94E3-A7DB-4868-B1E3-E49703488B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Rectangle 2">
            <a:extLst>
              <a:ext uri="{FF2B5EF4-FFF2-40B4-BE49-F238E27FC236}">
                <a16:creationId xmlns:a16="http://schemas.microsoft.com/office/drawing/2014/main" xmlns="" id="{89DFEF02-DDC0-4FA6-87A1-1B4AD49D4E2C}"/>
              </a:ext>
            </a:extLst>
          </p:cNvPr>
          <p:cNvSpPr>
            <a:spLocks noGrp="1" noChangeArrowheads="1"/>
          </p:cNvSpPr>
          <p:nvPr>
            <p:ph type="title"/>
          </p:nvPr>
        </p:nvSpPr>
        <p:spPr>
          <a:xfrm>
            <a:off x="442170" y="856180"/>
            <a:ext cx="3959556" cy="1128068"/>
          </a:xfrm>
        </p:spPr>
        <p:txBody>
          <a:bodyPr vert="horz" lIns="91440" tIns="45720" rIns="91440" bIns="45720" rtlCol="0" anchor="ctr">
            <a:normAutofit/>
          </a:bodyPr>
          <a:lstStyle/>
          <a:p>
            <a:pPr algn="l" eaLnBrk="1" hangingPunct="1">
              <a:lnSpc>
                <a:spcPct val="90000"/>
              </a:lnSpc>
              <a:defRPr/>
            </a:pPr>
            <a:r>
              <a:rPr lang="en-US" altLang="en-US" sz="3500" b="1" spc="-10"/>
              <a:t>Radboud University</a:t>
            </a:r>
          </a:p>
        </p:txBody>
      </p:sp>
      <p:grpSp>
        <p:nvGrpSpPr>
          <p:cNvPr id="205" name="Group 204">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6" cy="673460"/>
            <a:chOff x="0" y="823811"/>
            <a:chExt cx="355196" cy="673460"/>
          </a:xfrm>
        </p:grpSpPr>
        <p:sp>
          <p:nvSpPr>
            <p:cNvPr id="206" name="Rectangle 205">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206">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9" name="Rectangle 208">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3" y="2123821"/>
            <a:ext cx="373130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1" name="Rectangle 3">
            <a:extLst>
              <a:ext uri="{FF2B5EF4-FFF2-40B4-BE49-F238E27FC236}">
                <a16:creationId xmlns:a16="http://schemas.microsoft.com/office/drawing/2014/main" xmlns="" id="{A82147F3-3E57-4ABE-9EAD-6EFA03477217}"/>
              </a:ext>
            </a:extLst>
          </p:cNvPr>
          <p:cNvSpPr>
            <a:spLocks noGrp="1"/>
          </p:cNvSpPr>
          <p:nvPr>
            <p:ph sz="half" idx="1"/>
          </p:nvPr>
        </p:nvSpPr>
        <p:spPr>
          <a:xfrm>
            <a:off x="443039" y="2330505"/>
            <a:ext cx="3958549" cy="3979585"/>
          </a:xfrm>
        </p:spPr>
        <p:txBody>
          <a:bodyPr vert="horz" lIns="91440" tIns="45720" rIns="91440" bIns="45720" rtlCol="0" anchor="ctr">
            <a:normAutofit/>
          </a:bodyPr>
          <a:lstStyle/>
          <a:p>
            <a:pPr indent="-228600" eaLnBrk="1" hangingPunct="1">
              <a:lnSpc>
                <a:spcPct val="90000"/>
              </a:lnSpc>
              <a:defRPr/>
            </a:pPr>
            <a:r>
              <a:rPr lang="en-US" altLang="en-US" sz="1600"/>
              <a:t>Radboud University is a broad, international oriented university that aspires to be one of the best in Europe. </a:t>
            </a:r>
          </a:p>
          <a:p>
            <a:pPr indent="-228600" eaLnBrk="1" hangingPunct="1">
              <a:lnSpc>
                <a:spcPct val="90000"/>
              </a:lnSpc>
              <a:defRPr/>
            </a:pPr>
            <a:r>
              <a:rPr lang="en-US" altLang="en-US" sz="1600"/>
              <a:t>According to the Dutch university information guide Keuzegids Universiteiten 2020 (for Bachelor's programmes), Radboud Unversity is the best traditional, general university in the Netherlands. Two programmes have received a Top Programme designation, nine programmes are deemed the best in their field by the Keuzegids.</a:t>
            </a:r>
          </a:p>
          <a:p>
            <a:pPr indent="-228600" eaLnBrk="1" hangingPunct="1">
              <a:lnSpc>
                <a:spcPct val="90000"/>
              </a:lnSpc>
              <a:defRPr/>
            </a:pPr>
            <a:r>
              <a:rPr lang="en-US" altLang="en-US" sz="1600"/>
              <a:t>The Keuzegids Masters 2019 awarded nine master's programmes Top Programme status and six were deemed best in their field.</a:t>
            </a:r>
          </a:p>
          <a:p>
            <a:pPr marL="0" indent="-228600" eaLnBrk="1" hangingPunct="1">
              <a:lnSpc>
                <a:spcPct val="90000"/>
              </a:lnSpc>
              <a:defRPr/>
            </a:pPr>
            <a:endParaRPr lang="en-US" altLang="en-US" sz="1600"/>
          </a:p>
        </p:txBody>
      </p:sp>
      <p:sp>
        <p:nvSpPr>
          <p:cNvPr id="211" name="Rectangle 210">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212">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7265" y="357447"/>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82" name="Content Placeholder 2">
            <a:extLst>
              <a:ext uri="{FF2B5EF4-FFF2-40B4-BE49-F238E27FC236}">
                <a16:creationId xmlns:a16="http://schemas.microsoft.com/office/drawing/2014/main" xmlns="" id="{F5EA1E77-E2D3-43D7-BA45-A6B6A530B1C8}"/>
              </a:ext>
            </a:extLst>
          </p:cNvPr>
          <p:cNvPicPr>
            <a:picLocks noGrp="1" noChangeAspect="1" noChangeArrowheads="1"/>
          </p:cNvPicPr>
          <p:nvPr>
            <p:ph sz="half" idx="2"/>
          </p:nvPr>
        </p:nvPicPr>
        <p:blipFill>
          <a:blip r:embed="rId2">
            <a:extLst>
              <a:ext uri="{28A0092B-C50C-407E-A947-70E740481C1C}">
                <a14:useLocalDpi xmlns:a14="http://schemas.microsoft.com/office/drawing/2010/main" xmlns="" val="0"/>
              </a:ext>
            </a:extLst>
          </a:blip>
          <a:stretch>
            <a:fillRect/>
          </a:stretch>
        </p:blipFill>
        <p:spPr>
          <a:xfrm>
            <a:off x="5312567" y="1102046"/>
            <a:ext cx="3298075" cy="1478447"/>
          </a:xfrm>
          <a:prstGeom prst="rect">
            <a:avLst/>
          </a:prstGeom>
        </p:spPr>
      </p:pic>
      <p:sp>
        <p:nvSpPr>
          <p:cNvPr id="215" name="Rectangle 214">
            <a:extLst>
              <a:ext uri="{FF2B5EF4-FFF2-40B4-BE49-F238E27FC236}">
                <a16:creationId xmlns:a16="http://schemas.microsoft.com/office/drawing/2014/main" xmlns="" id="{8CB5D2D7-DF65-4E86-BFBA-FFB9B5ACEB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7265" y="3505479"/>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ky, outdoor&#10;&#10;Description automatically generated">
            <a:extLst>
              <a:ext uri="{FF2B5EF4-FFF2-40B4-BE49-F238E27FC236}">
                <a16:creationId xmlns:a16="http://schemas.microsoft.com/office/drawing/2014/main" xmlns="" id="{D4C0C272-1C30-44D0-BFC7-6FC272E2EFF9}"/>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312567" y="3731018"/>
            <a:ext cx="3296677" cy="247250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33" name="Rectangle 72">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Rectangle 2">
            <a:extLst>
              <a:ext uri="{FF2B5EF4-FFF2-40B4-BE49-F238E27FC236}">
                <a16:creationId xmlns:a16="http://schemas.microsoft.com/office/drawing/2014/main" xmlns="" id="{89DFEF02-DDC0-4FA6-87A1-1B4AD49D4E2C}"/>
              </a:ext>
            </a:extLst>
          </p:cNvPr>
          <p:cNvSpPr>
            <a:spLocks noGrp="1" noChangeArrowheads="1"/>
          </p:cNvSpPr>
          <p:nvPr>
            <p:ph type="title"/>
          </p:nvPr>
        </p:nvSpPr>
        <p:spPr>
          <a:xfrm>
            <a:off x="442170" y="856180"/>
            <a:ext cx="3420438" cy="1128068"/>
          </a:xfrm>
        </p:spPr>
        <p:txBody>
          <a:bodyPr vert="horz" lIns="91440" tIns="45720" rIns="91440" bIns="45720" rtlCol="0" anchor="ctr">
            <a:normAutofit/>
          </a:bodyPr>
          <a:lstStyle/>
          <a:p>
            <a:pPr algn="l" eaLnBrk="1" hangingPunct="1">
              <a:lnSpc>
                <a:spcPct val="90000"/>
              </a:lnSpc>
              <a:defRPr/>
            </a:pPr>
            <a:r>
              <a:rPr lang="en-US" altLang="en-US" sz="3500" b="1" spc="-10"/>
              <a:t>Radboud University</a:t>
            </a:r>
          </a:p>
        </p:txBody>
      </p:sp>
      <p:grpSp>
        <p:nvGrpSpPr>
          <p:cNvPr id="22534" name="Group 74">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6" cy="673460"/>
            <a:chOff x="0" y="823811"/>
            <a:chExt cx="355196" cy="673460"/>
          </a:xfrm>
        </p:grpSpPr>
        <p:sp>
          <p:nvSpPr>
            <p:cNvPr id="22535" name="Rectangle 75">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6" name="Rectangle 76">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537" name="Rectangle 78">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1" name="Rectangle 3">
            <a:extLst>
              <a:ext uri="{FF2B5EF4-FFF2-40B4-BE49-F238E27FC236}">
                <a16:creationId xmlns:a16="http://schemas.microsoft.com/office/drawing/2014/main" xmlns="" id="{A82147F3-3E57-4ABE-9EAD-6EFA03477217}"/>
              </a:ext>
            </a:extLst>
          </p:cNvPr>
          <p:cNvSpPr>
            <a:spLocks noGrp="1"/>
          </p:cNvSpPr>
          <p:nvPr>
            <p:ph sz="half" idx="1"/>
          </p:nvPr>
        </p:nvSpPr>
        <p:spPr>
          <a:xfrm>
            <a:off x="344655" y="2877815"/>
            <a:ext cx="3700718" cy="2504952"/>
          </a:xfrm>
        </p:spPr>
        <p:txBody>
          <a:bodyPr vert="horz" lIns="91440" tIns="45720" rIns="91440" bIns="45720" rtlCol="0" anchor="ctr">
            <a:normAutofit/>
          </a:bodyPr>
          <a:lstStyle/>
          <a:p>
            <a:pPr indent="-228600" eaLnBrk="1" hangingPunct="1">
              <a:lnSpc>
                <a:spcPct val="90000"/>
              </a:lnSpc>
              <a:defRPr/>
            </a:pPr>
            <a:r>
              <a:rPr lang="en-US" altLang="en-US" sz="1700" b="1"/>
              <a:t>Rankings:</a:t>
            </a:r>
          </a:p>
          <a:p>
            <a:pPr indent="-228600" eaLnBrk="1" hangingPunct="1">
              <a:lnSpc>
                <a:spcPct val="90000"/>
              </a:lnSpc>
              <a:defRPr/>
            </a:pPr>
            <a:r>
              <a:rPr lang="en-US" altLang="en-US" sz="1700"/>
              <a:t>QS Ranking (2024) - 222</a:t>
            </a:r>
          </a:p>
          <a:p>
            <a:pPr indent="-228600" eaLnBrk="1" hangingPunct="1">
              <a:lnSpc>
                <a:spcPct val="90000"/>
              </a:lnSpc>
              <a:defRPr/>
            </a:pPr>
            <a:r>
              <a:rPr lang="en-US" altLang="en-US" sz="1700"/>
              <a:t>ARWU / Shanghai Ranking (2023) – 123</a:t>
            </a:r>
          </a:p>
          <a:p>
            <a:pPr indent="-228600" eaLnBrk="1" hangingPunct="1">
              <a:lnSpc>
                <a:spcPct val="90000"/>
              </a:lnSpc>
              <a:defRPr/>
            </a:pPr>
            <a:r>
              <a:rPr lang="en-US" sz="1700"/>
              <a:t>Times Higher Education Ranking – 140 (2024)</a:t>
            </a:r>
            <a:endParaRPr lang="en-US" altLang="en-US" sz="1700"/>
          </a:p>
          <a:p>
            <a:pPr indent="-228600" eaLnBrk="1" hangingPunct="1">
              <a:lnSpc>
                <a:spcPct val="90000"/>
              </a:lnSpc>
              <a:defRPr/>
            </a:pPr>
            <a:endParaRPr lang="en-US" altLang="en-US" sz="1700"/>
          </a:p>
        </p:txBody>
      </p:sp>
      <p:sp>
        <p:nvSpPr>
          <p:cNvPr id="81" name="Rectangle 80">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 tree, outdoor, bicycle&#10;&#10;Description automatically generated">
            <a:extLst>
              <a:ext uri="{FF2B5EF4-FFF2-40B4-BE49-F238E27FC236}">
                <a16:creationId xmlns:a16="http://schemas.microsoft.com/office/drawing/2014/main" xmlns="" id="{DE278FC8-F447-4B70-8001-49A153CFADA5}"/>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33787" r="17857" b="-1"/>
          <a:stretch/>
        </p:blipFill>
        <p:spPr>
          <a:xfrm>
            <a:off x="4483341" y="799352"/>
            <a:ext cx="4069057" cy="5259296"/>
          </a:xfrm>
          <a:prstGeom prst="rect">
            <a:avLst/>
          </a:prstGeom>
        </p:spPr>
      </p:pic>
    </p:spTree>
    <p:extLst>
      <p:ext uri="{BB962C8B-B14F-4D97-AF65-F5344CB8AC3E}">
        <p14:creationId xmlns:p14="http://schemas.microsoft.com/office/powerpoint/2010/main" xmlns="" val="6721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xmlns=""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etter&#10;&#10;Description automatically generated">
            <a:extLst>
              <a:ext uri="{FF2B5EF4-FFF2-40B4-BE49-F238E27FC236}">
                <a16:creationId xmlns:a16="http://schemas.microsoft.com/office/drawing/2014/main" xmlns="" id="{0962E698-3FBE-446B-A60C-9BB21B8A8F2A}"/>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11012" r="14435"/>
          <a:stretch/>
        </p:blipFill>
        <p:spPr>
          <a:xfrm>
            <a:off x="20" y="10"/>
            <a:ext cx="3276580" cy="6857990"/>
          </a:xfrm>
          <a:prstGeom prst="rect">
            <a:avLst/>
          </a:prstGeom>
        </p:spPr>
      </p:pic>
      <p:sp>
        <p:nvSpPr>
          <p:cNvPr id="77" name="Rectangle 76">
            <a:extLst>
              <a:ext uri="{FF2B5EF4-FFF2-40B4-BE49-F238E27FC236}">
                <a16:creationId xmlns:a16="http://schemas.microsoft.com/office/drawing/2014/main" xmlns=""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3" name="Text Box 3">
            <a:extLst>
              <a:ext uri="{FF2B5EF4-FFF2-40B4-BE49-F238E27FC236}">
                <a16:creationId xmlns:a16="http://schemas.microsoft.com/office/drawing/2014/main" xmlns="" id="{9FB8E8FE-5640-446A-B867-6260A648C315}"/>
              </a:ext>
            </a:extLst>
          </p:cNvPr>
          <p:cNvSpPr txBox="1">
            <a:spLocks noChangeArrowheads="1"/>
          </p:cNvSpPr>
          <p:nvPr/>
        </p:nvSpPr>
        <p:spPr bwMode="auto">
          <a:xfrm>
            <a:off x="4724400" y="381000"/>
            <a:ext cx="2866642" cy="664837"/>
          </a:xfrm>
          <a:prstGeom prst="rect">
            <a:avLst/>
          </a:prstGeom>
        </p:spPr>
        <p:txBody>
          <a:bodyPr vert="horz" lIns="91440" tIns="45720" rIns="91440" bIns="45720" rtlCol="0" anchor="ctr">
            <a:normAutofit/>
          </a:bodyPr>
          <a:lstStyle/>
          <a:p>
            <a:pPr eaLnBrk="1" hangingPunct="1">
              <a:lnSpc>
                <a:spcPct val="90000"/>
              </a:lnSpc>
              <a:spcAft>
                <a:spcPts val="600"/>
              </a:spcAft>
              <a:defRPr/>
            </a:pPr>
            <a:r>
              <a:rPr lang="en-US" sz="3500" b="1" spc="-10">
                <a:latin typeface="+mj-lt"/>
                <a:ea typeface="+mj-ea"/>
                <a:cs typeface="+mj-cs"/>
              </a:rPr>
              <a:t>Visa</a:t>
            </a:r>
            <a:r>
              <a:rPr lang="en-US" sz="3500" b="1">
                <a:latin typeface="+mj-lt"/>
                <a:ea typeface="+mj-ea"/>
                <a:cs typeface="+mj-cs"/>
              </a:rPr>
              <a:t> </a:t>
            </a:r>
            <a:r>
              <a:rPr lang="en-US" sz="3500" b="1" spc="-10">
                <a:latin typeface="+mj-lt"/>
                <a:ea typeface="+mj-ea"/>
                <a:cs typeface="+mj-cs"/>
              </a:rPr>
              <a:t>Process</a:t>
            </a:r>
            <a:r>
              <a:rPr lang="en-US" sz="3500" b="1">
                <a:latin typeface="+mj-lt"/>
                <a:ea typeface="+mj-ea"/>
                <a:cs typeface="+mj-cs"/>
              </a:rPr>
              <a:t> </a:t>
            </a:r>
          </a:p>
        </p:txBody>
      </p:sp>
      <p:sp>
        <p:nvSpPr>
          <p:cNvPr id="47108" name="Rectangle 5">
            <a:extLst>
              <a:ext uri="{FF2B5EF4-FFF2-40B4-BE49-F238E27FC236}">
                <a16:creationId xmlns:a16="http://schemas.microsoft.com/office/drawing/2014/main" xmlns="" id="{70485997-70AE-4483-8939-8EC2CBA69AD9}"/>
              </a:ext>
            </a:extLst>
          </p:cNvPr>
          <p:cNvSpPr>
            <a:spLocks noGrp="1"/>
          </p:cNvSpPr>
          <p:nvPr>
            <p:ph idx="1"/>
          </p:nvPr>
        </p:nvSpPr>
        <p:spPr>
          <a:xfrm>
            <a:off x="3552669" y="1426838"/>
            <a:ext cx="5419639" cy="5202562"/>
          </a:xfrm>
        </p:spPr>
        <p:txBody>
          <a:bodyPr vert="horz" lIns="91440" tIns="45720" rIns="91440" bIns="45720" rtlCol="0">
            <a:normAutofit/>
          </a:bodyPr>
          <a:lstStyle/>
          <a:p>
            <a:pPr indent="-228600" eaLnBrk="1" hangingPunct="1">
              <a:lnSpc>
                <a:spcPct val="90000"/>
              </a:lnSpc>
            </a:pPr>
            <a:r>
              <a:rPr lang="en-US" altLang="en-US" sz="2000" dirty="0"/>
              <a:t>Nationals of countries outside the EU who wish to come to the Netherlands for a stay of more than three months need an authorization for temporary stay (MVV). </a:t>
            </a:r>
          </a:p>
          <a:p>
            <a:pPr indent="-228600" eaLnBrk="1" hangingPunct="1">
              <a:lnSpc>
                <a:spcPct val="90000"/>
              </a:lnSpc>
            </a:pPr>
            <a:r>
              <a:rPr lang="en-US" altLang="en-US" sz="2000" dirty="0"/>
              <a:t>The University  will process the visa application (MVV) by applying for the same in the Netherlands on behalf of the students. </a:t>
            </a:r>
          </a:p>
          <a:p>
            <a:pPr indent="-228600" eaLnBrk="1" hangingPunct="1">
              <a:lnSpc>
                <a:spcPct val="90000"/>
              </a:lnSpc>
            </a:pPr>
            <a:r>
              <a:rPr lang="en-US" altLang="en-US" sz="2000" dirty="0"/>
              <a:t>Visa shall be received in around 4-8 weeks. Student needs to go for Biometrics at the local Embassy/Consulate. </a:t>
            </a:r>
          </a:p>
          <a:p>
            <a:pPr indent="-228600" eaLnBrk="1" hangingPunct="1">
              <a:lnSpc>
                <a:spcPct val="90000"/>
              </a:lnSpc>
            </a:pPr>
            <a:r>
              <a:rPr lang="en-US" altLang="en-US" sz="2000" dirty="0"/>
              <a:t>On arriving in the Netherlands, the University will apply for a residence permit on behalf of the student.</a:t>
            </a:r>
          </a:p>
          <a:p>
            <a:pPr indent="-228600" eaLnBrk="1" hangingPunct="1">
              <a:lnSpc>
                <a:spcPct val="90000"/>
              </a:lnSpc>
            </a:pPr>
            <a:r>
              <a:rPr lang="en-US" altLang="en-US" sz="2000" dirty="0"/>
              <a:t>The Fees for Visa and residence permit application is usually included in the University Tuition fees package which is approx. </a:t>
            </a:r>
            <a:r>
              <a:rPr lang="en-US" altLang="en-US" sz="2000" b="1" dirty="0"/>
              <a:t>€ 243</a:t>
            </a:r>
          </a:p>
          <a:p>
            <a:pPr indent="-228600" eaLnBrk="1" hangingPunct="1">
              <a:lnSpc>
                <a:spcPct val="90000"/>
              </a:lnSpc>
            </a:pPr>
            <a:endParaRPr lang="en-US" altLang="en-US" sz="1200" dirty="0"/>
          </a:p>
          <a:p>
            <a:pPr indent="-228600" eaLnBrk="1" hangingPunct="1">
              <a:lnSpc>
                <a:spcPct val="90000"/>
              </a:lnSpc>
            </a:pPr>
            <a:endParaRPr lang="en-US" altLang="en-US" sz="1200" dirty="0"/>
          </a:p>
        </p:txBody>
      </p:sp>
      <p:sp>
        <p:nvSpPr>
          <p:cNvPr id="47109" name="AutoShape 7" descr="9k=">
            <a:extLst>
              <a:ext uri="{FF2B5EF4-FFF2-40B4-BE49-F238E27FC236}">
                <a16:creationId xmlns:a16="http://schemas.microsoft.com/office/drawing/2014/main" xmlns="" id="{6012ED20-AAF2-41CD-99D5-31790041EE75}"/>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xmlns=""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etter&#10;&#10;Description automatically generated">
            <a:extLst>
              <a:ext uri="{FF2B5EF4-FFF2-40B4-BE49-F238E27FC236}">
                <a16:creationId xmlns:a16="http://schemas.microsoft.com/office/drawing/2014/main" xmlns="" id="{8C2BFEDB-3CED-44EB-9A22-AB6CE6F11B2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11012" r="14435"/>
          <a:stretch/>
        </p:blipFill>
        <p:spPr>
          <a:xfrm>
            <a:off x="20" y="10"/>
            <a:ext cx="2895580" cy="6857990"/>
          </a:xfrm>
          <a:prstGeom prst="rect">
            <a:avLst/>
          </a:prstGeom>
        </p:spPr>
      </p:pic>
      <p:sp>
        <p:nvSpPr>
          <p:cNvPr id="77" name="Rectangle 76">
            <a:extLst>
              <a:ext uri="{FF2B5EF4-FFF2-40B4-BE49-F238E27FC236}">
                <a16:creationId xmlns:a16="http://schemas.microsoft.com/office/drawing/2014/main" xmlns=""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3" name="Text Box 3">
            <a:extLst>
              <a:ext uri="{FF2B5EF4-FFF2-40B4-BE49-F238E27FC236}">
                <a16:creationId xmlns:a16="http://schemas.microsoft.com/office/drawing/2014/main" xmlns="" id="{39B2485E-54D0-44F6-A907-93339FB53970}"/>
              </a:ext>
            </a:extLst>
          </p:cNvPr>
          <p:cNvSpPr txBox="1">
            <a:spLocks noChangeArrowheads="1"/>
          </p:cNvSpPr>
          <p:nvPr/>
        </p:nvSpPr>
        <p:spPr bwMode="auto">
          <a:xfrm>
            <a:off x="3223311" y="0"/>
            <a:ext cx="5410198" cy="462095"/>
          </a:xfrm>
          <a:prstGeom prst="rect">
            <a:avLst/>
          </a:prstGeom>
        </p:spPr>
        <p:txBody>
          <a:bodyPr vert="horz" lIns="91440" tIns="45720" rIns="91440" bIns="45720" rtlCol="0" anchor="ctr">
            <a:normAutofit/>
          </a:bodyPr>
          <a:lstStyle/>
          <a:p>
            <a:pPr algn="ctr" eaLnBrk="1" hangingPunct="1">
              <a:lnSpc>
                <a:spcPct val="90000"/>
              </a:lnSpc>
              <a:spcAft>
                <a:spcPts val="600"/>
              </a:spcAft>
              <a:defRPr/>
            </a:pPr>
            <a:r>
              <a:rPr lang="en-US" sz="2400" b="1" spc="-10" dirty="0">
                <a:latin typeface="+mj-lt"/>
                <a:ea typeface="+mj-ea"/>
                <a:cs typeface="+mj-cs"/>
              </a:rPr>
              <a:t>Documents</a:t>
            </a:r>
            <a:r>
              <a:rPr lang="en-US" sz="2400" b="1" dirty="0">
                <a:latin typeface="+mj-lt"/>
                <a:ea typeface="+mj-ea"/>
                <a:cs typeface="+mj-cs"/>
              </a:rPr>
              <a:t> </a:t>
            </a:r>
            <a:r>
              <a:rPr lang="en-US" sz="2400" b="1" spc="-10" dirty="0">
                <a:latin typeface="+mj-lt"/>
                <a:ea typeface="+mj-ea"/>
                <a:cs typeface="+mj-cs"/>
              </a:rPr>
              <a:t>Required</a:t>
            </a:r>
            <a:r>
              <a:rPr lang="en-US" sz="2400" b="1" dirty="0">
                <a:latin typeface="+mj-lt"/>
                <a:ea typeface="+mj-ea"/>
                <a:cs typeface="+mj-cs"/>
              </a:rPr>
              <a:t> </a:t>
            </a:r>
            <a:r>
              <a:rPr lang="en-US" sz="2400" b="1" spc="-10" dirty="0">
                <a:latin typeface="+mj-lt"/>
                <a:ea typeface="+mj-ea"/>
                <a:cs typeface="+mj-cs"/>
              </a:rPr>
              <a:t>for</a:t>
            </a:r>
            <a:r>
              <a:rPr lang="en-US" sz="2400" b="1" dirty="0">
                <a:latin typeface="+mj-lt"/>
                <a:ea typeface="+mj-ea"/>
                <a:cs typeface="+mj-cs"/>
              </a:rPr>
              <a:t> </a:t>
            </a:r>
            <a:r>
              <a:rPr lang="en-US" sz="2400" b="1" spc="-10" dirty="0">
                <a:latin typeface="+mj-lt"/>
                <a:ea typeface="+mj-ea"/>
                <a:cs typeface="+mj-cs"/>
              </a:rPr>
              <a:t>Visa</a:t>
            </a:r>
            <a:r>
              <a:rPr lang="en-US" sz="2400" b="1" dirty="0">
                <a:latin typeface="+mj-lt"/>
                <a:ea typeface="+mj-ea"/>
                <a:cs typeface="+mj-cs"/>
              </a:rPr>
              <a:t> </a:t>
            </a:r>
          </a:p>
        </p:txBody>
      </p:sp>
      <p:sp>
        <p:nvSpPr>
          <p:cNvPr id="48132" name="Rectangle 5">
            <a:extLst>
              <a:ext uri="{FF2B5EF4-FFF2-40B4-BE49-F238E27FC236}">
                <a16:creationId xmlns:a16="http://schemas.microsoft.com/office/drawing/2014/main" xmlns="" id="{42BFEF17-166C-4624-9E45-188F77E9BEA8}"/>
              </a:ext>
            </a:extLst>
          </p:cNvPr>
          <p:cNvSpPr>
            <a:spLocks noGrp="1"/>
          </p:cNvSpPr>
          <p:nvPr>
            <p:ph idx="1"/>
          </p:nvPr>
        </p:nvSpPr>
        <p:spPr>
          <a:xfrm>
            <a:off x="2981931" y="588542"/>
            <a:ext cx="5947924" cy="6395905"/>
          </a:xfrm>
        </p:spPr>
        <p:txBody>
          <a:bodyPr vert="horz" lIns="91440" tIns="45720" rIns="91440" bIns="45720" rtlCol="0">
            <a:normAutofit fontScale="92500" lnSpcReduction="20000"/>
          </a:bodyPr>
          <a:lstStyle/>
          <a:p>
            <a:pPr algn="l">
              <a:lnSpc>
                <a:spcPct val="150000"/>
              </a:lnSpc>
              <a:buFont typeface="Arial" panose="020B0604020202020204" pitchFamily="34" charset="0"/>
              <a:buChar char="•"/>
            </a:pPr>
            <a:r>
              <a:rPr lang="en-US" sz="1800" b="1" dirty="0">
                <a:solidFill>
                  <a:srgbClr val="FF0000"/>
                </a:solidFill>
              </a:rPr>
              <a:t>LEGALISED</a:t>
            </a:r>
            <a:r>
              <a:rPr lang="en-US" sz="1800" b="1" i="0" dirty="0">
                <a:solidFill>
                  <a:srgbClr val="FF0000"/>
                </a:solidFill>
                <a:effectLst/>
              </a:rPr>
              <a:t> ACADEMIC DOCUMENTS ARE REQUIRED FOR VISA.</a:t>
            </a:r>
          </a:p>
          <a:p>
            <a:pPr algn="l">
              <a:lnSpc>
                <a:spcPct val="150000"/>
              </a:lnSpc>
              <a:buFont typeface="Arial" panose="020B0604020202020204" pitchFamily="34" charset="0"/>
              <a:buChar char="•"/>
            </a:pPr>
            <a:r>
              <a:rPr lang="en-US" sz="1800" b="1" dirty="0">
                <a:solidFill>
                  <a:srgbClr val="FF0000"/>
                </a:solidFill>
              </a:rPr>
              <a:t>Documents must be translated if not in ENGLISH</a:t>
            </a:r>
            <a:endParaRPr lang="en-US" sz="1800" b="1" i="0" dirty="0">
              <a:solidFill>
                <a:srgbClr val="FF0000"/>
              </a:solidFill>
              <a:effectLst/>
            </a:endParaRPr>
          </a:p>
          <a:p>
            <a:pPr algn="l">
              <a:lnSpc>
                <a:spcPct val="150000"/>
              </a:lnSpc>
              <a:buFont typeface="Arial" panose="020B0604020202020204" pitchFamily="34" charset="0"/>
              <a:buChar char="•"/>
            </a:pPr>
            <a:r>
              <a:rPr lang="en-US" sz="1800" b="0" i="0" dirty="0">
                <a:solidFill>
                  <a:srgbClr val="000000"/>
                </a:solidFill>
                <a:effectLst/>
              </a:rPr>
              <a:t>You meet the general </a:t>
            </a:r>
            <a:r>
              <a:rPr lang="en-US" sz="1800" b="0" i="0" dirty="0">
                <a:solidFill>
                  <a:srgbClr val="452170"/>
                </a:solidFill>
                <a:effectLst/>
                <a:hlinkClick r:id="rId3" tooltip="Requirements that apply to everyone"/>
              </a:rPr>
              <a:t>requirements that apply to everyone</a:t>
            </a:r>
            <a:r>
              <a:rPr lang="en-US" sz="1800" b="0" i="0" dirty="0">
                <a:solidFill>
                  <a:srgbClr val="000000"/>
                </a:solidFill>
                <a:effectLst/>
              </a:rPr>
              <a:t>.</a:t>
            </a:r>
          </a:p>
          <a:p>
            <a:pPr algn="l">
              <a:lnSpc>
                <a:spcPct val="150000"/>
              </a:lnSpc>
              <a:buFont typeface="Arial" panose="020B0604020202020204" pitchFamily="34" charset="0"/>
              <a:buChar char="•"/>
            </a:pPr>
            <a:r>
              <a:rPr lang="en-US" sz="1800" b="0" i="0" dirty="0">
                <a:solidFill>
                  <a:srgbClr val="000000"/>
                </a:solidFill>
                <a:effectLst/>
              </a:rPr>
              <a:t>You have proof of registration or temporary proof of registration as a student at a university or institute of higher professional education (in Dutch: </a:t>
            </a:r>
            <a:r>
              <a:rPr lang="en-US" sz="1800" b="0" i="0" dirty="0" err="1">
                <a:solidFill>
                  <a:srgbClr val="000000"/>
                </a:solidFill>
                <a:effectLst/>
              </a:rPr>
              <a:t>hoger</a:t>
            </a:r>
            <a:r>
              <a:rPr lang="en-US" sz="1800" b="0" i="0" dirty="0">
                <a:solidFill>
                  <a:srgbClr val="000000"/>
                </a:solidFill>
                <a:effectLst/>
              </a:rPr>
              <a:t> </a:t>
            </a:r>
            <a:r>
              <a:rPr lang="en-US" sz="1800" b="0" i="0" dirty="0" err="1">
                <a:solidFill>
                  <a:srgbClr val="000000"/>
                </a:solidFill>
                <a:effectLst/>
              </a:rPr>
              <a:t>beroepsonderwijs</a:t>
            </a:r>
            <a:r>
              <a:rPr lang="en-US" sz="1800" b="0" i="0" dirty="0">
                <a:solidFill>
                  <a:srgbClr val="000000"/>
                </a:solidFill>
                <a:effectLst/>
              </a:rPr>
              <a:t> or HBO).</a:t>
            </a:r>
          </a:p>
          <a:p>
            <a:pPr algn="l">
              <a:lnSpc>
                <a:spcPct val="150000"/>
              </a:lnSpc>
              <a:buFont typeface="Arial" panose="020B0604020202020204" pitchFamily="34" charset="0"/>
              <a:buChar char="•"/>
            </a:pPr>
            <a:r>
              <a:rPr lang="en-US" sz="1800" b="0" i="0" dirty="0">
                <a:solidFill>
                  <a:srgbClr val="000000"/>
                </a:solidFill>
                <a:effectLst/>
              </a:rPr>
              <a:t>Your study program is accredited: this means that it has been recognized by Accreditation Organization of the Netherlands and Flanders or </a:t>
            </a:r>
            <a:r>
              <a:rPr lang="en-US" sz="1800" b="0" i="0" dirty="0">
                <a:solidFill>
                  <a:srgbClr val="452170"/>
                </a:solidFill>
                <a:effectLst/>
                <a:hlinkClick r:id="rId4" tooltip="NVAO"/>
              </a:rPr>
              <a:t>NVAO</a:t>
            </a:r>
            <a:r>
              <a:rPr lang="en-US" sz="1800" b="0" i="0" dirty="0">
                <a:solidFill>
                  <a:srgbClr val="000000"/>
                </a:solidFill>
                <a:effectLst/>
              </a:rPr>
              <a:t> (in the Netherlands) or the European Quality Assurance Register for Higher Education or </a:t>
            </a:r>
            <a:r>
              <a:rPr lang="en-US" sz="1800" b="0" i="0" dirty="0">
                <a:solidFill>
                  <a:srgbClr val="452170"/>
                </a:solidFill>
                <a:effectLst/>
                <a:hlinkClick r:id="rId5" tooltip="EQAR"/>
              </a:rPr>
              <a:t>EQAR</a:t>
            </a:r>
            <a:r>
              <a:rPr lang="en-US" sz="1800" b="0" i="0" dirty="0">
                <a:solidFill>
                  <a:srgbClr val="000000"/>
                </a:solidFill>
                <a:effectLst/>
              </a:rPr>
              <a:t> (Europe).</a:t>
            </a:r>
          </a:p>
          <a:p>
            <a:pPr algn="l">
              <a:lnSpc>
                <a:spcPct val="150000"/>
              </a:lnSpc>
              <a:buFont typeface="Arial" panose="020B0604020202020204" pitchFamily="34" charset="0"/>
              <a:buChar char="•"/>
            </a:pPr>
            <a:r>
              <a:rPr lang="en-US" sz="1800" b="0" i="0" dirty="0">
                <a:solidFill>
                  <a:srgbClr val="000000"/>
                </a:solidFill>
                <a:effectLst/>
              </a:rPr>
              <a:t>Your educational institution is a </a:t>
            </a:r>
            <a:r>
              <a:rPr lang="en-US" sz="1800" b="0" i="0" dirty="0" err="1">
                <a:solidFill>
                  <a:srgbClr val="452170"/>
                </a:solidFill>
                <a:effectLst/>
                <a:hlinkClick r:id="rId6" tooltip="Public Register Recognised Sponsors"/>
              </a:rPr>
              <a:t>recognised</a:t>
            </a:r>
            <a:r>
              <a:rPr lang="en-US" sz="1800" b="0" i="0" dirty="0">
                <a:solidFill>
                  <a:srgbClr val="452170"/>
                </a:solidFill>
                <a:effectLst/>
                <a:hlinkClick r:id="rId6" tooltip="Public Register Recognised Sponsors"/>
              </a:rPr>
              <a:t> sponsor with the IND</a:t>
            </a:r>
            <a:r>
              <a:rPr lang="en-US" sz="1800" b="0" i="0" dirty="0">
                <a:solidFill>
                  <a:srgbClr val="000000"/>
                </a:solidFill>
                <a:effectLst/>
              </a:rPr>
              <a:t>.</a:t>
            </a:r>
          </a:p>
          <a:p>
            <a:pPr algn="l">
              <a:lnSpc>
                <a:spcPct val="150000"/>
              </a:lnSpc>
              <a:buFont typeface="Arial" panose="020B0604020202020204" pitchFamily="34" charset="0"/>
              <a:buChar char="•"/>
            </a:pPr>
            <a:r>
              <a:rPr lang="en-US" sz="1800" b="0" i="0" dirty="0">
                <a:solidFill>
                  <a:srgbClr val="000000"/>
                </a:solidFill>
                <a:effectLst/>
              </a:rPr>
              <a:t>You will enroll on a full-time study program.</a:t>
            </a:r>
          </a:p>
          <a:p>
            <a:pPr algn="l">
              <a:lnSpc>
                <a:spcPct val="150000"/>
              </a:lnSpc>
              <a:buFont typeface="Arial" panose="020B0604020202020204" pitchFamily="34" charset="0"/>
              <a:buChar char="•"/>
            </a:pPr>
            <a:r>
              <a:rPr lang="en-US" sz="1800" b="0" i="0" dirty="0">
                <a:solidFill>
                  <a:srgbClr val="000000"/>
                </a:solidFill>
                <a:effectLst/>
              </a:rPr>
              <a:t>You meet the </a:t>
            </a:r>
            <a:r>
              <a:rPr lang="en-US" sz="1800" b="0" i="0" dirty="0">
                <a:solidFill>
                  <a:srgbClr val="452170"/>
                </a:solidFill>
                <a:effectLst/>
                <a:hlinkClick r:id="rId7" tooltip="Income requirements study"/>
              </a:rPr>
              <a:t>income requirements</a:t>
            </a:r>
            <a:r>
              <a:rPr lang="en-US" sz="1800" b="0" i="0" dirty="0">
                <a:solidFill>
                  <a:srgbClr val="000000"/>
                </a:solidFill>
                <a:effectLst/>
              </a:rPr>
              <a:t>.  </a:t>
            </a:r>
          </a:p>
          <a:p>
            <a:pPr marL="114300" indent="0" eaLnBrk="1" hangingPunct="1">
              <a:lnSpc>
                <a:spcPct val="150000"/>
              </a:lnSpc>
              <a:buNone/>
            </a:pPr>
            <a:endParaRPr lang="en-US" altLang="en-US" sz="2800" dirty="0"/>
          </a:p>
          <a:p>
            <a:pPr indent="-228600" eaLnBrk="1" hangingPunct="1">
              <a:lnSpc>
                <a:spcPct val="90000"/>
              </a:lnSpc>
            </a:pPr>
            <a:endParaRPr lang="en-US" altLang="en-US" sz="1000" dirty="0"/>
          </a:p>
          <a:p>
            <a:pPr indent="-228600" eaLnBrk="1" hangingPunct="1">
              <a:lnSpc>
                <a:spcPct val="90000"/>
              </a:lnSpc>
            </a:pPr>
            <a:endParaRPr lang="en-US" altLang="en-US" sz="1000" dirty="0"/>
          </a:p>
          <a:p>
            <a:pPr indent="-228600" eaLnBrk="1" hangingPunct="1">
              <a:lnSpc>
                <a:spcPct val="90000"/>
              </a:lnSpc>
            </a:pPr>
            <a:endParaRPr lang="en-US" altLang="en-US" sz="1000" dirty="0"/>
          </a:p>
          <a:p>
            <a:pPr indent="-228600" eaLnBrk="1" hangingPunct="1">
              <a:lnSpc>
                <a:spcPct val="90000"/>
              </a:lnSpc>
            </a:pPr>
            <a:endParaRPr lang="en-US" altLang="en-US" sz="1000" dirty="0"/>
          </a:p>
          <a:p>
            <a:pPr indent="-228600" eaLnBrk="1" hangingPunct="1">
              <a:lnSpc>
                <a:spcPct val="90000"/>
              </a:lnSpc>
            </a:pPr>
            <a:endParaRPr lang="en-US" altLang="en-US" sz="1000" dirty="0"/>
          </a:p>
        </p:txBody>
      </p:sp>
      <p:sp>
        <p:nvSpPr>
          <p:cNvPr id="48133" name="AutoShape 7" descr="9k=">
            <a:extLst>
              <a:ext uri="{FF2B5EF4-FFF2-40B4-BE49-F238E27FC236}">
                <a16:creationId xmlns:a16="http://schemas.microsoft.com/office/drawing/2014/main" xmlns="" id="{15EBF302-4C0E-4EB3-9946-0DFA1308630B}"/>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5B637AE3-33E6-1563-FB00-210087D2500B}"/>
            </a:ext>
          </a:extLst>
        </p:cNvPr>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xmlns="" id="{B3F35E6B-615F-8816-17F6-1CE895D014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etter&#10;&#10;Description automatically generated">
            <a:extLst>
              <a:ext uri="{FF2B5EF4-FFF2-40B4-BE49-F238E27FC236}">
                <a16:creationId xmlns:a16="http://schemas.microsoft.com/office/drawing/2014/main" xmlns="" id="{41510471-33BB-363B-569A-1F9AADA1F679}"/>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11012" r="14435"/>
          <a:stretch/>
        </p:blipFill>
        <p:spPr>
          <a:xfrm>
            <a:off x="20" y="10"/>
            <a:ext cx="2895580" cy="6857990"/>
          </a:xfrm>
          <a:prstGeom prst="rect">
            <a:avLst/>
          </a:prstGeom>
        </p:spPr>
      </p:pic>
      <p:sp>
        <p:nvSpPr>
          <p:cNvPr id="77" name="Rectangle 76">
            <a:extLst>
              <a:ext uri="{FF2B5EF4-FFF2-40B4-BE49-F238E27FC236}">
                <a16:creationId xmlns:a16="http://schemas.microsoft.com/office/drawing/2014/main" xmlns="" id="{F4A23214-88A9-700C-959A-11C9D8EFD9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3" name="Text Box 3">
            <a:extLst>
              <a:ext uri="{FF2B5EF4-FFF2-40B4-BE49-F238E27FC236}">
                <a16:creationId xmlns:a16="http://schemas.microsoft.com/office/drawing/2014/main" xmlns="" id="{7C8878AC-8BCD-263F-EC51-BFD4C699EF5C}"/>
              </a:ext>
            </a:extLst>
          </p:cNvPr>
          <p:cNvSpPr txBox="1">
            <a:spLocks noChangeArrowheads="1"/>
          </p:cNvSpPr>
          <p:nvPr/>
        </p:nvSpPr>
        <p:spPr bwMode="auto">
          <a:xfrm>
            <a:off x="3276600" y="276349"/>
            <a:ext cx="5410198" cy="462095"/>
          </a:xfrm>
          <a:prstGeom prst="rect">
            <a:avLst/>
          </a:prstGeom>
        </p:spPr>
        <p:txBody>
          <a:bodyPr vert="horz" lIns="91440" tIns="45720" rIns="91440" bIns="45720" rtlCol="0" anchor="ctr">
            <a:normAutofit fontScale="92500" lnSpcReduction="20000"/>
          </a:bodyPr>
          <a:lstStyle/>
          <a:p>
            <a:pPr algn="ctr" eaLnBrk="1" hangingPunct="1">
              <a:lnSpc>
                <a:spcPct val="90000"/>
              </a:lnSpc>
              <a:spcAft>
                <a:spcPts val="600"/>
              </a:spcAft>
              <a:defRPr/>
            </a:pPr>
            <a:r>
              <a:rPr lang="en-US" sz="3500" b="1" spc="-10">
                <a:latin typeface="+mj-lt"/>
                <a:ea typeface="+mj-ea"/>
                <a:cs typeface="+mj-cs"/>
              </a:rPr>
              <a:t>Documents</a:t>
            </a:r>
            <a:r>
              <a:rPr lang="en-US" sz="3500" b="1">
                <a:latin typeface="+mj-lt"/>
                <a:ea typeface="+mj-ea"/>
                <a:cs typeface="+mj-cs"/>
              </a:rPr>
              <a:t> </a:t>
            </a:r>
            <a:r>
              <a:rPr lang="en-US" sz="3500" b="1" spc="-10">
                <a:latin typeface="+mj-lt"/>
                <a:ea typeface="+mj-ea"/>
                <a:cs typeface="+mj-cs"/>
              </a:rPr>
              <a:t>Required</a:t>
            </a:r>
            <a:r>
              <a:rPr lang="en-US" sz="3500" b="1">
                <a:latin typeface="+mj-lt"/>
                <a:ea typeface="+mj-ea"/>
                <a:cs typeface="+mj-cs"/>
              </a:rPr>
              <a:t> </a:t>
            </a:r>
            <a:r>
              <a:rPr lang="en-US" sz="3500" b="1" spc="-10">
                <a:latin typeface="+mj-lt"/>
                <a:ea typeface="+mj-ea"/>
                <a:cs typeface="+mj-cs"/>
              </a:rPr>
              <a:t>for</a:t>
            </a:r>
            <a:r>
              <a:rPr lang="en-US" sz="3500" b="1">
                <a:latin typeface="+mj-lt"/>
                <a:ea typeface="+mj-ea"/>
                <a:cs typeface="+mj-cs"/>
              </a:rPr>
              <a:t> </a:t>
            </a:r>
            <a:r>
              <a:rPr lang="en-US" sz="3500" b="1" spc="-10">
                <a:latin typeface="+mj-lt"/>
                <a:ea typeface="+mj-ea"/>
                <a:cs typeface="+mj-cs"/>
              </a:rPr>
              <a:t>Visa</a:t>
            </a:r>
            <a:r>
              <a:rPr lang="en-US" sz="3500" b="1">
                <a:latin typeface="+mj-lt"/>
                <a:ea typeface="+mj-ea"/>
                <a:cs typeface="+mj-cs"/>
              </a:rPr>
              <a:t> </a:t>
            </a:r>
          </a:p>
        </p:txBody>
      </p:sp>
      <p:sp>
        <p:nvSpPr>
          <p:cNvPr id="48132" name="Rectangle 5">
            <a:extLst>
              <a:ext uri="{FF2B5EF4-FFF2-40B4-BE49-F238E27FC236}">
                <a16:creationId xmlns:a16="http://schemas.microsoft.com/office/drawing/2014/main" xmlns="" id="{10859CAC-B8CE-B5B4-976C-93713FF73C93}"/>
              </a:ext>
            </a:extLst>
          </p:cNvPr>
          <p:cNvSpPr>
            <a:spLocks noGrp="1"/>
          </p:cNvSpPr>
          <p:nvPr>
            <p:ph idx="1"/>
          </p:nvPr>
        </p:nvSpPr>
        <p:spPr>
          <a:xfrm>
            <a:off x="2969645" y="738444"/>
            <a:ext cx="6024107" cy="6109146"/>
          </a:xfrm>
        </p:spPr>
        <p:txBody>
          <a:bodyPr vert="horz" lIns="91440" tIns="45720" rIns="91440" bIns="45720" rtlCol="0">
            <a:normAutofit fontScale="92500" lnSpcReduction="20000"/>
          </a:bodyPr>
          <a:lstStyle/>
          <a:p>
            <a:pPr algn="l">
              <a:buFont typeface="Arial" panose="020B0604020202020204" pitchFamily="34" charset="0"/>
              <a:buChar char="•"/>
            </a:pPr>
            <a:r>
              <a:rPr lang="en-US" sz="1800" b="1" i="0" dirty="0">
                <a:solidFill>
                  <a:srgbClr val="000000"/>
                </a:solidFill>
                <a:effectLst/>
              </a:rPr>
              <a:t>FINANCIALS</a:t>
            </a:r>
          </a:p>
          <a:p>
            <a:pPr marL="0" indent="0" algn="l">
              <a:buNone/>
            </a:pPr>
            <a:r>
              <a:rPr lang="en-US" sz="1800" b="0" i="0" dirty="0">
                <a:solidFill>
                  <a:srgbClr val="000000"/>
                </a:solidFill>
                <a:effectLst/>
              </a:rPr>
              <a:t>One year living expense </a:t>
            </a:r>
            <a:r>
              <a:rPr lang="en-US" sz="1800" dirty="0">
                <a:solidFill>
                  <a:srgbClr val="000000"/>
                </a:solidFill>
              </a:rPr>
              <a:t>must be shown – EUR 15,000 + Balance tuition fees.</a:t>
            </a:r>
          </a:p>
          <a:p>
            <a:pPr marL="0" indent="0" algn="l">
              <a:buNone/>
            </a:pPr>
            <a:endParaRPr lang="en-US" sz="1800" dirty="0">
              <a:solidFill>
                <a:srgbClr val="000000"/>
              </a:solidFill>
            </a:endParaRPr>
          </a:p>
          <a:p>
            <a:pPr marL="0" indent="0" algn="l">
              <a:buNone/>
            </a:pPr>
            <a:r>
              <a:rPr lang="en-US" sz="1800" b="1" dirty="0">
                <a:solidFill>
                  <a:srgbClr val="000000"/>
                </a:solidFill>
              </a:rPr>
              <a:t>Acceptable means:</a:t>
            </a:r>
          </a:p>
          <a:p>
            <a:pPr marL="0" indent="0" algn="l">
              <a:buNone/>
            </a:pPr>
            <a:r>
              <a:rPr lang="en-US" sz="1800" b="0" i="0" dirty="0">
                <a:solidFill>
                  <a:srgbClr val="000000"/>
                </a:solidFill>
                <a:effectLst/>
              </a:rPr>
              <a:t>Sponsorship – Immediate family members</a:t>
            </a:r>
          </a:p>
          <a:p>
            <a:pPr marL="0" indent="0" algn="l">
              <a:buNone/>
            </a:pPr>
            <a:r>
              <a:rPr lang="en-US" sz="1800" dirty="0">
                <a:solidFill>
                  <a:srgbClr val="000000"/>
                </a:solidFill>
              </a:rPr>
              <a:t>Education Loan </a:t>
            </a:r>
          </a:p>
          <a:p>
            <a:pPr marL="0" indent="0" algn="l">
              <a:buNone/>
            </a:pPr>
            <a:r>
              <a:rPr lang="en-US" sz="1800" b="0" i="0" dirty="0">
                <a:solidFill>
                  <a:srgbClr val="000000"/>
                </a:solidFill>
                <a:effectLst/>
              </a:rPr>
              <a:t>Savings Account</a:t>
            </a:r>
          </a:p>
          <a:p>
            <a:pPr marL="0" indent="0" algn="l">
              <a:buNone/>
            </a:pPr>
            <a:r>
              <a:rPr lang="en-US" sz="1800" b="0" i="0" dirty="0">
                <a:solidFill>
                  <a:srgbClr val="000000"/>
                </a:solidFill>
                <a:effectLst/>
              </a:rPr>
              <a:t>Fixed Deposits </a:t>
            </a:r>
          </a:p>
          <a:p>
            <a:pPr marL="0" indent="0" algn="l">
              <a:buNone/>
            </a:pPr>
            <a:endParaRPr lang="en-US" sz="1800" b="1" i="0" dirty="0">
              <a:solidFill>
                <a:srgbClr val="000000"/>
              </a:solidFill>
              <a:effectLst/>
            </a:endParaRPr>
          </a:p>
          <a:p>
            <a:pPr marL="0" indent="0" algn="l">
              <a:buNone/>
            </a:pPr>
            <a:r>
              <a:rPr lang="en-US" sz="1800" b="1" i="0" dirty="0">
                <a:solidFill>
                  <a:srgbClr val="000000"/>
                </a:solidFill>
                <a:effectLst/>
              </a:rPr>
              <a:t>SOME UNIVERITIES MAY REQUIRE A BLOCKED ACCOUNT</a:t>
            </a:r>
          </a:p>
          <a:p>
            <a:pPr algn="l">
              <a:buFont typeface="Arial" panose="020B0604020202020204" pitchFamily="34" charset="0"/>
              <a:buChar char="•"/>
            </a:pPr>
            <a:endParaRPr lang="en-US" sz="1800" dirty="0">
              <a:solidFill>
                <a:srgbClr val="000000"/>
              </a:solidFill>
            </a:endParaRPr>
          </a:p>
          <a:p>
            <a:pPr marL="0" indent="0" algn="l">
              <a:buNone/>
            </a:pPr>
            <a:r>
              <a:rPr lang="en-US" sz="1800" b="0" i="0" dirty="0">
                <a:solidFill>
                  <a:srgbClr val="000000"/>
                </a:solidFill>
                <a:effectLst/>
              </a:rPr>
              <a:t>The funds must be 3 months old. Income source will be required.</a:t>
            </a:r>
            <a:endParaRPr lang="en-US" sz="1800" dirty="0">
              <a:solidFill>
                <a:srgbClr val="000000"/>
              </a:solidFill>
            </a:endParaRPr>
          </a:p>
          <a:p>
            <a:pPr algn="l">
              <a:buFont typeface="Arial" panose="020B0604020202020204" pitchFamily="34" charset="0"/>
              <a:buChar char="•"/>
            </a:pPr>
            <a:endParaRPr lang="en-US" sz="1800" b="0" i="0" dirty="0">
              <a:solidFill>
                <a:srgbClr val="000000"/>
              </a:solidFill>
              <a:effectLst/>
            </a:endParaRPr>
          </a:p>
          <a:p>
            <a:pPr algn="l">
              <a:buFont typeface="Arial" panose="020B0604020202020204" pitchFamily="34" charset="0"/>
              <a:buChar char="•"/>
            </a:pPr>
            <a:r>
              <a:rPr lang="en-US" sz="1800" b="0" i="0" dirty="0">
                <a:solidFill>
                  <a:srgbClr val="000000"/>
                </a:solidFill>
                <a:effectLst/>
              </a:rPr>
              <a:t>Every year you make enough progress in your studies. This means that you obtain at least 50% of the credits for each study year. Your educational institution assesses your progress and lets you know if you have obtained enough credits. What if you do not make enough study progress and your educational institution does not think there is a good reason for this? Then your educational institution will register you at the IND. If you want to know more about study progress monitoring, please contact your educational institution.</a:t>
            </a:r>
          </a:p>
          <a:p>
            <a:pPr marL="114300" indent="0" eaLnBrk="1" hangingPunct="1">
              <a:lnSpc>
                <a:spcPct val="90000"/>
              </a:lnSpc>
              <a:buNone/>
            </a:pPr>
            <a:endParaRPr lang="en-US" altLang="en-US" sz="2800" dirty="0"/>
          </a:p>
          <a:p>
            <a:pPr indent="-228600" eaLnBrk="1" hangingPunct="1">
              <a:lnSpc>
                <a:spcPct val="90000"/>
              </a:lnSpc>
            </a:pPr>
            <a:endParaRPr lang="en-US" altLang="en-US" sz="1000" dirty="0"/>
          </a:p>
          <a:p>
            <a:pPr indent="-228600" eaLnBrk="1" hangingPunct="1">
              <a:lnSpc>
                <a:spcPct val="90000"/>
              </a:lnSpc>
            </a:pPr>
            <a:endParaRPr lang="en-US" altLang="en-US" sz="1000" dirty="0"/>
          </a:p>
          <a:p>
            <a:pPr indent="-228600" eaLnBrk="1" hangingPunct="1">
              <a:lnSpc>
                <a:spcPct val="90000"/>
              </a:lnSpc>
            </a:pPr>
            <a:endParaRPr lang="en-US" altLang="en-US" sz="1000" dirty="0"/>
          </a:p>
          <a:p>
            <a:pPr indent="-228600" eaLnBrk="1" hangingPunct="1">
              <a:lnSpc>
                <a:spcPct val="90000"/>
              </a:lnSpc>
            </a:pPr>
            <a:endParaRPr lang="en-US" altLang="en-US" sz="1000" dirty="0"/>
          </a:p>
          <a:p>
            <a:pPr indent="-228600" eaLnBrk="1" hangingPunct="1">
              <a:lnSpc>
                <a:spcPct val="90000"/>
              </a:lnSpc>
            </a:pPr>
            <a:endParaRPr lang="en-US" altLang="en-US" sz="1000" dirty="0"/>
          </a:p>
        </p:txBody>
      </p:sp>
      <p:sp>
        <p:nvSpPr>
          <p:cNvPr id="48133" name="AutoShape 7" descr="9k=">
            <a:extLst>
              <a:ext uri="{FF2B5EF4-FFF2-40B4-BE49-F238E27FC236}">
                <a16:creationId xmlns:a16="http://schemas.microsoft.com/office/drawing/2014/main" xmlns="" id="{7C6D396B-E663-5A07-B962-9181D9A48300}"/>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8" name="Picture 7">
            <a:extLst>
              <a:ext uri="{FF2B5EF4-FFF2-40B4-BE49-F238E27FC236}">
                <a16:creationId xmlns:a16="http://schemas.microsoft.com/office/drawing/2014/main" xmlns="" id="{7C6AF767-0198-D97E-C389-27B55B34CD30}"/>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8867" y="6286360"/>
            <a:ext cx="2527876" cy="571630"/>
          </a:xfrm>
          <a:prstGeom prst="rect">
            <a:avLst/>
          </a:prstGeom>
        </p:spPr>
      </p:pic>
    </p:spTree>
    <p:extLst>
      <p:ext uri="{BB962C8B-B14F-4D97-AF65-F5344CB8AC3E}">
        <p14:creationId xmlns:p14="http://schemas.microsoft.com/office/powerpoint/2010/main" xmlns="" val="2112710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3593091-29C2-B519-5BB2-816DF2D956CA}"/>
              </a:ext>
            </a:extLst>
          </p:cNvPr>
          <p:cNvSpPr txBox="1"/>
          <p:nvPr/>
        </p:nvSpPr>
        <p:spPr>
          <a:xfrm>
            <a:off x="1447800" y="381000"/>
            <a:ext cx="6248400" cy="2031325"/>
          </a:xfrm>
          <a:prstGeom prst="rect">
            <a:avLst/>
          </a:prstGeom>
          <a:noFill/>
        </p:spPr>
        <p:txBody>
          <a:bodyPr wrap="square" rtlCol="0">
            <a:spAutoFit/>
          </a:bodyPr>
          <a:lstStyle/>
          <a:p>
            <a:pPr algn="ctr"/>
            <a:r>
              <a:rPr lang="en-US" b="1"/>
              <a:t>STEP BY STEP PROCESS</a:t>
            </a:r>
          </a:p>
          <a:p>
            <a:pPr algn="ctr"/>
            <a:endParaRPr lang="en-US" b="1"/>
          </a:p>
          <a:p>
            <a:pPr algn="ctr"/>
            <a:r>
              <a:rPr lang="en-US"/>
              <a:t>Refer to : </a:t>
            </a:r>
            <a:r>
              <a:rPr lang="en-US">
                <a:hlinkClick r:id="rId2"/>
              </a:rPr>
              <a:t>https://ind.nl/en/residence-permits/study/student-residence-permit-for-university-or-higher-professional-education</a:t>
            </a:r>
            <a:endParaRPr lang="en-US"/>
          </a:p>
          <a:p>
            <a:pPr algn="ctr"/>
            <a:endParaRPr lang="en-US"/>
          </a:p>
          <a:p>
            <a:pPr algn="ctr"/>
            <a:r>
              <a:rPr lang="en-US"/>
              <a:t>Visa Application Form - </a:t>
            </a:r>
            <a:r>
              <a:rPr lang="en-US">
                <a:hlinkClick r:id="rId3"/>
              </a:rPr>
              <a:t>https://ind.nl/en/forms/7504.pdf</a:t>
            </a:r>
            <a:endParaRPr lang="en-IN"/>
          </a:p>
        </p:txBody>
      </p:sp>
      <p:pic>
        <p:nvPicPr>
          <p:cNvPr id="4" name="Picture 3">
            <a:extLst>
              <a:ext uri="{FF2B5EF4-FFF2-40B4-BE49-F238E27FC236}">
                <a16:creationId xmlns:a16="http://schemas.microsoft.com/office/drawing/2014/main" xmlns="" id="{50860FE8-F406-03E6-88C1-27ADBA3FDFD9}"/>
              </a:ext>
            </a:extLst>
          </p:cNvPr>
          <p:cNvPicPr>
            <a:picLocks noChangeAspect="1"/>
          </p:cNvPicPr>
          <p:nvPr/>
        </p:nvPicPr>
        <p:blipFill rotWithShape="1">
          <a:blip r:embed="rId4"/>
          <a:srcRect l="3333" t="29250" r="34167" b="11462"/>
          <a:stretch/>
        </p:blipFill>
        <p:spPr>
          <a:xfrm>
            <a:off x="1295400" y="2667000"/>
            <a:ext cx="6858000" cy="3657600"/>
          </a:xfrm>
          <a:prstGeom prst="rect">
            <a:avLst/>
          </a:prstGeom>
        </p:spPr>
      </p:pic>
    </p:spTree>
    <p:extLst>
      <p:ext uri="{BB962C8B-B14F-4D97-AF65-F5344CB8AC3E}">
        <p14:creationId xmlns:p14="http://schemas.microsoft.com/office/powerpoint/2010/main" xmlns="" val="1131146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62" name="Rectangle 161">
            <a:extLst>
              <a:ext uri="{FF2B5EF4-FFF2-40B4-BE49-F238E27FC236}">
                <a16:creationId xmlns:a16="http://schemas.microsoft.com/office/drawing/2014/main" xmlns="" id="{DB304A14-32D0-4873-B914-423ED7B8D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170" name="Rectangle 2">
            <a:extLst>
              <a:ext uri="{FF2B5EF4-FFF2-40B4-BE49-F238E27FC236}">
                <a16:creationId xmlns:a16="http://schemas.microsoft.com/office/drawing/2014/main" xmlns="" id="{DD29E127-6BF2-4435-BC9C-279B943EA978}"/>
              </a:ext>
            </a:extLst>
          </p:cNvPr>
          <p:cNvSpPr>
            <a:spLocks noGrp="1" noChangeArrowheads="1"/>
          </p:cNvSpPr>
          <p:nvPr>
            <p:ph type="title"/>
          </p:nvPr>
        </p:nvSpPr>
        <p:spPr>
          <a:xfrm>
            <a:off x="628650" y="365125"/>
            <a:ext cx="4040626" cy="1325563"/>
          </a:xfrm>
        </p:spPr>
        <p:txBody>
          <a:bodyPr vert="horz" lIns="91440" tIns="45720" rIns="91440" bIns="45720" rtlCol="0" anchor="ctr">
            <a:normAutofit/>
          </a:bodyPr>
          <a:lstStyle/>
          <a:p>
            <a:pPr algn="l" eaLnBrk="1" hangingPunct="1">
              <a:lnSpc>
                <a:spcPct val="90000"/>
              </a:lnSpc>
              <a:defRPr/>
            </a:pPr>
            <a:r>
              <a:rPr lang="en-US" altLang="en-US" b="1" spc="-10"/>
              <a:t>About</a:t>
            </a:r>
            <a:r>
              <a:rPr lang="en-US" altLang="en-US" b="1"/>
              <a:t> </a:t>
            </a:r>
            <a:r>
              <a:rPr lang="en-US" altLang="en-US" b="1" spc="-10"/>
              <a:t>Netherlands</a:t>
            </a:r>
          </a:p>
        </p:txBody>
      </p:sp>
      <p:sp>
        <p:nvSpPr>
          <p:cNvPr id="8195" name="Rectangle 3">
            <a:extLst>
              <a:ext uri="{FF2B5EF4-FFF2-40B4-BE49-F238E27FC236}">
                <a16:creationId xmlns:a16="http://schemas.microsoft.com/office/drawing/2014/main" xmlns="" id="{6A4C7A27-4114-4CDF-A70C-7F8C3A981F6B}"/>
              </a:ext>
            </a:extLst>
          </p:cNvPr>
          <p:cNvSpPr>
            <a:spLocks noGrp="1"/>
          </p:cNvSpPr>
          <p:nvPr>
            <p:ph sz="half" idx="1"/>
          </p:nvPr>
        </p:nvSpPr>
        <p:spPr>
          <a:xfrm>
            <a:off x="307975" y="1825624"/>
            <a:ext cx="4657995" cy="4872037"/>
          </a:xfrm>
        </p:spPr>
        <p:txBody>
          <a:bodyPr vert="horz" lIns="91440" tIns="45720" rIns="91440" bIns="45720" rtlCol="0">
            <a:normAutofit/>
          </a:bodyPr>
          <a:lstStyle/>
          <a:p>
            <a:pPr indent="-228600" eaLnBrk="1" hangingPunct="1">
              <a:lnSpc>
                <a:spcPct val="90000"/>
              </a:lnSpc>
            </a:pPr>
            <a:r>
              <a:rPr lang="en-US" altLang="en-US" sz="1800" dirty="0"/>
              <a:t>The name Netherlands literally meaning "Lower Countries" came about due to its low land and flat geography with only about 50% of its land exceeding one meter above the sea level.  </a:t>
            </a:r>
          </a:p>
          <a:p>
            <a:pPr indent="-228600" eaLnBrk="1" hangingPunct="1">
              <a:lnSpc>
                <a:spcPct val="90000"/>
              </a:lnSpc>
            </a:pPr>
            <a:r>
              <a:rPr lang="en-US" altLang="en-US" sz="1800" dirty="0"/>
              <a:t>Most of the areas are below sea level and are man-made. </a:t>
            </a:r>
          </a:p>
          <a:p>
            <a:pPr indent="-228600" eaLnBrk="1" hangingPunct="1">
              <a:lnSpc>
                <a:spcPct val="90000"/>
              </a:lnSpc>
            </a:pPr>
            <a:r>
              <a:rPr lang="en-US" altLang="en-US" sz="1800" dirty="0"/>
              <a:t>Since the late 16th century, large areas (polders) have been reclaimed from the sea and lakes amounting to nearly 17% of the country's current land mass. </a:t>
            </a:r>
          </a:p>
          <a:p>
            <a:pPr indent="-228600" eaLnBrk="1" hangingPunct="1">
              <a:lnSpc>
                <a:spcPct val="90000"/>
              </a:lnSpc>
            </a:pPr>
            <a:r>
              <a:rPr lang="en-US" altLang="en-US" sz="1800" dirty="0"/>
              <a:t>The Netherlands covers around 41,000 square kilometers and has a population of about 16 million.</a:t>
            </a:r>
          </a:p>
          <a:p>
            <a:pPr indent="-228600" eaLnBrk="1" hangingPunct="1">
              <a:lnSpc>
                <a:spcPct val="90000"/>
              </a:lnSpc>
            </a:pPr>
            <a:r>
              <a:rPr lang="en-US" altLang="en-US" sz="1800" dirty="0"/>
              <a:t>Country with one of the highest English-speaking population in Europe (above 90%).</a:t>
            </a:r>
          </a:p>
          <a:p>
            <a:pPr indent="-228600" eaLnBrk="1" hangingPunct="1">
              <a:lnSpc>
                <a:spcPct val="90000"/>
              </a:lnSpc>
            </a:pPr>
            <a:endParaRPr lang="en-US" altLang="en-US" sz="1500" dirty="0"/>
          </a:p>
        </p:txBody>
      </p:sp>
      <p:pic>
        <p:nvPicPr>
          <p:cNvPr id="4" name="Picture 3" descr="A picture containing water, outdoor, tree, boat&#10;&#10;Description automatically generated">
            <a:extLst>
              <a:ext uri="{FF2B5EF4-FFF2-40B4-BE49-F238E27FC236}">
                <a16:creationId xmlns:a16="http://schemas.microsoft.com/office/drawing/2014/main" xmlns="" id="{5E5509E3-B2AE-43EF-9938-645863DB7E92}"/>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21897" r="34915" b="-1"/>
          <a:stretch/>
        </p:blipFill>
        <p:spPr>
          <a:xfrm>
            <a:off x="4965970" y="1295416"/>
            <a:ext cx="4178030"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64" name="!!Oval">
            <a:extLst>
              <a:ext uri="{FF2B5EF4-FFF2-40B4-BE49-F238E27FC236}">
                <a16:creationId xmlns:a16="http://schemas.microsoft.com/office/drawing/2014/main" xmlns="" id="{1D460C86-854F-4FB3-ABC2-E823D8FEB9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6" name="!!Arc">
            <a:extLst>
              <a:ext uri="{FF2B5EF4-FFF2-40B4-BE49-F238E27FC236}">
                <a16:creationId xmlns:a16="http://schemas.microsoft.com/office/drawing/2014/main" xmlns="" id="{BB48116A-278A-4CC5-89D3-9DE8E8FF12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199" name="AutoShape 8" descr="Z">
            <a:extLst>
              <a:ext uri="{FF2B5EF4-FFF2-40B4-BE49-F238E27FC236}">
                <a16:creationId xmlns:a16="http://schemas.microsoft.com/office/drawing/2014/main" xmlns="" id="{F4832BD5-CC46-464C-9471-EF367AA4279A}"/>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0" name="AutoShape 10" descr="Z">
            <a:extLst>
              <a:ext uri="{FF2B5EF4-FFF2-40B4-BE49-F238E27FC236}">
                <a16:creationId xmlns:a16="http://schemas.microsoft.com/office/drawing/2014/main" xmlns="" id="{B1146740-FAE2-4808-A591-6BFC04DBD283}"/>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1" name="AutoShape 12" descr="Z">
            <a:extLst>
              <a:ext uri="{FF2B5EF4-FFF2-40B4-BE49-F238E27FC236}">
                <a16:creationId xmlns:a16="http://schemas.microsoft.com/office/drawing/2014/main" xmlns="" id="{6CE779C0-6224-473D-9657-A4E669C0C3C2}"/>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2" name="AutoShape 14" descr="Z">
            <a:extLst>
              <a:ext uri="{FF2B5EF4-FFF2-40B4-BE49-F238E27FC236}">
                <a16:creationId xmlns:a16="http://schemas.microsoft.com/office/drawing/2014/main" xmlns="" id="{FE8BD181-8B81-4E94-A8E1-02BC7066933B}"/>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3" name="AutoShape 14">
            <a:extLst>
              <a:ext uri="{FF2B5EF4-FFF2-40B4-BE49-F238E27FC236}">
                <a16:creationId xmlns:a16="http://schemas.microsoft.com/office/drawing/2014/main" xmlns="" id="{D5688EBC-CCEE-4659-AA84-EFF012F06049}"/>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4" name="AutoShape 16">
            <a:extLst>
              <a:ext uri="{FF2B5EF4-FFF2-40B4-BE49-F238E27FC236}">
                <a16:creationId xmlns:a16="http://schemas.microsoft.com/office/drawing/2014/main" xmlns="" id="{58ED4E27-A2F9-4CB3-8240-30D55358BDA3}"/>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5" name="AutoShape 18">
            <a:extLst>
              <a:ext uri="{FF2B5EF4-FFF2-40B4-BE49-F238E27FC236}">
                <a16:creationId xmlns:a16="http://schemas.microsoft.com/office/drawing/2014/main" xmlns="" id="{9521A7C4-25BC-44FC-AE10-6FE75EF7060B}"/>
              </a:ext>
            </a:extLst>
          </p:cNvPr>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6" name="AutoShape 20">
            <a:extLst>
              <a:ext uri="{FF2B5EF4-FFF2-40B4-BE49-F238E27FC236}">
                <a16:creationId xmlns:a16="http://schemas.microsoft.com/office/drawing/2014/main" xmlns="" id="{AAEC6B73-06D5-4D61-B174-F3E88996DCF0}"/>
              </a:ext>
            </a:extLst>
          </p:cNvPr>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7" name="AutoShape 22">
            <a:extLst>
              <a:ext uri="{FF2B5EF4-FFF2-40B4-BE49-F238E27FC236}">
                <a16:creationId xmlns:a16="http://schemas.microsoft.com/office/drawing/2014/main" xmlns="" id="{432A9EF4-ED1C-4D09-B178-6A212FB2BEDD}"/>
              </a:ext>
            </a:extLst>
          </p:cNvPr>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8" name="AutoShape 24">
            <a:extLst>
              <a:ext uri="{FF2B5EF4-FFF2-40B4-BE49-F238E27FC236}">
                <a16:creationId xmlns:a16="http://schemas.microsoft.com/office/drawing/2014/main" xmlns="" id="{164C1FF4-CEBC-4DE7-AAEF-9E2626FD7FC5}"/>
              </a:ext>
            </a:extLst>
          </p:cNvPr>
          <p:cNvSpPr>
            <a:spLocks noChangeAspect="1" noChangeArrowheads="1"/>
          </p:cNvSpPr>
          <p:nvPr/>
        </p:nvSpPr>
        <p:spPr bwMode="auto">
          <a:xfrm>
            <a:off x="917575" y="6175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8209" name="AutoShape 26">
            <a:extLst>
              <a:ext uri="{FF2B5EF4-FFF2-40B4-BE49-F238E27FC236}">
                <a16:creationId xmlns:a16="http://schemas.microsoft.com/office/drawing/2014/main" xmlns="" id="{B60B0096-2DDC-4255-A9BF-6C1D4E966E7A}"/>
              </a:ext>
            </a:extLst>
          </p:cNvPr>
          <p:cNvSpPr>
            <a:spLocks noChangeAspect="1" noChangeArrowheads="1"/>
          </p:cNvSpPr>
          <p:nvPr/>
        </p:nvSpPr>
        <p:spPr bwMode="auto">
          <a:xfrm>
            <a:off x="1069975" y="7699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159" name="Rectangle 70">
            <a:extLst>
              <a:ext uri="{FF2B5EF4-FFF2-40B4-BE49-F238E27FC236}">
                <a16:creationId xmlns:a16="http://schemas.microsoft.com/office/drawing/2014/main" xmlns="" id="{BA79A7CF-01AF-4178-9369-94E0C90EB0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9350CD69-316E-4A2A-B58A-0782A042C9D2}"/>
              </a:ext>
            </a:extLst>
          </p:cNvPr>
          <p:cNvSpPr/>
          <p:nvPr/>
        </p:nvSpPr>
        <p:spPr>
          <a:xfrm>
            <a:off x="6950930" y="2023110"/>
            <a:ext cx="2116869" cy="2846070"/>
          </a:xfrm>
          <a:prstGeom prst="rect">
            <a:avLst/>
          </a:prstGeom>
        </p:spPr>
        <p:txBody>
          <a:bodyPr vert="horz" lIns="91440" tIns="45720" rIns="91440" bIns="45720" rtlCol="0" anchor="ctr">
            <a:normAutofit/>
          </a:bodyPr>
          <a:lstStyle/>
          <a:p>
            <a:pPr eaLnBrk="1" hangingPunct="1">
              <a:lnSpc>
                <a:spcPct val="90000"/>
              </a:lnSpc>
              <a:spcAft>
                <a:spcPts val="600"/>
              </a:spcAft>
              <a:defRPr/>
            </a:pPr>
            <a:r>
              <a:rPr lang="en-US" altLang="en-US" sz="3200" b="1" i="1" u="sng" kern="1200">
                <a:solidFill>
                  <a:srgbClr val="92D050"/>
                </a:solidFill>
                <a:latin typeface="+mj-lt"/>
                <a:ea typeface="+mj-ea"/>
                <a:cs typeface="+mj-cs"/>
              </a:rPr>
              <a:t>Frequently Asked Questions</a:t>
            </a:r>
          </a:p>
        </p:txBody>
      </p:sp>
      <p:sp>
        <p:nvSpPr>
          <p:cNvPr id="49160" name="Rectangle 72">
            <a:extLst>
              <a:ext uri="{FF2B5EF4-FFF2-40B4-BE49-F238E27FC236}">
                <a16:creationId xmlns:a16="http://schemas.microsoft.com/office/drawing/2014/main" xmlns="" id="{99413ED5-9ED4-4772-BCE4-2BCAE6B12E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2361045" y="245695"/>
            <a:ext cx="1715478" cy="64375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61" name="Rectangle 74">
            <a:extLst>
              <a:ext uri="{FF2B5EF4-FFF2-40B4-BE49-F238E27FC236}">
                <a16:creationId xmlns:a16="http://schemas.microsoft.com/office/drawing/2014/main" xmlns="" id="{04357C93-F0CB-4A1C-8F77-4E90637898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6563" y="664308"/>
            <a:ext cx="6061974"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with medium confidence">
            <a:extLst>
              <a:ext uri="{FF2B5EF4-FFF2-40B4-BE49-F238E27FC236}">
                <a16:creationId xmlns:a16="http://schemas.microsoft.com/office/drawing/2014/main" xmlns="" id="{F9F0FBFA-759B-4463-9B7D-50CCC838E7F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08928" y="1215273"/>
            <a:ext cx="5706228" cy="4498409"/>
          </a:xfrm>
          <a:prstGeom prst="rect">
            <a:avLst/>
          </a:prstGeom>
        </p:spPr>
      </p:pic>
      <p:sp>
        <p:nvSpPr>
          <p:cNvPr id="49162" name="Rectangle 76">
            <a:extLst>
              <a:ext uri="{FF2B5EF4-FFF2-40B4-BE49-F238E27FC236}">
                <a16:creationId xmlns:a16="http://schemas.microsoft.com/office/drawing/2014/main" xmlns="" id="{90F533E9-6690-41A8-A372-4C6C622D0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747951" y="3411145"/>
            <a:ext cx="1719072"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54" name="Title 1">
            <a:extLst>
              <a:ext uri="{FF2B5EF4-FFF2-40B4-BE49-F238E27FC236}">
                <a16:creationId xmlns:a16="http://schemas.microsoft.com/office/drawing/2014/main" xmlns="" id="{27561C5F-DE3D-4679-BEED-9B1A970E2513}"/>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1B72630F-3958-4A3D-B18B-F63BBD73E164}"/>
              </a:ext>
            </a:extLst>
          </p:cNvPr>
          <p:cNvSpPr txBox="1"/>
          <p:nvPr/>
        </p:nvSpPr>
        <p:spPr>
          <a:xfrm>
            <a:off x="1143000" y="1293338"/>
            <a:ext cx="6858000" cy="3274592"/>
          </a:xfrm>
          <a:prstGeom prst="rect">
            <a:avLst/>
          </a:prstGeom>
        </p:spPr>
        <p:txBody>
          <a:bodyPr vert="horz" lIns="91440" tIns="45720" rIns="91440" bIns="45720" rtlCol="0" anchor="ctr">
            <a:normAutofit lnSpcReduction="10000"/>
          </a:bodyPr>
          <a:lstStyle/>
          <a:p>
            <a:pPr algn="ctr" eaLnBrk="1" hangingPunct="1">
              <a:lnSpc>
                <a:spcPct val="90000"/>
              </a:lnSpc>
              <a:spcAft>
                <a:spcPts val="600"/>
              </a:spcAft>
            </a:pPr>
            <a:r>
              <a:rPr lang="en-US" altLang="en-US" sz="4000" b="1" kern="1200">
                <a:solidFill>
                  <a:schemeClr val="tx1"/>
                </a:solidFill>
                <a:latin typeface="+mj-lt"/>
                <a:ea typeface="+mj-ea"/>
                <a:cs typeface="+mj-cs"/>
              </a:rPr>
              <a:t>Q</a:t>
            </a:r>
            <a:r>
              <a:rPr lang="en-US" sz="4000" b="1" kern="1200">
                <a:solidFill>
                  <a:schemeClr val="tx1"/>
                </a:solidFill>
                <a:latin typeface="+mj-lt"/>
                <a:ea typeface="+mj-ea"/>
                <a:cs typeface="+mj-cs"/>
              </a:rPr>
              <a:t>ues</a:t>
            </a:r>
            <a:r>
              <a:rPr lang="en-US" altLang="en-US" sz="4000" b="1" kern="1200">
                <a:solidFill>
                  <a:schemeClr val="tx1"/>
                </a:solidFill>
                <a:latin typeface="+mj-lt"/>
                <a:ea typeface="+mj-ea"/>
                <a:cs typeface="+mj-cs"/>
              </a:rPr>
              <a:t>: </a:t>
            </a:r>
            <a:r>
              <a:rPr lang="en-US" sz="4000" kern="1200">
                <a:solidFill>
                  <a:schemeClr val="tx1"/>
                </a:solidFill>
                <a:latin typeface="+mj-lt"/>
                <a:ea typeface="+mj-ea"/>
                <a:cs typeface="+mj-cs"/>
              </a:rPr>
              <a:t>What will be the budget for a student going to study a Masters in Netherlands?</a:t>
            </a:r>
            <a:br>
              <a:rPr lang="en-US" sz="4000" kern="1200">
                <a:solidFill>
                  <a:schemeClr val="tx1"/>
                </a:solidFill>
                <a:latin typeface="+mj-lt"/>
                <a:ea typeface="+mj-ea"/>
                <a:cs typeface="+mj-cs"/>
              </a:rPr>
            </a:br>
            <a:r>
              <a:rPr lang="en-US" sz="4000" kern="1200">
                <a:solidFill>
                  <a:schemeClr val="tx1"/>
                </a:solidFill>
                <a:latin typeface="+mj-lt"/>
                <a:ea typeface="+mj-ea"/>
                <a:cs typeface="+mj-cs"/>
              </a:rPr>
              <a:t/>
            </a:r>
            <a:br>
              <a:rPr lang="en-US" sz="4000" kern="1200">
                <a:solidFill>
                  <a:schemeClr val="tx1"/>
                </a:solidFill>
                <a:latin typeface="+mj-lt"/>
                <a:ea typeface="+mj-ea"/>
                <a:cs typeface="+mj-cs"/>
              </a:rPr>
            </a:br>
            <a:r>
              <a:rPr lang="en-US" sz="4000" b="1" kern="1200">
                <a:solidFill>
                  <a:schemeClr val="tx1"/>
                </a:solidFill>
                <a:latin typeface="+mj-lt"/>
                <a:ea typeface="+mj-ea"/>
                <a:cs typeface="+mj-cs"/>
              </a:rPr>
              <a:t>Ans</a:t>
            </a:r>
            <a:r>
              <a:rPr lang="en-US" sz="4000" kern="1200">
                <a:solidFill>
                  <a:schemeClr val="tx1"/>
                </a:solidFill>
                <a:latin typeface="+mj-lt"/>
                <a:ea typeface="+mj-ea"/>
                <a:cs typeface="+mj-cs"/>
              </a:rPr>
              <a:t>: Euro </a:t>
            </a:r>
            <a:r>
              <a:rPr lang="en-US" sz="4000">
                <a:latin typeface="+mj-lt"/>
                <a:ea typeface="+mj-ea"/>
                <a:cs typeface="+mj-cs"/>
              </a:rPr>
              <a:t>20</a:t>
            </a:r>
            <a:r>
              <a:rPr lang="en-US" sz="4000" kern="1200">
                <a:solidFill>
                  <a:schemeClr val="tx1"/>
                </a:solidFill>
                <a:latin typeface="+mj-lt"/>
                <a:ea typeface="+mj-ea"/>
                <a:cs typeface="+mj-cs"/>
              </a:rPr>
              <a:t>,000 to 25,000 approx.</a:t>
            </a:r>
          </a:p>
          <a:p>
            <a:pPr algn="ctr" eaLnBrk="1" hangingPunct="1">
              <a:lnSpc>
                <a:spcPct val="90000"/>
              </a:lnSpc>
              <a:spcAft>
                <a:spcPts val="600"/>
              </a:spcAft>
            </a:pPr>
            <a:endParaRPr lang="en-US" sz="39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0178" name="Title 1">
            <a:extLst>
              <a:ext uri="{FF2B5EF4-FFF2-40B4-BE49-F238E27FC236}">
                <a16:creationId xmlns:a16="http://schemas.microsoft.com/office/drawing/2014/main" xmlns="" id="{AE4D2D65-0E89-4861-A1BD-924D0E9F923A}"/>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16C5663-02C8-4889-BF32-0B15BD659A18}"/>
              </a:ext>
            </a:extLst>
          </p:cNvPr>
          <p:cNvSpPr txBox="1"/>
          <p:nvPr/>
        </p:nvSpPr>
        <p:spPr>
          <a:xfrm>
            <a:off x="1143000" y="1293338"/>
            <a:ext cx="6858000" cy="3274592"/>
          </a:xfrm>
          <a:prstGeom prst="rect">
            <a:avLst/>
          </a:prstGeom>
        </p:spPr>
        <p:txBody>
          <a:bodyPr vert="horz" lIns="91440" tIns="45720" rIns="91440" bIns="45720" rtlCol="0" anchor="ctr">
            <a:normAutofit/>
          </a:bodyPr>
          <a:lstStyle/>
          <a:p>
            <a:pPr algn="ctr" eaLnBrk="1" hangingPunct="1">
              <a:lnSpc>
                <a:spcPct val="90000"/>
              </a:lnSpc>
              <a:spcAft>
                <a:spcPts val="600"/>
              </a:spcAft>
            </a:pPr>
            <a:r>
              <a:rPr lang="en-US" sz="4000" b="1" kern="1200">
                <a:solidFill>
                  <a:schemeClr val="tx1"/>
                </a:solidFill>
                <a:latin typeface="+mj-lt"/>
                <a:ea typeface="+mj-ea"/>
                <a:cs typeface="+mj-cs"/>
              </a:rPr>
              <a:t>Ques</a:t>
            </a:r>
            <a:r>
              <a:rPr lang="en-US" sz="4000" kern="1200">
                <a:solidFill>
                  <a:schemeClr val="tx1"/>
                </a:solidFill>
                <a:latin typeface="+mj-lt"/>
                <a:ea typeface="+mj-ea"/>
                <a:cs typeface="+mj-cs"/>
              </a:rPr>
              <a:t>: Do Institutions accept a 3 years Bachelor’s or 15 years of education for a Master’s?</a:t>
            </a:r>
            <a:br>
              <a:rPr lang="en-US" sz="4000" kern="1200">
                <a:solidFill>
                  <a:schemeClr val="tx1"/>
                </a:solidFill>
                <a:latin typeface="+mj-lt"/>
                <a:ea typeface="+mj-ea"/>
                <a:cs typeface="+mj-cs"/>
              </a:rPr>
            </a:br>
            <a:r>
              <a:rPr lang="en-US" sz="4000" kern="1200">
                <a:solidFill>
                  <a:schemeClr val="tx1"/>
                </a:solidFill>
                <a:latin typeface="+mj-lt"/>
                <a:ea typeface="+mj-ea"/>
                <a:cs typeface="+mj-cs"/>
              </a:rPr>
              <a:t/>
            </a:r>
            <a:br>
              <a:rPr lang="en-US" sz="4000" kern="1200">
                <a:solidFill>
                  <a:schemeClr val="tx1"/>
                </a:solidFill>
                <a:latin typeface="+mj-lt"/>
                <a:ea typeface="+mj-ea"/>
                <a:cs typeface="+mj-cs"/>
              </a:rPr>
            </a:br>
            <a:r>
              <a:rPr lang="en-US" sz="4000" b="1" kern="1200">
                <a:solidFill>
                  <a:schemeClr val="tx1"/>
                </a:solidFill>
                <a:latin typeface="+mj-lt"/>
                <a:ea typeface="+mj-ea"/>
                <a:cs typeface="+mj-cs"/>
              </a:rPr>
              <a:t>Ans</a:t>
            </a:r>
            <a:r>
              <a:rPr lang="en-US" sz="4000" kern="1200">
                <a:solidFill>
                  <a:schemeClr val="tx1"/>
                </a:solidFill>
                <a:latin typeface="+mj-lt"/>
                <a:ea typeface="+mj-ea"/>
                <a:cs typeface="+mj-cs"/>
              </a:rPr>
              <a:t> : Yes, it is accepted.</a:t>
            </a:r>
            <a:endParaRPr lang="en-US" altLang="en-US" sz="4000" kern="1200">
              <a:solidFill>
                <a:schemeClr val="tx1"/>
              </a:solidFill>
              <a:latin typeface="+mj-lt"/>
              <a:ea typeface="+mj-ea"/>
              <a:cs typeface="+mj-cs"/>
            </a:endParaRPr>
          </a:p>
          <a:p>
            <a:pPr algn="ctr" eaLnBrk="1" hangingPunct="1">
              <a:lnSpc>
                <a:spcPct val="90000"/>
              </a:lnSpc>
              <a:spcAft>
                <a:spcPts val="600"/>
              </a:spcAft>
            </a:pPr>
            <a:endParaRPr lang="en-US" sz="44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1202" name="Title 1">
            <a:extLst>
              <a:ext uri="{FF2B5EF4-FFF2-40B4-BE49-F238E27FC236}">
                <a16:creationId xmlns:a16="http://schemas.microsoft.com/office/drawing/2014/main" xmlns="" id="{823A9FD3-B4E9-4E3B-819D-A7F2222428EF}"/>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16C5663-02C8-4889-BF32-0B15BD659A18}"/>
              </a:ext>
            </a:extLst>
          </p:cNvPr>
          <p:cNvSpPr txBox="1"/>
          <p:nvPr/>
        </p:nvSpPr>
        <p:spPr>
          <a:xfrm>
            <a:off x="1143000" y="1293338"/>
            <a:ext cx="6858000" cy="3274592"/>
          </a:xfrm>
          <a:prstGeom prst="rect">
            <a:avLst/>
          </a:prstGeom>
        </p:spPr>
        <p:txBody>
          <a:bodyPr vert="horz" lIns="91440" tIns="45720" rIns="91440" bIns="45720" rtlCol="0" anchor="ctr">
            <a:normAutofit fontScale="85000" lnSpcReduction="20000"/>
          </a:bodyPr>
          <a:lstStyle/>
          <a:p>
            <a:pPr algn="ctr" eaLnBrk="1" hangingPunct="1">
              <a:lnSpc>
                <a:spcPct val="90000"/>
              </a:lnSpc>
              <a:spcAft>
                <a:spcPts val="600"/>
              </a:spcAft>
            </a:pPr>
            <a:r>
              <a:rPr lang="en-US" sz="4400" b="1" kern="1200">
                <a:solidFill>
                  <a:schemeClr val="tx1"/>
                </a:solidFill>
                <a:latin typeface="+mj-lt"/>
                <a:ea typeface="+mj-ea"/>
                <a:cs typeface="+mj-cs"/>
              </a:rPr>
              <a:t>Ques</a:t>
            </a:r>
            <a:r>
              <a:rPr lang="en-US" sz="4400" kern="1200">
                <a:solidFill>
                  <a:schemeClr val="tx1"/>
                </a:solidFill>
                <a:latin typeface="+mj-lt"/>
                <a:ea typeface="+mj-ea"/>
                <a:cs typeface="+mj-cs"/>
              </a:rPr>
              <a:t>: Can a student apply without an IELTS score and a final year/12th marksheet for a conditional offer letter?</a:t>
            </a:r>
          </a:p>
          <a:p>
            <a:pPr algn="ctr" eaLnBrk="1" hangingPunct="1">
              <a:lnSpc>
                <a:spcPct val="90000"/>
              </a:lnSpc>
              <a:spcAft>
                <a:spcPts val="600"/>
              </a:spcAft>
            </a:pPr>
            <a:endParaRPr lang="en-US" sz="4400" kern="1200">
              <a:solidFill>
                <a:schemeClr val="tx1"/>
              </a:solidFill>
              <a:latin typeface="+mj-lt"/>
              <a:ea typeface="+mj-ea"/>
              <a:cs typeface="+mj-cs"/>
            </a:endParaRPr>
          </a:p>
          <a:p>
            <a:pPr algn="ctr" eaLnBrk="1" hangingPunct="1">
              <a:lnSpc>
                <a:spcPct val="90000"/>
              </a:lnSpc>
              <a:spcAft>
                <a:spcPts val="600"/>
              </a:spcAft>
            </a:pPr>
            <a:r>
              <a:rPr lang="en-US" sz="4400" b="1" kern="1200">
                <a:solidFill>
                  <a:schemeClr val="tx1"/>
                </a:solidFill>
                <a:latin typeface="+mj-lt"/>
                <a:ea typeface="+mj-ea"/>
                <a:cs typeface="+mj-cs"/>
              </a:rPr>
              <a:t>Ans:</a:t>
            </a:r>
            <a:r>
              <a:rPr lang="en-US" sz="4400" kern="1200">
                <a:solidFill>
                  <a:schemeClr val="tx1"/>
                </a:solidFill>
                <a:latin typeface="+mj-lt"/>
                <a:ea typeface="+mj-ea"/>
                <a:cs typeface="+mj-cs"/>
              </a:rPr>
              <a:t> No conditional admission is not possible. </a:t>
            </a:r>
          </a:p>
          <a:p>
            <a:pPr algn="ctr" eaLnBrk="1" hangingPunct="1">
              <a:lnSpc>
                <a:spcPct val="90000"/>
              </a:lnSpc>
              <a:spcAft>
                <a:spcPts val="600"/>
              </a:spcAft>
            </a:pPr>
            <a:endParaRPr lang="en-US" sz="44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1202" name="Title 1">
            <a:extLst>
              <a:ext uri="{FF2B5EF4-FFF2-40B4-BE49-F238E27FC236}">
                <a16:creationId xmlns:a16="http://schemas.microsoft.com/office/drawing/2014/main" xmlns="" id="{823A9FD3-B4E9-4E3B-819D-A7F2222428EF}"/>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9643450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16C5663-02C8-4889-BF32-0B15BD659A18}"/>
              </a:ext>
            </a:extLst>
          </p:cNvPr>
          <p:cNvSpPr txBox="1"/>
          <p:nvPr/>
        </p:nvSpPr>
        <p:spPr>
          <a:xfrm>
            <a:off x="1143000" y="1293338"/>
            <a:ext cx="6858000" cy="3274592"/>
          </a:xfrm>
          <a:prstGeom prst="rect">
            <a:avLst/>
          </a:prstGeom>
        </p:spPr>
        <p:txBody>
          <a:bodyPr vert="horz" lIns="91440" tIns="45720" rIns="91440" bIns="45720" rtlCol="0" anchor="ctr">
            <a:normAutofit fontScale="92500" lnSpcReduction="10000"/>
          </a:bodyPr>
          <a:lstStyle/>
          <a:p>
            <a:pPr algn="ctr" eaLnBrk="1" hangingPunct="1">
              <a:lnSpc>
                <a:spcPct val="90000"/>
              </a:lnSpc>
              <a:spcAft>
                <a:spcPts val="600"/>
              </a:spcAft>
            </a:pPr>
            <a:r>
              <a:rPr lang="en-US" sz="4300" b="1" kern="1200">
                <a:solidFill>
                  <a:schemeClr val="tx1"/>
                </a:solidFill>
                <a:latin typeface="+mj-lt"/>
                <a:ea typeface="+mj-ea"/>
                <a:cs typeface="+mj-cs"/>
              </a:rPr>
              <a:t>Q</a:t>
            </a:r>
            <a:r>
              <a:rPr lang="en-US" sz="4400" b="1" kern="1200">
                <a:solidFill>
                  <a:schemeClr val="tx1"/>
                </a:solidFill>
                <a:latin typeface="+mj-lt"/>
                <a:ea typeface="+mj-ea"/>
                <a:cs typeface="+mj-cs"/>
              </a:rPr>
              <a:t>ues</a:t>
            </a:r>
            <a:r>
              <a:rPr lang="en-US" sz="4300" b="1" kern="1200">
                <a:solidFill>
                  <a:schemeClr val="tx1"/>
                </a:solidFill>
                <a:latin typeface="+mj-lt"/>
                <a:ea typeface="+mj-ea"/>
                <a:cs typeface="+mj-cs"/>
              </a:rPr>
              <a:t>: </a:t>
            </a:r>
            <a:r>
              <a:rPr lang="en-US" sz="4300" kern="1200">
                <a:solidFill>
                  <a:schemeClr val="tx1"/>
                </a:solidFill>
                <a:latin typeface="+mj-lt"/>
                <a:ea typeface="+mj-ea"/>
                <a:cs typeface="+mj-cs"/>
              </a:rPr>
              <a:t>What is the turnaround time for Offer letters from Institutions?</a:t>
            </a:r>
          </a:p>
          <a:p>
            <a:pPr algn="ctr" eaLnBrk="1" hangingPunct="1">
              <a:lnSpc>
                <a:spcPct val="90000"/>
              </a:lnSpc>
              <a:spcAft>
                <a:spcPts val="600"/>
              </a:spcAft>
            </a:pPr>
            <a:endParaRPr lang="en-US" sz="4300" b="1" kern="1200">
              <a:solidFill>
                <a:schemeClr val="tx1"/>
              </a:solidFill>
              <a:latin typeface="+mj-lt"/>
              <a:ea typeface="+mj-ea"/>
              <a:cs typeface="+mj-cs"/>
            </a:endParaRPr>
          </a:p>
          <a:p>
            <a:pPr algn="ctr" eaLnBrk="1" hangingPunct="1">
              <a:lnSpc>
                <a:spcPct val="90000"/>
              </a:lnSpc>
              <a:spcAft>
                <a:spcPts val="600"/>
              </a:spcAft>
            </a:pPr>
            <a:r>
              <a:rPr lang="en-US" sz="4300" b="1" kern="1200">
                <a:solidFill>
                  <a:schemeClr val="tx1"/>
                </a:solidFill>
                <a:latin typeface="+mj-lt"/>
                <a:ea typeface="+mj-ea"/>
                <a:cs typeface="+mj-cs"/>
              </a:rPr>
              <a:t>Ans : </a:t>
            </a:r>
            <a:r>
              <a:rPr lang="en-US" sz="4300" kern="1200">
                <a:solidFill>
                  <a:schemeClr val="tx1"/>
                </a:solidFill>
                <a:latin typeface="+mj-lt"/>
                <a:ea typeface="+mj-ea"/>
                <a:cs typeface="+mj-cs"/>
              </a:rPr>
              <a:t>The turnaround time is around 3 to 6 weeks.</a:t>
            </a:r>
          </a:p>
          <a:p>
            <a:pPr algn="ctr" eaLnBrk="1" hangingPunct="1">
              <a:lnSpc>
                <a:spcPct val="90000"/>
              </a:lnSpc>
              <a:spcAft>
                <a:spcPts val="600"/>
              </a:spcAft>
            </a:pPr>
            <a:endParaRPr lang="en-US" sz="44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1202" name="Title 1">
            <a:extLst>
              <a:ext uri="{FF2B5EF4-FFF2-40B4-BE49-F238E27FC236}">
                <a16:creationId xmlns:a16="http://schemas.microsoft.com/office/drawing/2014/main" xmlns="" id="{823A9FD3-B4E9-4E3B-819D-A7F2222428EF}"/>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2455732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16C5663-02C8-4889-BF32-0B15BD659A18}"/>
              </a:ext>
            </a:extLst>
          </p:cNvPr>
          <p:cNvSpPr txBox="1"/>
          <p:nvPr/>
        </p:nvSpPr>
        <p:spPr>
          <a:xfrm>
            <a:off x="1143000" y="1293338"/>
            <a:ext cx="6858000" cy="3274592"/>
          </a:xfrm>
          <a:prstGeom prst="rect">
            <a:avLst/>
          </a:prstGeom>
        </p:spPr>
        <p:txBody>
          <a:bodyPr vert="horz" lIns="91440" tIns="45720" rIns="91440" bIns="45720" rtlCol="0" anchor="ctr">
            <a:normAutofit/>
          </a:bodyPr>
          <a:lstStyle/>
          <a:p>
            <a:pPr algn="ctr" eaLnBrk="1" hangingPunct="1">
              <a:lnSpc>
                <a:spcPct val="90000"/>
              </a:lnSpc>
              <a:spcAft>
                <a:spcPts val="600"/>
              </a:spcAft>
            </a:pPr>
            <a:r>
              <a:rPr lang="en-US" sz="4000" b="1" kern="1200">
                <a:solidFill>
                  <a:schemeClr val="tx1"/>
                </a:solidFill>
                <a:latin typeface="+mj-lt"/>
                <a:ea typeface="+mj-ea"/>
                <a:cs typeface="+mj-cs"/>
              </a:rPr>
              <a:t>Ques: </a:t>
            </a:r>
            <a:r>
              <a:rPr lang="en-US" sz="4000" kern="1200">
                <a:solidFill>
                  <a:schemeClr val="tx1"/>
                </a:solidFill>
                <a:latin typeface="+mj-lt"/>
                <a:ea typeface="+mj-ea"/>
                <a:cs typeface="+mj-cs"/>
              </a:rPr>
              <a:t>Are backlogs accepted by Dutch universities?</a:t>
            </a:r>
          </a:p>
          <a:p>
            <a:pPr algn="ctr" eaLnBrk="1" hangingPunct="1">
              <a:lnSpc>
                <a:spcPct val="90000"/>
              </a:lnSpc>
              <a:spcAft>
                <a:spcPts val="600"/>
              </a:spcAft>
            </a:pPr>
            <a:endParaRPr lang="en-US" sz="4000" b="1">
              <a:latin typeface="+mj-lt"/>
              <a:ea typeface="+mj-ea"/>
              <a:cs typeface="+mj-cs"/>
            </a:endParaRPr>
          </a:p>
          <a:p>
            <a:pPr algn="ctr" eaLnBrk="1" hangingPunct="1">
              <a:lnSpc>
                <a:spcPct val="90000"/>
              </a:lnSpc>
              <a:spcAft>
                <a:spcPts val="600"/>
              </a:spcAft>
            </a:pPr>
            <a:r>
              <a:rPr lang="en-US" sz="4000" b="1" kern="1200">
                <a:solidFill>
                  <a:schemeClr val="tx1"/>
                </a:solidFill>
                <a:latin typeface="+mj-lt"/>
                <a:ea typeface="+mj-ea"/>
                <a:cs typeface="+mj-cs"/>
              </a:rPr>
              <a:t>Ans: </a:t>
            </a:r>
            <a:r>
              <a:rPr lang="en-US" sz="4000" kern="1200">
                <a:solidFill>
                  <a:schemeClr val="tx1"/>
                </a:solidFill>
                <a:latin typeface="+mj-lt"/>
                <a:ea typeface="+mj-ea"/>
                <a:cs typeface="+mj-cs"/>
              </a:rPr>
              <a:t>No</a:t>
            </a:r>
          </a:p>
          <a:p>
            <a:pPr algn="ctr" eaLnBrk="1" hangingPunct="1">
              <a:lnSpc>
                <a:spcPct val="90000"/>
              </a:lnSpc>
              <a:spcAft>
                <a:spcPts val="600"/>
              </a:spcAft>
            </a:pPr>
            <a:endParaRPr lang="en-US" sz="44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1202" name="Title 1">
            <a:extLst>
              <a:ext uri="{FF2B5EF4-FFF2-40B4-BE49-F238E27FC236}">
                <a16:creationId xmlns:a16="http://schemas.microsoft.com/office/drawing/2014/main" xmlns="" id="{823A9FD3-B4E9-4E3B-819D-A7F2222428EF}"/>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2255725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16C5663-02C8-4889-BF32-0B15BD659A18}"/>
              </a:ext>
            </a:extLst>
          </p:cNvPr>
          <p:cNvSpPr txBox="1"/>
          <p:nvPr/>
        </p:nvSpPr>
        <p:spPr>
          <a:xfrm>
            <a:off x="1143000" y="1293338"/>
            <a:ext cx="6858000" cy="3274592"/>
          </a:xfrm>
          <a:prstGeom prst="rect">
            <a:avLst/>
          </a:prstGeom>
        </p:spPr>
        <p:txBody>
          <a:bodyPr vert="horz" lIns="91440" tIns="45720" rIns="91440" bIns="45720" rtlCol="0" anchor="ctr">
            <a:normAutofit fontScale="77500" lnSpcReduction="20000"/>
          </a:bodyPr>
          <a:lstStyle/>
          <a:p>
            <a:pPr algn="ctr" eaLnBrk="1" hangingPunct="1">
              <a:lnSpc>
                <a:spcPct val="90000"/>
              </a:lnSpc>
              <a:spcAft>
                <a:spcPts val="600"/>
              </a:spcAft>
            </a:pPr>
            <a:r>
              <a:rPr lang="en-US" sz="4700" b="1" kern="1200">
                <a:solidFill>
                  <a:schemeClr val="tx1"/>
                </a:solidFill>
                <a:latin typeface="+mj-lt"/>
                <a:ea typeface="+mj-ea"/>
                <a:cs typeface="+mj-cs"/>
              </a:rPr>
              <a:t>Ques: </a:t>
            </a:r>
            <a:r>
              <a:rPr lang="en-US" sz="4700" kern="1200">
                <a:solidFill>
                  <a:schemeClr val="tx1"/>
                </a:solidFill>
                <a:latin typeface="+mj-lt"/>
                <a:ea typeface="+mj-ea"/>
                <a:cs typeface="+mj-cs"/>
              </a:rPr>
              <a:t>A student completed his Bachelor’s degree in 2010 and is working since then. He has a total work experience of 9 years. Can the student apply for a Masters’ course?</a:t>
            </a:r>
            <a:br>
              <a:rPr lang="en-US" sz="4700" kern="1200">
                <a:solidFill>
                  <a:schemeClr val="tx1"/>
                </a:solidFill>
                <a:latin typeface="+mj-lt"/>
                <a:ea typeface="+mj-ea"/>
                <a:cs typeface="+mj-cs"/>
              </a:rPr>
            </a:br>
            <a:r>
              <a:rPr lang="en-US" sz="4700" b="1" kern="1200">
                <a:solidFill>
                  <a:schemeClr val="tx1"/>
                </a:solidFill>
                <a:latin typeface="+mj-lt"/>
                <a:ea typeface="+mj-ea"/>
                <a:cs typeface="+mj-cs"/>
              </a:rPr>
              <a:t/>
            </a:r>
            <a:br>
              <a:rPr lang="en-US" sz="4700" b="1" kern="1200">
                <a:solidFill>
                  <a:schemeClr val="tx1"/>
                </a:solidFill>
                <a:latin typeface="+mj-lt"/>
                <a:ea typeface="+mj-ea"/>
                <a:cs typeface="+mj-cs"/>
              </a:rPr>
            </a:br>
            <a:r>
              <a:rPr lang="en-US" sz="4700" b="1" kern="1200">
                <a:solidFill>
                  <a:schemeClr val="tx1"/>
                </a:solidFill>
                <a:latin typeface="+mj-lt"/>
                <a:ea typeface="+mj-ea"/>
                <a:cs typeface="+mj-cs"/>
              </a:rPr>
              <a:t>Ans: </a:t>
            </a:r>
            <a:r>
              <a:rPr lang="en-US" sz="4700" kern="1200">
                <a:solidFill>
                  <a:schemeClr val="tx1"/>
                </a:solidFill>
                <a:latin typeface="+mj-lt"/>
                <a:ea typeface="+mj-ea"/>
                <a:cs typeface="+mj-cs"/>
              </a:rPr>
              <a:t>Yes</a:t>
            </a:r>
          </a:p>
          <a:p>
            <a:pPr algn="ctr" eaLnBrk="1" hangingPunct="1">
              <a:lnSpc>
                <a:spcPct val="90000"/>
              </a:lnSpc>
              <a:spcAft>
                <a:spcPts val="600"/>
              </a:spcAft>
            </a:pPr>
            <a:endParaRPr lang="en-US" sz="44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1202" name="Title 1">
            <a:extLst>
              <a:ext uri="{FF2B5EF4-FFF2-40B4-BE49-F238E27FC236}">
                <a16:creationId xmlns:a16="http://schemas.microsoft.com/office/drawing/2014/main" xmlns="" id="{823A9FD3-B4E9-4E3B-819D-A7F2222428EF}"/>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05940513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90A9316B-F44C-44BA-B277-166A632857EE}"/>
              </a:ext>
            </a:extLst>
          </p:cNvPr>
          <p:cNvSpPr txBox="1"/>
          <p:nvPr/>
        </p:nvSpPr>
        <p:spPr>
          <a:xfrm>
            <a:off x="1143000" y="1293338"/>
            <a:ext cx="6858000" cy="3274592"/>
          </a:xfrm>
          <a:prstGeom prst="rect">
            <a:avLst/>
          </a:prstGeom>
        </p:spPr>
        <p:txBody>
          <a:bodyPr vert="horz" lIns="91440" tIns="45720" rIns="91440" bIns="45720" rtlCol="0" anchor="ctr">
            <a:normAutofit lnSpcReduction="10000"/>
          </a:bodyPr>
          <a:lstStyle/>
          <a:p>
            <a:pPr algn="ctr" eaLnBrk="1" hangingPunct="1">
              <a:lnSpc>
                <a:spcPct val="90000"/>
              </a:lnSpc>
              <a:spcAft>
                <a:spcPts val="600"/>
              </a:spcAft>
              <a:defRPr/>
            </a:pPr>
            <a:r>
              <a:rPr lang="en-US" sz="4000" b="1" kern="1200">
                <a:solidFill>
                  <a:schemeClr val="tx1"/>
                </a:solidFill>
                <a:latin typeface="+mj-lt"/>
                <a:ea typeface="+mj-ea"/>
                <a:cs typeface="+mj-cs"/>
              </a:rPr>
              <a:t>Ques</a:t>
            </a:r>
            <a:r>
              <a:rPr lang="en-US" sz="4000" kern="1200">
                <a:solidFill>
                  <a:schemeClr val="tx1"/>
                </a:solidFill>
                <a:latin typeface="+mj-lt"/>
                <a:ea typeface="+mj-ea"/>
                <a:cs typeface="+mj-cs"/>
              </a:rPr>
              <a:t>: </a:t>
            </a:r>
            <a:r>
              <a:rPr lang="en-US" altLang="en-US" sz="4000" kern="1200">
                <a:solidFill>
                  <a:schemeClr val="tx1"/>
                </a:solidFill>
                <a:latin typeface="+mj-lt"/>
                <a:ea typeface="+mj-ea"/>
                <a:cs typeface="+mj-cs"/>
              </a:rPr>
              <a:t>Can IELTS be waived off in Netherlands?</a:t>
            </a:r>
          </a:p>
          <a:p>
            <a:pPr algn="ctr" eaLnBrk="1" hangingPunct="1">
              <a:lnSpc>
                <a:spcPct val="90000"/>
              </a:lnSpc>
              <a:spcAft>
                <a:spcPts val="600"/>
              </a:spcAft>
              <a:defRPr/>
            </a:pPr>
            <a:r>
              <a:rPr lang="en-US" sz="4000" kern="1200">
                <a:solidFill>
                  <a:schemeClr val="tx1"/>
                </a:solidFill>
                <a:latin typeface="+mj-lt"/>
                <a:ea typeface="+mj-ea"/>
                <a:cs typeface="+mj-cs"/>
              </a:rPr>
              <a:t/>
            </a:r>
            <a:br>
              <a:rPr lang="en-US" sz="4000" kern="1200">
                <a:solidFill>
                  <a:schemeClr val="tx1"/>
                </a:solidFill>
                <a:latin typeface="+mj-lt"/>
                <a:ea typeface="+mj-ea"/>
                <a:cs typeface="+mj-cs"/>
              </a:rPr>
            </a:br>
            <a:r>
              <a:rPr lang="en-US" sz="4000" kern="1200">
                <a:solidFill>
                  <a:schemeClr val="tx1"/>
                </a:solidFill>
                <a:latin typeface="+mj-lt"/>
                <a:ea typeface="+mj-ea"/>
                <a:cs typeface="+mj-cs"/>
              </a:rPr>
              <a:t/>
            </a:r>
            <a:br>
              <a:rPr lang="en-US" sz="4000" kern="1200">
                <a:solidFill>
                  <a:schemeClr val="tx1"/>
                </a:solidFill>
                <a:latin typeface="+mj-lt"/>
                <a:ea typeface="+mj-ea"/>
                <a:cs typeface="+mj-cs"/>
              </a:rPr>
            </a:br>
            <a:r>
              <a:rPr lang="en-US" sz="4000" b="1" kern="1200">
                <a:solidFill>
                  <a:schemeClr val="tx1"/>
                </a:solidFill>
                <a:latin typeface="+mj-lt"/>
                <a:ea typeface="+mj-ea"/>
                <a:cs typeface="+mj-cs"/>
              </a:rPr>
              <a:t>Ans</a:t>
            </a:r>
            <a:r>
              <a:rPr lang="en-US" sz="4000" kern="1200">
                <a:solidFill>
                  <a:schemeClr val="tx1"/>
                </a:solidFill>
                <a:latin typeface="+mj-lt"/>
                <a:ea typeface="+mj-ea"/>
                <a:cs typeface="+mj-cs"/>
              </a:rPr>
              <a:t>: No, IELTS is a mandatory requirement.</a:t>
            </a:r>
            <a:endParaRPr lang="en-US" altLang="en-US" sz="4000" kern="1200">
              <a:solidFill>
                <a:schemeClr val="tx1"/>
              </a:solidFill>
              <a:latin typeface="+mj-lt"/>
              <a:ea typeface="+mj-ea"/>
              <a:cs typeface="+mj-cs"/>
            </a:endParaRPr>
          </a:p>
          <a:p>
            <a:pPr algn="ctr" eaLnBrk="1" hangingPunct="1">
              <a:lnSpc>
                <a:spcPct val="90000"/>
              </a:lnSpc>
              <a:spcAft>
                <a:spcPts val="600"/>
              </a:spcAft>
            </a:pPr>
            <a:endParaRPr lang="en-US" sz="35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6322" name="Title 1">
            <a:extLst>
              <a:ext uri="{FF2B5EF4-FFF2-40B4-BE49-F238E27FC236}">
                <a16:creationId xmlns:a16="http://schemas.microsoft.com/office/drawing/2014/main" xmlns="" id="{A1A0CDD1-B2A0-436A-8C5D-2FE95FE40AAA}"/>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90A9316B-F44C-44BA-B277-166A632857EE}"/>
              </a:ext>
            </a:extLst>
          </p:cNvPr>
          <p:cNvSpPr txBox="1"/>
          <p:nvPr/>
        </p:nvSpPr>
        <p:spPr>
          <a:xfrm>
            <a:off x="1143000" y="1293338"/>
            <a:ext cx="6858000" cy="3274592"/>
          </a:xfrm>
          <a:prstGeom prst="rect">
            <a:avLst/>
          </a:prstGeom>
        </p:spPr>
        <p:txBody>
          <a:bodyPr vert="horz" lIns="91440" tIns="45720" rIns="91440" bIns="45720" rtlCol="0" anchor="ctr">
            <a:normAutofit fontScale="55000" lnSpcReduction="20000"/>
          </a:bodyPr>
          <a:lstStyle/>
          <a:p>
            <a:pPr algn="ctr" eaLnBrk="1" hangingPunct="1">
              <a:spcBef>
                <a:spcPct val="0"/>
              </a:spcBef>
              <a:buFont typeface="Arial" panose="020B0604020202020204" pitchFamily="34" charset="0"/>
              <a:buNone/>
              <a:defRPr/>
            </a:pPr>
            <a:r>
              <a:rPr lang="en-IN" sz="5200" b="1">
                <a:latin typeface="+mn-lt"/>
              </a:rPr>
              <a:t>Ques </a:t>
            </a:r>
            <a:r>
              <a:rPr lang="en-IN" sz="5200">
                <a:latin typeface="+mn-lt"/>
              </a:rPr>
              <a:t>:</a:t>
            </a:r>
            <a:r>
              <a:rPr lang="en-US" altLang="en-US" sz="5200" b="1"/>
              <a:t> </a:t>
            </a:r>
            <a:r>
              <a:rPr lang="en-US" altLang="en-US" sz="5200"/>
              <a:t>If a student has already completed a Master’s and would like to pursue a  second Master’s program in Netherlands, is it possible?</a:t>
            </a:r>
          </a:p>
          <a:p>
            <a:pPr algn="ctr" eaLnBrk="1" hangingPunct="1">
              <a:spcBef>
                <a:spcPct val="0"/>
              </a:spcBef>
              <a:buFontTx/>
              <a:buNone/>
              <a:defRPr/>
            </a:pPr>
            <a:r>
              <a:rPr lang="en-IN" sz="5200">
                <a:latin typeface="+mn-lt"/>
              </a:rPr>
              <a:t/>
            </a:r>
            <a:br>
              <a:rPr lang="en-IN" sz="5200">
                <a:latin typeface="+mn-lt"/>
              </a:rPr>
            </a:br>
            <a:r>
              <a:rPr lang="en-IN" sz="5200">
                <a:latin typeface="+mn-lt"/>
              </a:rPr>
              <a:t/>
            </a:r>
            <a:br>
              <a:rPr lang="en-IN" sz="5200">
                <a:latin typeface="+mn-lt"/>
              </a:rPr>
            </a:br>
            <a:r>
              <a:rPr lang="en-IN" sz="5200" b="1">
                <a:latin typeface="+mn-lt"/>
              </a:rPr>
              <a:t>Ans </a:t>
            </a:r>
            <a:r>
              <a:rPr lang="en-IN" sz="5200">
                <a:latin typeface="+mn-lt"/>
              </a:rPr>
              <a:t>: Yes, a student can apply for a second Master’s in Netherlands.</a:t>
            </a:r>
            <a:endParaRPr lang="en-US" altLang="en-US" sz="5200">
              <a:latin typeface="+mn-lt"/>
            </a:endParaRPr>
          </a:p>
          <a:p>
            <a:pPr algn="ctr" eaLnBrk="1" hangingPunct="1">
              <a:lnSpc>
                <a:spcPct val="90000"/>
              </a:lnSpc>
              <a:spcAft>
                <a:spcPts val="600"/>
              </a:spcAft>
            </a:pPr>
            <a:endParaRPr lang="en-US" sz="35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6322" name="Title 1">
            <a:extLst>
              <a:ext uri="{FF2B5EF4-FFF2-40B4-BE49-F238E27FC236}">
                <a16:creationId xmlns:a16="http://schemas.microsoft.com/office/drawing/2014/main" xmlns="" id="{A1A0CDD1-B2A0-436A-8C5D-2FE95FE40AAA}"/>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4868338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90A9316B-F44C-44BA-B277-166A632857EE}"/>
              </a:ext>
            </a:extLst>
          </p:cNvPr>
          <p:cNvSpPr txBox="1"/>
          <p:nvPr/>
        </p:nvSpPr>
        <p:spPr>
          <a:xfrm>
            <a:off x="1143000" y="1293338"/>
            <a:ext cx="6858000" cy="3274592"/>
          </a:xfrm>
          <a:prstGeom prst="rect">
            <a:avLst/>
          </a:prstGeom>
        </p:spPr>
        <p:txBody>
          <a:bodyPr vert="horz" lIns="91440" tIns="45720" rIns="91440" bIns="45720" rtlCol="0" anchor="ctr">
            <a:normAutofit fontScale="25000" lnSpcReduction="20000"/>
          </a:bodyPr>
          <a:lstStyle/>
          <a:p>
            <a:pPr algn="ctr" eaLnBrk="1" hangingPunct="1">
              <a:spcBef>
                <a:spcPct val="0"/>
              </a:spcBef>
              <a:buFont typeface="Arial" panose="020B0604020202020204" pitchFamily="34" charset="0"/>
              <a:buNone/>
              <a:defRPr/>
            </a:pPr>
            <a:r>
              <a:rPr lang="en-US" sz="10000" b="1">
                <a:latin typeface="+mn-lt"/>
              </a:rPr>
              <a:t>Ques: </a:t>
            </a:r>
            <a:r>
              <a:rPr lang="en-US" sz="10000">
                <a:latin typeface="+mn-lt"/>
              </a:rPr>
              <a:t>How much funds does the student need to show at the time of filing visa ? Which funds are acceptable for filing visa ?</a:t>
            </a:r>
            <a:br>
              <a:rPr lang="en-US" sz="10000">
                <a:latin typeface="+mn-lt"/>
              </a:rPr>
            </a:br>
            <a:r>
              <a:rPr lang="en-US" sz="10000">
                <a:latin typeface="+mn-lt"/>
              </a:rPr>
              <a:t/>
            </a:r>
            <a:br>
              <a:rPr lang="en-US" sz="10000">
                <a:latin typeface="+mn-lt"/>
              </a:rPr>
            </a:br>
            <a:r>
              <a:rPr lang="en-US" sz="10000" b="1">
                <a:latin typeface="+mn-lt"/>
              </a:rPr>
              <a:t>Ans: </a:t>
            </a:r>
            <a:r>
              <a:rPr lang="en-US" sz="10000">
                <a:latin typeface="+mn-lt"/>
              </a:rPr>
              <a:t>Total tuition fees + living expenses (Euro 15,000 for a year)</a:t>
            </a:r>
            <a:br>
              <a:rPr lang="en-US" sz="10000">
                <a:latin typeface="+mn-lt"/>
              </a:rPr>
            </a:br>
            <a:r>
              <a:rPr lang="en-US" sz="10000" b="1">
                <a:latin typeface="+mn-lt"/>
              </a:rPr>
              <a:t/>
            </a:r>
            <a:br>
              <a:rPr lang="en-US" sz="10000" b="1">
                <a:latin typeface="+mn-lt"/>
              </a:rPr>
            </a:br>
            <a:r>
              <a:rPr lang="en-US" sz="10000" b="1">
                <a:latin typeface="+mn-lt"/>
              </a:rPr>
              <a:t>Savings Account, Fixed Deposits and Education Loan.</a:t>
            </a:r>
          </a:p>
          <a:p>
            <a:pPr algn="ctr" eaLnBrk="1" hangingPunct="1">
              <a:lnSpc>
                <a:spcPct val="90000"/>
              </a:lnSpc>
              <a:spcAft>
                <a:spcPts val="600"/>
              </a:spcAft>
            </a:pPr>
            <a:endParaRPr lang="en-US" sz="3500" kern="1200">
              <a:solidFill>
                <a:schemeClr val="tx1"/>
              </a:solidFill>
              <a:latin typeface="+mj-lt"/>
              <a:ea typeface="+mj-ea"/>
              <a:cs typeface="+mj-cs"/>
            </a:endParaRPr>
          </a:p>
        </p:txBody>
      </p:sp>
      <p:cxnSp>
        <p:nvCxnSpPr>
          <p:cNvPr id="77" name="Straight Connector 76">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6322" name="Title 1">
            <a:extLst>
              <a:ext uri="{FF2B5EF4-FFF2-40B4-BE49-F238E27FC236}">
                <a16:creationId xmlns:a16="http://schemas.microsoft.com/office/drawing/2014/main" xmlns="" id="{A1A0CDD1-B2A0-436A-8C5D-2FE95FE40AAA}"/>
              </a:ext>
            </a:extLst>
          </p:cNvPr>
          <p:cNvSpPr txBox="1">
            <a:spLocks/>
          </p:cNvSpPr>
          <p:nvPr/>
        </p:nvSpPr>
        <p:spPr bwMode="auto">
          <a:xfrm>
            <a:off x="368300" y="5294313"/>
            <a:ext cx="7775575" cy="53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marL="685800" indent="-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endParaRPr lang="en-US" altLang="en-US" sz="1800" b="1">
              <a:solidFill>
                <a:srgbClr val="99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6658824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214" name="Rectangle 213">
            <a:extLst>
              <a:ext uri="{FF2B5EF4-FFF2-40B4-BE49-F238E27FC236}">
                <a16:creationId xmlns:a16="http://schemas.microsoft.com/office/drawing/2014/main" xmlns="" id="{DB304A14-32D0-4873-B914-423ED7B8D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194" name="Rectangle 2">
            <a:extLst>
              <a:ext uri="{FF2B5EF4-FFF2-40B4-BE49-F238E27FC236}">
                <a16:creationId xmlns:a16="http://schemas.microsoft.com/office/drawing/2014/main" xmlns="" id="{B7E3FC99-6332-4528-92AE-588166857BA7}"/>
              </a:ext>
            </a:extLst>
          </p:cNvPr>
          <p:cNvSpPr>
            <a:spLocks noGrp="1" noChangeArrowheads="1"/>
          </p:cNvSpPr>
          <p:nvPr>
            <p:ph type="title"/>
          </p:nvPr>
        </p:nvSpPr>
        <p:spPr>
          <a:xfrm>
            <a:off x="628650" y="365125"/>
            <a:ext cx="4040626" cy="1325563"/>
          </a:xfrm>
        </p:spPr>
        <p:txBody>
          <a:bodyPr vert="horz" lIns="91440" tIns="45720" rIns="91440" bIns="45720" rtlCol="0" anchor="ctr">
            <a:normAutofit/>
          </a:bodyPr>
          <a:lstStyle/>
          <a:p>
            <a:pPr algn="l" eaLnBrk="1" hangingPunct="1">
              <a:lnSpc>
                <a:spcPct val="90000"/>
              </a:lnSpc>
              <a:defRPr/>
            </a:pPr>
            <a:r>
              <a:rPr lang="en-US" altLang="en-US" b="1" spc="-10"/>
              <a:t>About</a:t>
            </a:r>
            <a:r>
              <a:rPr lang="en-US" altLang="en-US" b="1"/>
              <a:t> </a:t>
            </a:r>
            <a:r>
              <a:rPr lang="en-US" altLang="en-US" b="1" spc="-10"/>
              <a:t>Netherlands</a:t>
            </a:r>
          </a:p>
        </p:txBody>
      </p:sp>
      <p:sp>
        <p:nvSpPr>
          <p:cNvPr id="8195" name="Rectangle 3">
            <a:extLst>
              <a:ext uri="{FF2B5EF4-FFF2-40B4-BE49-F238E27FC236}">
                <a16:creationId xmlns:a16="http://schemas.microsoft.com/office/drawing/2014/main" xmlns="" id="{1FB377CD-41F7-440B-9027-287DA1114A7F}"/>
              </a:ext>
            </a:extLst>
          </p:cNvPr>
          <p:cNvSpPr>
            <a:spLocks noGrp="1" noChangeArrowheads="1"/>
          </p:cNvSpPr>
          <p:nvPr>
            <p:ph sz="half" idx="1"/>
          </p:nvPr>
        </p:nvSpPr>
        <p:spPr>
          <a:xfrm>
            <a:off x="123322" y="2141537"/>
            <a:ext cx="4448678" cy="4351338"/>
          </a:xfrm>
        </p:spPr>
        <p:txBody>
          <a:bodyPr vert="horz" lIns="91440" tIns="45720" rIns="91440" bIns="45720" rtlCol="0">
            <a:normAutofit/>
          </a:bodyPr>
          <a:lstStyle/>
          <a:p>
            <a:pPr indent="-228600" eaLnBrk="1" hangingPunct="1">
              <a:lnSpc>
                <a:spcPct val="90000"/>
              </a:lnSpc>
              <a:defRPr/>
            </a:pPr>
            <a:endParaRPr lang="en-US" altLang="en-US" sz="1500"/>
          </a:p>
          <a:p>
            <a:pPr indent="-228600" eaLnBrk="1" hangingPunct="1">
              <a:lnSpc>
                <a:spcPct val="90000"/>
              </a:lnSpc>
              <a:defRPr/>
            </a:pPr>
            <a:r>
              <a:rPr lang="en-US" altLang="en-US" sz="1600"/>
              <a:t>With a rich cultural heritage the country has been home to many of history’s most famous names in the areas of Art, Literature, Philosophy and Science. It also has a long history of international trade having forged links with countries around the world, bringing together knowledge, skills, business and ideas. </a:t>
            </a:r>
          </a:p>
          <a:p>
            <a:pPr marL="0" indent="-228600" eaLnBrk="1" hangingPunct="1">
              <a:lnSpc>
                <a:spcPct val="90000"/>
              </a:lnSpc>
              <a:defRPr/>
            </a:pPr>
            <a:endParaRPr lang="en-US" altLang="en-US" sz="1600"/>
          </a:p>
          <a:p>
            <a:pPr indent="-228600" eaLnBrk="1" hangingPunct="1">
              <a:lnSpc>
                <a:spcPct val="90000"/>
              </a:lnSpc>
              <a:defRPr/>
            </a:pPr>
            <a:r>
              <a:rPr lang="en-US" altLang="en-US" sz="1600"/>
              <a:t>The Netherlands consists of twelve provinces of which two of the provinces North Netherlands and South Netherlands are the most densely populated and encompass the popular cities of Amsterdam, Rotterdam and The Hague. </a:t>
            </a:r>
          </a:p>
          <a:p>
            <a:pPr indent="-228600" eaLnBrk="1" hangingPunct="1">
              <a:lnSpc>
                <a:spcPct val="90000"/>
              </a:lnSpc>
              <a:defRPr/>
            </a:pPr>
            <a:endParaRPr lang="en-US" altLang="en-US" sz="1500"/>
          </a:p>
          <a:p>
            <a:pPr indent="-228600" eaLnBrk="1" hangingPunct="1">
              <a:lnSpc>
                <a:spcPct val="90000"/>
              </a:lnSpc>
              <a:defRPr/>
            </a:pPr>
            <a:endParaRPr lang="en-US" altLang="en-US" sz="1500"/>
          </a:p>
          <a:p>
            <a:pPr indent="-228600" eaLnBrk="1" hangingPunct="1">
              <a:lnSpc>
                <a:spcPct val="90000"/>
              </a:lnSpc>
              <a:defRPr/>
            </a:pPr>
            <a:endParaRPr lang="en-US" altLang="en-US" sz="1500"/>
          </a:p>
          <a:p>
            <a:pPr indent="-228600" eaLnBrk="1" hangingPunct="1">
              <a:lnSpc>
                <a:spcPct val="90000"/>
              </a:lnSpc>
              <a:defRPr/>
            </a:pPr>
            <a:endParaRPr lang="en-US" altLang="en-US" sz="1500"/>
          </a:p>
          <a:p>
            <a:pPr indent="-228600" eaLnBrk="1" hangingPunct="1">
              <a:lnSpc>
                <a:spcPct val="90000"/>
              </a:lnSpc>
              <a:defRPr/>
            </a:pPr>
            <a:endParaRPr lang="en-US" altLang="en-US" sz="1500"/>
          </a:p>
        </p:txBody>
      </p:sp>
      <p:pic>
        <p:nvPicPr>
          <p:cNvPr id="4" name="Picture 3" descr="A picture containing city, outdoor, river, background&#10;&#10;Description automatically generated">
            <a:extLst>
              <a:ext uri="{FF2B5EF4-FFF2-40B4-BE49-F238E27FC236}">
                <a16:creationId xmlns:a16="http://schemas.microsoft.com/office/drawing/2014/main" xmlns="" id="{BBF5CB72-2A16-400C-B565-F2ADEFFE4C0D}"/>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23456" r="26409" b="2"/>
          <a:stretch/>
        </p:blipFill>
        <p:spPr>
          <a:xfrm>
            <a:off x="4965970" y="1295416"/>
            <a:ext cx="4178030"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216" name="!!Oval">
            <a:extLst>
              <a:ext uri="{FF2B5EF4-FFF2-40B4-BE49-F238E27FC236}">
                <a16:creationId xmlns:a16="http://schemas.microsoft.com/office/drawing/2014/main" xmlns="" id="{1D460C86-854F-4FB3-ABC2-E823D8FEB9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8" name="!!Arc">
            <a:extLst>
              <a:ext uri="{FF2B5EF4-FFF2-40B4-BE49-F238E27FC236}">
                <a16:creationId xmlns:a16="http://schemas.microsoft.com/office/drawing/2014/main" xmlns="" id="{BB48116A-278A-4CC5-89D3-9DE8E8FF12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223" name="AutoShape 8" descr="Z">
            <a:extLst>
              <a:ext uri="{FF2B5EF4-FFF2-40B4-BE49-F238E27FC236}">
                <a16:creationId xmlns:a16="http://schemas.microsoft.com/office/drawing/2014/main" xmlns="" id="{10C354D1-E92F-4B52-BFE9-E95D3F33ACE0}"/>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24" name="AutoShape 10" descr="Z">
            <a:extLst>
              <a:ext uri="{FF2B5EF4-FFF2-40B4-BE49-F238E27FC236}">
                <a16:creationId xmlns:a16="http://schemas.microsoft.com/office/drawing/2014/main" xmlns="" id="{03AB7DAD-1DA9-4AEB-ADE9-34EA98305D8B}"/>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25" name="AutoShape 12" descr="Z">
            <a:extLst>
              <a:ext uri="{FF2B5EF4-FFF2-40B4-BE49-F238E27FC236}">
                <a16:creationId xmlns:a16="http://schemas.microsoft.com/office/drawing/2014/main" xmlns="" id="{7019085F-92BB-4DDF-8590-0F97C40C7A37}"/>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26" name="AutoShape 14" descr="Z">
            <a:extLst>
              <a:ext uri="{FF2B5EF4-FFF2-40B4-BE49-F238E27FC236}">
                <a16:creationId xmlns:a16="http://schemas.microsoft.com/office/drawing/2014/main" xmlns="" id="{C9A4AA44-4A53-4528-9BED-7B247B73CCE6}"/>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27" name="AutoShape 14">
            <a:extLst>
              <a:ext uri="{FF2B5EF4-FFF2-40B4-BE49-F238E27FC236}">
                <a16:creationId xmlns:a16="http://schemas.microsoft.com/office/drawing/2014/main" xmlns="" id="{A59F284E-B9EF-4CF2-A1E5-0AE534FA18E5}"/>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28" name="AutoShape 16">
            <a:extLst>
              <a:ext uri="{FF2B5EF4-FFF2-40B4-BE49-F238E27FC236}">
                <a16:creationId xmlns:a16="http://schemas.microsoft.com/office/drawing/2014/main" xmlns="" id="{78D41B8E-8AD0-4F69-AA01-010EA74D6726}"/>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29" name="AutoShape 18">
            <a:extLst>
              <a:ext uri="{FF2B5EF4-FFF2-40B4-BE49-F238E27FC236}">
                <a16:creationId xmlns:a16="http://schemas.microsoft.com/office/drawing/2014/main" xmlns="" id="{55259D74-5E8E-47D5-BC7D-9DA76417DE17}"/>
              </a:ext>
            </a:extLst>
          </p:cNvPr>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30" name="AutoShape 20">
            <a:extLst>
              <a:ext uri="{FF2B5EF4-FFF2-40B4-BE49-F238E27FC236}">
                <a16:creationId xmlns:a16="http://schemas.microsoft.com/office/drawing/2014/main" xmlns="" id="{8B6B4C5C-66D3-4473-8AE5-328BE5895448}"/>
              </a:ext>
            </a:extLst>
          </p:cNvPr>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31" name="AutoShape 22">
            <a:extLst>
              <a:ext uri="{FF2B5EF4-FFF2-40B4-BE49-F238E27FC236}">
                <a16:creationId xmlns:a16="http://schemas.microsoft.com/office/drawing/2014/main" xmlns="" id="{C5AFAE9B-3361-4B47-B2FD-9EBE2D1A316A}"/>
              </a:ext>
            </a:extLst>
          </p:cNvPr>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32" name="AutoShape 24">
            <a:extLst>
              <a:ext uri="{FF2B5EF4-FFF2-40B4-BE49-F238E27FC236}">
                <a16:creationId xmlns:a16="http://schemas.microsoft.com/office/drawing/2014/main" xmlns="" id="{8E1EC2C9-9E1D-483B-B920-A0D97ADA59FC}"/>
              </a:ext>
            </a:extLst>
          </p:cNvPr>
          <p:cNvSpPr>
            <a:spLocks noChangeAspect="1" noChangeArrowheads="1"/>
          </p:cNvSpPr>
          <p:nvPr/>
        </p:nvSpPr>
        <p:spPr bwMode="auto">
          <a:xfrm>
            <a:off x="917575" y="6175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9233" name="AutoShape 26">
            <a:extLst>
              <a:ext uri="{FF2B5EF4-FFF2-40B4-BE49-F238E27FC236}">
                <a16:creationId xmlns:a16="http://schemas.microsoft.com/office/drawing/2014/main" xmlns="" id="{CD7C2085-C7C3-423C-8C4C-03DA24D22E15}"/>
              </a:ext>
            </a:extLst>
          </p:cNvPr>
          <p:cNvSpPr>
            <a:spLocks noChangeAspect="1" noChangeArrowheads="1"/>
          </p:cNvSpPr>
          <p:nvPr/>
        </p:nvSpPr>
        <p:spPr bwMode="auto">
          <a:xfrm>
            <a:off x="1069975" y="7699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xmlns="" id="{63644BFD-D22E-4019-B666-387DA51AE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xmlns="" id="{5FE9FE4C-C9E0-4C54-8010-EA9D29CD4D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5400000">
            <a:off x="5234761" y="2150362"/>
            <a:ext cx="5860051" cy="1559357"/>
            <a:chOff x="6081624" y="1998368"/>
            <a:chExt cx="5613457" cy="782175"/>
          </a:xfrm>
          <a:solidFill>
            <a:schemeClr val="accent4"/>
          </a:solidFill>
        </p:grpSpPr>
        <p:sp>
          <p:nvSpPr>
            <p:cNvPr id="77" name="Rectangle 76">
              <a:extLst>
                <a:ext uri="{FF2B5EF4-FFF2-40B4-BE49-F238E27FC236}">
                  <a16:creationId xmlns:a16="http://schemas.microsoft.com/office/drawing/2014/main" xmlns="" id="{56FAD6EF-0374-46BD-901E-E901DCA01F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xmlns="" id="{04847ABE-275E-4DCA-B164-A672D517FB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Rectangle 79">
            <a:extLst>
              <a:ext uri="{FF2B5EF4-FFF2-40B4-BE49-F238E27FC236}">
                <a16:creationId xmlns:a16="http://schemas.microsoft.com/office/drawing/2014/main" xmlns="" id="{3776B14B-F2F4-4825-8DA8-8C7A0F2B39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4646" y="466344"/>
            <a:ext cx="8333796"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 flower, plant, daisy&#10;&#10;Description automatically generated">
            <a:extLst>
              <a:ext uri="{FF2B5EF4-FFF2-40B4-BE49-F238E27FC236}">
                <a16:creationId xmlns:a16="http://schemas.microsoft.com/office/drawing/2014/main" xmlns="" id="{191EA680-F076-41A3-B960-C37B53A462CE}"/>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426" r="1" b="8158"/>
          <a:stretch/>
        </p:blipFill>
        <p:spPr>
          <a:xfrm>
            <a:off x="234163" y="704765"/>
            <a:ext cx="8365769" cy="4996225"/>
          </a:xfrm>
          <a:prstGeom prst="rect">
            <a:avLst/>
          </a:prstGeom>
        </p:spPr>
      </p:pic>
      <p:sp>
        <p:nvSpPr>
          <p:cNvPr id="59394" name="Picture 2" descr="boquet">
            <a:extLst>
              <a:ext uri="{FF2B5EF4-FFF2-40B4-BE49-F238E27FC236}">
                <a16:creationId xmlns:a16="http://schemas.microsoft.com/office/drawing/2014/main" xmlns="" id="{ECF106EF-5A45-49EC-9E0B-33213E45CFC2}"/>
              </a:ext>
            </a:extLst>
          </p:cNvPr>
          <p:cNvSpPr>
            <a:spLocks noChangeAspect="1" noChangeArrowheads="1"/>
          </p:cNvSpPr>
          <p:nvPr/>
        </p:nvSpPr>
        <p:spPr bwMode="auto">
          <a:xfrm>
            <a:off x="6542088" y="3276600"/>
            <a:ext cx="2170112"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IN" altLang="en-US" sz="1800">
              <a:latin typeface="Arial" panose="020B0604020202020204" pitchFamily="34" charset="0"/>
            </a:endParaRPr>
          </a:p>
        </p:txBody>
      </p:sp>
      <p:sp>
        <p:nvSpPr>
          <p:cNvPr id="59397" name="Picture 7" descr="thanks">
            <a:extLst>
              <a:ext uri="{FF2B5EF4-FFF2-40B4-BE49-F238E27FC236}">
                <a16:creationId xmlns:a16="http://schemas.microsoft.com/office/drawing/2014/main" xmlns="" id="{3B7C77FA-4F09-484B-9D94-65A749291702}"/>
              </a:ext>
            </a:extLst>
          </p:cNvPr>
          <p:cNvSpPr>
            <a:spLocks noChangeAspect="1" noChangeArrowheads="1"/>
          </p:cNvSpPr>
          <p:nvPr/>
        </p:nvSpPr>
        <p:spPr bwMode="auto">
          <a:xfrm>
            <a:off x="844550" y="1828800"/>
            <a:ext cx="4500563" cy="215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IN" altLang="en-US" sz="1800">
              <a:latin typeface="Arial" panose="020B060402020202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256" name="Rectangle 255">
            <a:extLst>
              <a:ext uri="{FF2B5EF4-FFF2-40B4-BE49-F238E27FC236}">
                <a16:creationId xmlns:a16="http://schemas.microsoft.com/office/drawing/2014/main" xmlns="" id="{DB304A14-32D0-4873-B914-423ED7B8D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218" name="Rectangle 2">
            <a:extLst>
              <a:ext uri="{FF2B5EF4-FFF2-40B4-BE49-F238E27FC236}">
                <a16:creationId xmlns:a16="http://schemas.microsoft.com/office/drawing/2014/main" xmlns="" id="{9019AC7B-64CB-4C09-9CB0-9F25DDACD301}"/>
              </a:ext>
            </a:extLst>
          </p:cNvPr>
          <p:cNvSpPr>
            <a:spLocks noGrp="1" noChangeArrowheads="1"/>
          </p:cNvSpPr>
          <p:nvPr>
            <p:ph type="title"/>
          </p:nvPr>
        </p:nvSpPr>
        <p:spPr>
          <a:xfrm>
            <a:off x="628650" y="365125"/>
            <a:ext cx="4040626" cy="1325563"/>
          </a:xfrm>
        </p:spPr>
        <p:txBody>
          <a:bodyPr vert="horz" lIns="91440" tIns="45720" rIns="91440" bIns="45720" rtlCol="0" anchor="ctr">
            <a:normAutofit/>
          </a:bodyPr>
          <a:lstStyle/>
          <a:p>
            <a:pPr algn="l" eaLnBrk="1" hangingPunct="1">
              <a:lnSpc>
                <a:spcPct val="90000"/>
              </a:lnSpc>
              <a:defRPr/>
            </a:pPr>
            <a:r>
              <a:rPr lang="en-US" altLang="en-US" b="1" spc="-10"/>
              <a:t>About</a:t>
            </a:r>
            <a:r>
              <a:rPr lang="en-US" altLang="en-US" b="1"/>
              <a:t> </a:t>
            </a:r>
            <a:r>
              <a:rPr lang="en-US" altLang="en-US" b="1" spc="-10"/>
              <a:t>Netherlands</a:t>
            </a:r>
          </a:p>
        </p:txBody>
      </p:sp>
      <p:sp>
        <p:nvSpPr>
          <p:cNvPr id="5123" name="Rectangle 3">
            <a:extLst>
              <a:ext uri="{FF2B5EF4-FFF2-40B4-BE49-F238E27FC236}">
                <a16:creationId xmlns:a16="http://schemas.microsoft.com/office/drawing/2014/main" xmlns="" id="{30CEA2AB-FD29-4E10-8DFB-2D2C1A0B9BF6}"/>
              </a:ext>
            </a:extLst>
          </p:cNvPr>
          <p:cNvSpPr>
            <a:spLocks noGrp="1" noChangeArrowheads="1"/>
          </p:cNvSpPr>
          <p:nvPr>
            <p:ph sz="half" idx="1"/>
          </p:nvPr>
        </p:nvSpPr>
        <p:spPr>
          <a:xfrm>
            <a:off x="152400" y="1825625"/>
            <a:ext cx="4516876" cy="4667250"/>
          </a:xfrm>
        </p:spPr>
        <p:txBody>
          <a:bodyPr vert="horz" lIns="91440" tIns="45720" rIns="91440" bIns="45720" rtlCol="0">
            <a:normAutofit/>
          </a:bodyPr>
          <a:lstStyle/>
          <a:p>
            <a:pPr indent="-228600" eaLnBrk="1" hangingPunct="1">
              <a:lnSpc>
                <a:spcPct val="90000"/>
              </a:lnSpc>
              <a:defRPr/>
            </a:pPr>
            <a:endParaRPr lang="en-US" sz="1000" dirty="0"/>
          </a:p>
          <a:p>
            <a:pPr indent="-228600" eaLnBrk="1" hangingPunct="1">
              <a:lnSpc>
                <a:spcPct val="90000"/>
              </a:lnSpc>
              <a:defRPr/>
            </a:pPr>
            <a:r>
              <a:rPr lang="en-US" sz="1600" dirty="0"/>
              <a:t>Dutch is the official and predominant spoken language in Netherlands.</a:t>
            </a:r>
          </a:p>
          <a:p>
            <a:pPr marL="0" indent="-228600" eaLnBrk="1" hangingPunct="1">
              <a:lnSpc>
                <a:spcPct val="90000"/>
              </a:lnSpc>
              <a:defRPr/>
            </a:pPr>
            <a:endParaRPr lang="en-US" sz="1600" dirty="0"/>
          </a:p>
          <a:p>
            <a:pPr indent="-228600" eaLnBrk="1" hangingPunct="1">
              <a:lnSpc>
                <a:spcPct val="90000"/>
              </a:lnSpc>
              <a:defRPr/>
            </a:pPr>
            <a:r>
              <a:rPr lang="en-US" sz="1600" dirty="0"/>
              <a:t>Euro is the official currency of Netherlands.</a:t>
            </a:r>
          </a:p>
          <a:p>
            <a:pPr marL="0" indent="-228600" eaLnBrk="1" hangingPunct="1">
              <a:lnSpc>
                <a:spcPct val="90000"/>
              </a:lnSpc>
              <a:defRPr/>
            </a:pPr>
            <a:endParaRPr lang="en-US" sz="1600" dirty="0"/>
          </a:p>
          <a:p>
            <a:pPr indent="-228600" eaLnBrk="1" hangingPunct="1">
              <a:lnSpc>
                <a:spcPct val="90000"/>
              </a:lnSpc>
              <a:defRPr/>
            </a:pPr>
            <a:r>
              <a:rPr lang="en-US" sz="1600" dirty="0"/>
              <a:t>Some of the famous cities in Netherlands are</a:t>
            </a:r>
          </a:p>
          <a:p>
            <a:pPr lvl="1" indent="-228600" eaLnBrk="1" hangingPunct="1">
              <a:lnSpc>
                <a:spcPct val="90000"/>
              </a:lnSpc>
              <a:buFont typeface="Arial" panose="020B0604020202020204" pitchFamily="34" charset="0"/>
              <a:buChar char="•"/>
              <a:defRPr/>
            </a:pPr>
            <a:r>
              <a:rPr lang="en-US" sz="1600" dirty="0"/>
              <a:t>Amsterdam (Capital)</a:t>
            </a:r>
          </a:p>
          <a:p>
            <a:pPr lvl="1" indent="-228600" eaLnBrk="1" hangingPunct="1">
              <a:lnSpc>
                <a:spcPct val="90000"/>
              </a:lnSpc>
              <a:buFont typeface="Arial" panose="020B0604020202020204" pitchFamily="34" charset="0"/>
              <a:buChar char="•"/>
              <a:defRPr/>
            </a:pPr>
            <a:r>
              <a:rPr lang="en-US" sz="1600" dirty="0"/>
              <a:t>Rotterdam</a:t>
            </a:r>
          </a:p>
          <a:p>
            <a:pPr lvl="1" indent="-228600" eaLnBrk="1" hangingPunct="1">
              <a:lnSpc>
                <a:spcPct val="90000"/>
              </a:lnSpc>
              <a:buFont typeface="Arial" panose="020B0604020202020204" pitchFamily="34" charset="0"/>
              <a:buChar char="•"/>
              <a:defRPr/>
            </a:pPr>
            <a:r>
              <a:rPr lang="en-US" sz="1600" dirty="0"/>
              <a:t>The Hague</a:t>
            </a:r>
          </a:p>
          <a:p>
            <a:pPr lvl="1" indent="-228600" eaLnBrk="1" hangingPunct="1">
              <a:lnSpc>
                <a:spcPct val="90000"/>
              </a:lnSpc>
              <a:buFont typeface="Arial" panose="020B0604020202020204" pitchFamily="34" charset="0"/>
              <a:buChar char="•"/>
              <a:defRPr/>
            </a:pPr>
            <a:r>
              <a:rPr lang="en-US" sz="1600" dirty="0"/>
              <a:t>Eindhoven</a:t>
            </a:r>
          </a:p>
          <a:p>
            <a:pPr lvl="1" indent="-228600" eaLnBrk="1" hangingPunct="1">
              <a:lnSpc>
                <a:spcPct val="90000"/>
              </a:lnSpc>
              <a:buFont typeface="Arial" panose="020B0604020202020204" pitchFamily="34" charset="0"/>
              <a:buChar char="•"/>
              <a:defRPr/>
            </a:pPr>
            <a:r>
              <a:rPr lang="en-US" sz="1600" dirty="0"/>
              <a:t>Tilburg</a:t>
            </a:r>
          </a:p>
          <a:p>
            <a:pPr lvl="1" indent="-228600" eaLnBrk="1" hangingPunct="1">
              <a:lnSpc>
                <a:spcPct val="90000"/>
              </a:lnSpc>
              <a:buFont typeface="Arial" panose="020B0604020202020204" pitchFamily="34" charset="0"/>
              <a:buChar char="•"/>
              <a:defRPr/>
            </a:pPr>
            <a:r>
              <a:rPr lang="en-US" sz="1600" dirty="0"/>
              <a:t>Groningen</a:t>
            </a:r>
          </a:p>
          <a:p>
            <a:pPr lvl="1" indent="-228600" eaLnBrk="1" hangingPunct="1">
              <a:lnSpc>
                <a:spcPct val="90000"/>
              </a:lnSpc>
              <a:buFont typeface="Arial" panose="020B0604020202020204" pitchFamily="34" charset="0"/>
              <a:buChar char="•"/>
              <a:defRPr/>
            </a:pPr>
            <a:r>
              <a:rPr lang="en-US" sz="1600" dirty="0"/>
              <a:t>Almere</a:t>
            </a:r>
          </a:p>
          <a:p>
            <a:pPr lvl="1" indent="-228600" eaLnBrk="1" hangingPunct="1">
              <a:lnSpc>
                <a:spcPct val="90000"/>
              </a:lnSpc>
              <a:buFont typeface="Arial" panose="020B0604020202020204" pitchFamily="34" charset="0"/>
              <a:buChar char="•"/>
              <a:defRPr/>
            </a:pPr>
            <a:r>
              <a:rPr lang="en-US" sz="1600" dirty="0"/>
              <a:t>Breda</a:t>
            </a:r>
          </a:p>
          <a:p>
            <a:pPr marL="0" indent="-228600" eaLnBrk="1" hangingPunct="1">
              <a:lnSpc>
                <a:spcPct val="90000"/>
              </a:lnSpc>
              <a:defRPr/>
            </a:pPr>
            <a:endParaRPr lang="en-US" sz="1000" dirty="0"/>
          </a:p>
          <a:p>
            <a:pPr marL="0"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a:p>
            <a:pPr indent="-228600" eaLnBrk="1" hangingPunct="1">
              <a:lnSpc>
                <a:spcPct val="90000"/>
              </a:lnSpc>
              <a:defRPr/>
            </a:pPr>
            <a:endParaRPr lang="en-US" sz="1000" dirty="0"/>
          </a:p>
        </p:txBody>
      </p:sp>
      <p:pic>
        <p:nvPicPr>
          <p:cNvPr id="6" name="Picture 5" descr="A field of tulips with windmills in the background&#10;&#10;Description automatically generated with medium confidence">
            <a:extLst>
              <a:ext uri="{FF2B5EF4-FFF2-40B4-BE49-F238E27FC236}">
                <a16:creationId xmlns:a16="http://schemas.microsoft.com/office/drawing/2014/main" xmlns="" id="{18E76746-A45C-402F-9319-AB476C05DA2C}"/>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10961" r="42094" b="-2"/>
          <a:stretch/>
        </p:blipFill>
        <p:spPr>
          <a:xfrm>
            <a:off x="4965970" y="1295416"/>
            <a:ext cx="4178030"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257" name="!!Oval">
            <a:extLst>
              <a:ext uri="{FF2B5EF4-FFF2-40B4-BE49-F238E27FC236}">
                <a16:creationId xmlns:a16="http://schemas.microsoft.com/office/drawing/2014/main" xmlns="" id="{1D460C86-854F-4FB3-ABC2-E823D8FEB9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8" name="!!Arc">
            <a:extLst>
              <a:ext uri="{FF2B5EF4-FFF2-40B4-BE49-F238E27FC236}">
                <a16:creationId xmlns:a16="http://schemas.microsoft.com/office/drawing/2014/main" xmlns="" id="{BB48116A-278A-4CC5-89D3-9DE8E8FF12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xmlns="" id="{DB304A14-32D0-4873-B914-423ED7B8D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242" name="Rectangle 2">
            <a:extLst>
              <a:ext uri="{FF2B5EF4-FFF2-40B4-BE49-F238E27FC236}">
                <a16:creationId xmlns:a16="http://schemas.microsoft.com/office/drawing/2014/main" xmlns="" id="{EFE17E05-77D2-4321-97FA-3870A40C8311}"/>
              </a:ext>
            </a:extLst>
          </p:cNvPr>
          <p:cNvSpPr>
            <a:spLocks noGrp="1" noChangeArrowheads="1"/>
          </p:cNvSpPr>
          <p:nvPr>
            <p:ph type="title"/>
          </p:nvPr>
        </p:nvSpPr>
        <p:spPr>
          <a:xfrm>
            <a:off x="628650" y="365125"/>
            <a:ext cx="4040626" cy="1325563"/>
          </a:xfrm>
        </p:spPr>
        <p:txBody>
          <a:bodyPr vert="horz" lIns="91440" tIns="45720" rIns="91440" bIns="45720" rtlCol="0" anchor="ctr">
            <a:normAutofit/>
          </a:bodyPr>
          <a:lstStyle/>
          <a:p>
            <a:pPr algn="l" eaLnBrk="1" hangingPunct="1">
              <a:lnSpc>
                <a:spcPct val="90000"/>
              </a:lnSpc>
              <a:defRPr/>
            </a:pPr>
            <a:r>
              <a:rPr lang="en-US" altLang="en-US" b="1" spc="-10"/>
              <a:t>Why Study in Netherlands?</a:t>
            </a:r>
          </a:p>
        </p:txBody>
      </p:sp>
      <p:sp>
        <p:nvSpPr>
          <p:cNvPr id="8195" name="Rectangle 3">
            <a:extLst>
              <a:ext uri="{FF2B5EF4-FFF2-40B4-BE49-F238E27FC236}">
                <a16:creationId xmlns:a16="http://schemas.microsoft.com/office/drawing/2014/main" xmlns="" id="{866AFCB4-BBD5-48D0-8F2B-E6E251E5D310}"/>
              </a:ext>
            </a:extLst>
          </p:cNvPr>
          <p:cNvSpPr>
            <a:spLocks noGrp="1" noChangeArrowheads="1"/>
          </p:cNvSpPr>
          <p:nvPr>
            <p:ph sz="half" idx="1"/>
          </p:nvPr>
        </p:nvSpPr>
        <p:spPr>
          <a:xfrm>
            <a:off x="202598" y="1835151"/>
            <a:ext cx="5096434" cy="4946649"/>
          </a:xfrm>
        </p:spPr>
        <p:txBody>
          <a:bodyPr vert="horz" lIns="91440" tIns="45720" rIns="91440" bIns="45720" rtlCol="0">
            <a:normAutofit lnSpcReduction="10000"/>
          </a:bodyPr>
          <a:lstStyle/>
          <a:p>
            <a:pPr marL="0" indent="-228600" eaLnBrk="1" fontAlgn="auto" hangingPunct="1">
              <a:lnSpc>
                <a:spcPct val="90000"/>
              </a:lnSpc>
              <a:spcAft>
                <a:spcPts val="0"/>
              </a:spcAft>
              <a:defRPr/>
            </a:pPr>
            <a:endParaRPr lang="en-US" sz="1600" b="1" dirty="0"/>
          </a:p>
          <a:p>
            <a:pPr indent="-228600" eaLnBrk="1" fontAlgn="auto" hangingPunct="1">
              <a:lnSpc>
                <a:spcPct val="90000"/>
              </a:lnSpc>
              <a:spcAft>
                <a:spcPts val="0"/>
              </a:spcAft>
              <a:defRPr/>
            </a:pPr>
            <a:r>
              <a:rPr lang="en-US" sz="1600" b="1" dirty="0"/>
              <a:t>Quality Education- </a:t>
            </a:r>
            <a:r>
              <a:rPr lang="en-US" sz="1600" dirty="0"/>
              <a:t>Educational opportunities of the highest standards and a multicultural population.</a:t>
            </a:r>
          </a:p>
          <a:p>
            <a:pPr indent="-228600" eaLnBrk="1" fontAlgn="auto" hangingPunct="1">
              <a:lnSpc>
                <a:spcPct val="90000"/>
              </a:lnSpc>
              <a:spcAft>
                <a:spcPts val="0"/>
              </a:spcAft>
              <a:defRPr/>
            </a:pPr>
            <a:endParaRPr lang="en-US" sz="1600" dirty="0"/>
          </a:p>
          <a:p>
            <a:pPr indent="-228600" eaLnBrk="1" fontAlgn="auto" hangingPunct="1">
              <a:lnSpc>
                <a:spcPct val="90000"/>
              </a:lnSpc>
              <a:spcAft>
                <a:spcPts val="0"/>
              </a:spcAft>
              <a:defRPr/>
            </a:pPr>
            <a:r>
              <a:rPr lang="en-US" sz="1600" b="1" dirty="0"/>
              <a:t>Post study work visa- </a:t>
            </a:r>
            <a:r>
              <a:rPr lang="en-US" sz="1600" dirty="0"/>
              <a:t>1 year (for all bachelor’s and Master’s program)</a:t>
            </a:r>
          </a:p>
          <a:p>
            <a:pPr marL="0" indent="-228600" eaLnBrk="1" fontAlgn="auto" hangingPunct="1">
              <a:lnSpc>
                <a:spcPct val="90000"/>
              </a:lnSpc>
              <a:spcAft>
                <a:spcPts val="0"/>
              </a:spcAft>
              <a:defRPr/>
            </a:pPr>
            <a:endParaRPr lang="en-US" sz="1600" dirty="0"/>
          </a:p>
          <a:p>
            <a:pPr indent="-228600" eaLnBrk="1" hangingPunct="1">
              <a:lnSpc>
                <a:spcPct val="90000"/>
              </a:lnSpc>
              <a:defRPr/>
            </a:pPr>
            <a:r>
              <a:rPr lang="en-US" sz="1600" b="1" dirty="0"/>
              <a:t>Courses taught in English- </a:t>
            </a:r>
            <a:r>
              <a:rPr lang="en-US" sz="1600" dirty="0"/>
              <a:t>The Universities of Netherlands charge comparatively low tuition fees from international students and offer Master’s programs exclusively taught in English.</a:t>
            </a:r>
          </a:p>
          <a:p>
            <a:pPr marL="0" indent="-228600" eaLnBrk="1" hangingPunct="1">
              <a:lnSpc>
                <a:spcPct val="90000"/>
              </a:lnSpc>
              <a:defRPr/>
            </a:pPr>
            <a:endParaRPr lang="en-US" sz="1600" dirty="0"/>
          </a:p>
          <a:p>
            <a:pPr indent="-228600" eaLnBrk="1" hangingPunct="1">
              <a:lnSpc>
                <a:spcPct val="90000"/>
              </a:lnSpc>
              <a:defRPr/>
            </a:pPr>
            <a:r>
              <a:rPr lang="en-US" sz="1600" b="1" dirty="0"/>
              <a:t>Part time Jobs- </a:t>
            </a:r>
            <a:r>
              <a:rPr lang="en-US" sz="1600" dirty="0"/>
              <a:t>Students can work up to 16 hours/week. Typical part time earning are €10 to €15 per hour.</a:t>
            </a:r>
          </a:p>
          <a:p>
            <a:pPr marL="0" indent="-228600" eaLnBrk="1" hangingPunct="1">
              <a:lnSpc>
                <a:spcPct val="90000"/>
              </a:lnSpc>
              <a:defRPr/>
            </a:pPr>
            <a:endParaRPr lang="en-US" sz="1600" dirty="0"/>
          </a:p>
          <a:p>
            <a:pPr indent="-228600" eaLnBrk="1" fontAlgn="auto" hangingPunct="1">
              <a:lnSpc>
                <a:spcPct val="90000"/>
              </a:lnSpc>
              <a:spcAft>
                <a:spcPts val="0"/>
              </a:spcAft>
              <a:defRPr/>
            </a:pPr>
            <a:r>
              <a:rPr lang="en-US" sz="1600" b="1" dirty="0"/>
              <a:t>Employment- </a:t>
            </a:r>
            <a:r>
              <a:rPr lang="en-US" sz="1600" dirty="0"/>
              <a:t>Netherlands is counted amongst one of the most industrialized countries in the world. Post study work Visa of 1 year is offered to the students to take up a job and gain international exposure after completion of their studies.</a:t>
            </a:r>
          </a:p>
          <a:p>
            <a:pPr marL="0" indent="-228600" eaLnBrk="1" hangingPunct="1">
              <a:lnSpc>
                <a:spcPct val="90000"/>
              </a:lnSpc>
              <a:defRPr/>
            </a:pPr>
            <a:endParaRPr lang="en-US" sz="1300" dirty="0"/>
          </a:p>
          <a:p>
            <a:pPr marL="0" indent="-228600" eaLnBrk="1" hangingPunct="1">
              <a:lnSpc>
                <a:spcPct val="90000"/>
              </a:lnSpc>
              <a:defRPr/>
            </a:pPr>
            <a:endParaRPr lang="en-US" sz="1300" dirty="0"/>
          </a:p>
          <a:p>
            <a:pPr marL="0" indent="-228600" eaLnBrk="1" hangingPunct="1">
              <a:lnSpc>
                <a:spcPct val="90000"/>
              </a:lnSpc>
              <a:defRPr/>
            </a:pPr>
            <a:endParaRPr lang="en-US" sz="1300" dirty="0"/>
          </a:p>
          <a:p>
            <a:pPr marL="0" indent="-228600" eaLnBrk="1" fontAlgn="auto" hangingPunct="1">
              <a:lnSpc>
                <a:spcPct val="90000"/>
              </a:lnSpc>
              <a:spcAft>
                <a:spcPts val="0"/>
              </a:spcAft>
              <a:defRPr/>
            </a:pPr>
            <a:endParaRPr lang="en-US" sz="1300" dirty="0"/>
          </a:p>
          <a:p>
            <a:pPr marL="0" indent="-228600" eaLnBrk="1" fontAlgn="auto" hangingPunct="1">
              <a:lnSpc>
                <a:spcPct val="90000"/>
              </a:lnSpc>
              <a:spcAft>
                <a:spcPts val="0"/>
              </a:spcAft>
              <a:defRPr/>
            </a:pPr>
            <a:endParaRPr lang="en-US" sz="1300" b="1" dirty="0"/>
          </a:p>
          <a:p>
            <a:pPr marL="0"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a:p>
            <a:pPr indent="-228600" eaLnBrk="1" fontAlgn="auto" hangingPunct="1">
              <a:lnSpc>
                <a:spcPct val="90000"/>
              </a:lnSpc>
              <a:spcAft>
                <a:spcPts val="0"/>
              </a:spcAft>
              <a:defRPr/>
            </a:pPr>
            <a:endParaRPr lang="en-US" sz="1300" dirty="0"/>
          </a:p>
        </p:txBody>
      </p:sp>
      <p:pic>
        <p:nvPicPr>
          <p:cNvPr id="3" name="Picture 2" descr="A picture containing outdoor, building, dome&#10;&#10;Description automatically generated">
            <a:extLst>
              <a:ext uri="{FF2B5EF4-FFF2-40B4-BE49-F238E27FC236}">
                <a16:creationId xmlns:a16="http://schemas.microsoft.com/office/drawing/2014/main" xmlns="" id="{FD762324-9FAE-47BB-8B89-E5A222F237AF}"/>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24024" r="25841" b="2"/>
          <a:stretch/>
        </p:blipFill>
        <p:spPr>
          <a:xfrm>
            <a:off x="5705474" y="1295416"/>
            <a:ext cx="3438525"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44" name="!!Oval">
            <a:extLst>
              <a:ext uri="{FF2B5EF4-FFF2-40B4-BE49-F238E27FC236}">
                <a16:creationId xmlns:a16="http://schemas.microsoft.com/office/drawing/2014/main" xmlns="" id="{1D460C86-854F-4FB3-ABC2-E823D8FEB9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6" name="!!Arc">
            <a:extLst>
              <a:ext uri="{FF2B5EF4-FFF2-40B4-BE49-F238E27FC236}">
                <a16:creationId xmlns:a16="http://schemas.microsoft.com/office/drawing/2014/main" xmlns="" id="{BB48116A-278A-4CC5-89D3-9DE8E8FF12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271" name="AutoShape 10" descr="The university of Álcala de Henares">
            <a:extLst>
              <a:ext uri="{FF2B5EF4-FFF2-40B4-BE49-F238E27FC236}">
                <a16:creationId xmlns:a16="http://schemas.microsoft.com/office/drawing/2014/main" xmlns="" id="{EF0F492C-0BE7-4176-BD94-B49F422B04B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13" name="Rectangle 212">
            <a:extLst>
              <a:ext uri="{FF2B5EF4-FFF2-40B4-BE49-F238E27FC236}">
                <a16:creationId xmlns:a16="http://schemas.microsoft.com/office/drawing/2014/main" xmlns="" id="{5CB593EA-2F98-479F-B4C4-F366571FA6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326" name="Picture 23">
            <a:extLst>
              <a:ext uri="{FF2B5EF4-FFF2-40B4-BE49-F238E27FC236}">
                <a16:creationId xmlns:a16="http://schemas.microsoft.com/office/drawing/2014/main" xmlns="" id="{B23A3FB1-023C-4E7B-82E4-22ED9F4C1B4D}"/>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332664" y="1549124"/>
            <a:ext cx="1947159" cy="569544"/>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24" name="Picture 19">
            <a:extLst>
              <a:ext uri="{FF2B5EF4-FFF2-40B4-BE49-F238E27FC236}">
                <a16:creationId xmlns:a16="http://schemas.microsoft.com/office/drawing/2014/main" xmlns="" id="{3F640F02-B3EB-4480-AB7E-9956958D6905}"/>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tretch>
            <a:fillRect/>
          </a:stretch>
        </p:blipFill>
        <p:spPr bwMode="auto">
          <a:xfrm>
            <a:off x="3350029" y="1573997"/>
            <a:ext cx="1960032" cy="563509"/>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28" name="Picture 27">
            <a:extLst>
              <a:ext uri="{FF2B5EF4-FFF2-40B4-BE49-F238E27FC236}">
                <a16:creationId xmlns:a16="http://schemas.microsoft.com/office/drawing/2014/main" xmlns="" id="{73811C32-6B0E-4C0F-8370-8422EB8255E9}"/>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tretch>
            <a:fillRect/>
          </a:stretch>
        </p:blipFill>
        <p:spPr bwMode="auto">
          <a:xfrm>
            <a:off x="6380268" y="1296146"/>
            <a:ext cx="1929676" cy="1119212"/>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27" name="Picture 25">
            <a:extLst>
              <a:ext uri="{FF2B5EF4-FFF2-40B4-BE49-F238E27FC236}">
                <a16:creationId xmlns:a16="http://schemas.microsoft.com/office/drawing/2014/main" xmlns="" id="{51A4E8E3-B4E9-4D94-8484-8B6F130C3104}"/>
              </a:ext>
            </a:extLst>
          </p:cNvPr>
          <p:cNvPicPr>
            <a:picLocks noChangeAspect="1" noChangeArrowheads="1"/>
          </p:cNvPicPr>
          <p:nvPr/>
        </p:nvPicPr>
        <p:blipFill>
          <a:blip r:embed="rId5">
            <a:extLst>
              <a:ext uri="{28A0092B-C50C-407E-A947-70E740481C1C}">
                <a14:useLocalDpi xmlns:a14="http://schemas.microsoft.com/office/drawing/2010/main" xmlns="" val="0"/>
              </a:ext>
            </a:extLst>
          </a:blip>
          <a:stretch>
            <a:fillRect/>
          </a:stretch>
        </p:blipFill>
        <p:spPr bwMode="auto">
          <a:xfrm>
            <a:off x="2474304" y="4158311"/>
            <a:ext cx="1986569" cy="1460712"/>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 name="Rectangle 214">
            <a:extLst>
              <a:ext uri="{FF2B5EF4-FFF2-40B4-BE49-F238E27FC236}">
                <a16:creationId xmlns:a16="http://schemas.microsoft.com/office/drawing/2014/main" xmlns="" id="{39BEB6D0-9E4E-4221-93D1-74ABECEE9E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09432" y="3474720"/>
            <a:ext cx="4534568" cy="3383281"/>
          </a:xfrm>
          <a:prstGeom prst="rect">
            <a:avLst/>
          </a:prstGeom>
          <a:solidFill>
            <a:srgbClr val="5C76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90" name="Rectangle 2">
            <a:extLst>
              <a:ext uri="{FF2B5EF4-FFF2-40B4-BE49-F238E27FC236}">
                <a16:creationId xmlns:a16="http://schemas.microsoft.com/office/drawing/2014/main" xmlns="" id="{B1159EA2-BFC3-4365-86F8-3BAE1A34A35E}"/>
              </a:ext>
            </a:extLst>
          </p:cNvPr>
          <p:cNvSpPr>
            <a:spLocks noGrp="1" noChangeArrowheads="1"/>
          </p:cNvSpPr>
          <p:nvPr>
            <p:ph type="title"/>
          </p:nvPr>
        </p:nvSpPr>
        <p:spPr>
          <a:xfrm>
            <a:off x="5008172" y="4195362"/>
            <a:ext cx="3895311" cy="637124"/>
          </a:xfrm>
        </p:spPr>
        <p:txBody>
          <a:bodyPr>
            <a:normAutofit/>
          </a:bodyPr>
          <a:lstStyle/>
          <a:p>
            <a:pPr eaLnBrk="1" hangingPunct="1">
              <a:defRPr/>
            </a:pPr>
            <a:r>
              <a:rPr lang="en-US" altLang="en-US" sz="2600" b="1" spc="-10">
                <a:solidFill>
                  <a:srgbClr val="FFFFFF"/>
                </a:solidFill>
                <a:latin typeface="+mn-lt"/>
                <a:ea typeface="+mn-ea"/>
                <a:cs typeface="Book Antiqua"/>
              </a:rPr>
              <a:t>Why</a:t>
            </a:r>
            <a:r>
              <a:rPr lang="en-US" altLang="en-US" sz="2600" b="1">
                <a:solidFill>
                  <a:srgbClr val="FFFFFF"/>
                </a:solidFill>
              </a:rPr>
              <a:t> </a:t>
            </a:r>
            <a:r>
              <a:rPr lang="en-US" altLang="en-US" sz="2600" b="1" spc="-10">
                <a:solidFill>
                  <a:srgbClr val="FFFFFF"/>
                </a:solidFill>
                <a:latin typeface="+mn-lt"/>
                <a:ea typeface="+mn-ea"/>
                <a:cs typeface="Book Antiqua"/>
              </a:rPr>
              <a:t>Study</a:t>
            </a:r>
            <a:r>
              <a:rPr lang="en-US" altLang="en-US" sz="2600" b="1">
                <a:solidFill>
                  <a:srgbClr val="FFFFFF"/>
                </a:solidFill>
              </a:rPr>
              <a:t> </a:t>
            </a:r>
            <a:r>
              <a:rPr lang="en-US" altLang="en-US" sz="2600" b="1" spc="-10">
                <a:solidFill>
                  <a:srgbClr val="FFFFFF"/>
                </a:solidFill>
                <a:latin typeface="+mn-lt"/>
                <a:ea typeface="+mn-ea"/>
                <a:cs typeface="Book Antiqua"/>
              </a:rPr>
              <a:t>in</a:t>
            </a:r>
            <a:r>
              <a:rPr lang="en-US" altLang="en-US" sz="2600" b="1">
                <a:solidFill>
                  <a:srgbClr val="FFFFFF"/>
                </a:solidFill>
              </a:rPr>
              <a:t> </a:t>
            </a:r>
            <a:r>
              <a:rPr lang="en-US" altLang="en-US" sz="2600" b="1" spc="-10">
                <a:solidFill>
                  <a:srgbClr val="FFFFFF"/>
                </a:solidFill>
                <a:latin typeface="+mn-lt"/>
                <a:ea typeface="+mn-ea"/>
                <a:cs typeface="Book Antiqua"/>
              </a:rPr>
              <a:t>Netherlands?</a:t>
            </a:r>
          </a:p>
        </p:txBody>
      </p:sp>
      <p:sp>
        <p:nvSpPr>
          <p:cNvPr id="11267" name="Rectangle 3">
            <a:extLst>
              <a:ext uri="{FF2B5EF4-FFF2-40B4-BE49-F238E27FC236}">
                <a16:creationId xmlns:a16="http://schemas.microsoft.com/office/drawing/2014/main" xmlns="" id="{DC68B9C3-89AA-42BD-B767-D43FDD949671}"/>
              </a:ext>
            </a:extLst>
          </p:cNvPr>
          <p:cNvSpPr>
            <a:spLocks noGrp="1" noChangeArrowheads="1"/>
          </p:cNvSpPr>
          <p:nvPr>
            <p:ph idx="1"/>
          </p:nvPr>
        </p:nvSpPr>
        <p:spPr>
          <a:xfrm>
            <a:off x="5193322" y="5359075"/>
            <a:ext cx="4024957" cy="250363"/>
          </a:xfrm>
        </p:spPr>
        <p:txBody>
          <a:bodyPr>
            <a:normAutofit fontScale="25000" lnSpcReduction="20000"/>
          </a:bodyPr>
          <a:lstStyle/>
          <a:p>
            <a:pPr marL="0" indent="0" eaLnBrk="1" hangingPunct="1">
              <a:lnSpc>
                <a:spcPct val="90000"/>
              </a:lnSpc>
              <a:buClr>
                <a:schemeClr val="hlink"/>
              </a:buClr>
              <a:buFont typeface="Arial" panose="020B0604020202020204" pitchFamily="34" charset="0"/>
              <a:buNone/>
              <a:defRPr/>
            </a:pPr>
            <a:r>
              <a:rPr lang="en-US" sz="4800" b="1">
                <a:solidFill>
                  <a:srgbClr val="FFFFFF"/>
                </a:solidFill>
                <a:cs typeface="Arial" charset="0"/>
              </a:rPr>
              <a:t>Internship opportunities in Multinational Companies</a:t>
            </a:r>
          </a:p>
          <a:p>
            <a:pPr marL="0" indent="0" eaLnBrk="1" hangingPunct="1">
              <a:lnSpc>
                <a:spcPct val="90000"/>
              </a:lnSpc>
              <a:buClr>
                <a:schemeClr val="hlink"/>
              </a:buClr>
              <a:buFont typeface="Arial" charset="0"/>
              <a:buNone/>
              <a:defRPr/>
            </a:pPr>
            <a:endParaRPr lang="en-US" sz="1100">
              <a:solidFill>
                <a:srgbClr val="FFFFFF"/>
              </a:solidFill>
              <a:cs typeface="Arial" charset="0"/>
            </a:endParaRPr>
          </a:p>
          <a:p>
            <a:pPr marL="0" indent="0" eaLnBrk="1" hangingPunct="1">
              <a:lnSpc>
                <a:spcPct val="90000"/>
              </a:lnSpc>
              <a:buClr>
                <a:schemeClr val="hlink"/>
              </a:buClr>
              <a:buFont typeface="Arial" charset="0"/>
              <a:buNone/>
              <a:defRPr/>
            </a:pPr>
            <a:endParaRPr lang="en-US" sz="1100">
              <a:solidFill>
                <a:srgbClr val="FFFFFF"/>
              </a:solidFill>
              <a:cs typeface="Arial" charset="0"/>
            </a:endParaRPr>
          </a:p>
          <a:p>
            <a:pPr marL="0" indent="0" eaLnBrk="1" hangingPunct="1">
              <a:lnSpc>
                <a:spcPct val="90000"/>
              </a:lnSpc>
              <a:buClr>
                <a:schemeClr val="hlink"/>
              </a:buClr>
              <a:buFont typeface="Arial" charset="0"/>
              <a:buNone/>
              <a:defRPr/>
            </a:pPr>
            <a:endParaRPr lang="en-US" sz="1100">
              <a:solidFill>
                <a:srgbClr val="FFFFFF"/>
              </a:solidFill>
              <a:cs typeface="Arial" charset="0"/>
            </a:endParaRPr>
          </a:p>
          <a:p>
            <a:pPr eaLnBrk="1" hangingPunct="1">
              <a:lnSpc>
                <a:spcPct val="90000"/>
              </a:lnSpc>
              <a:buFont typeface="Wingdings" pitchFamily="2" charset="2"/>
              <a:buNone/>
              <a:defRPr/>
            </a:pPr>
            <a:endParaRPr lang="en-US" sz="1100" b="1">
              <a:solidFill>
                <a:srgbClr val="FFFFFF"/>
              </a:solidFill>
              <a:cs typeface="Arial" charset="0"/>
            </a:endParaRPr>
          </a:p>
          <a:p>
            <a:pPr eaLnBrk="1" hangingPunct="1">
              <a:lnSpc>
                <a:spcPct val="90000"/>
              </a:lnSpc>
              <a:buFont typeface="Wingdings" pitchFamily="2" charset="2"/>
              <a:buNone/>
              <a:defRPr/>
            </a:pPr>
            <a:r>
              <a:rPr lang="en-US" sz="1100" b="1">
                <a:solidFill>
                  <a:srgbClr val="FFFFFF"/>
                </a:solidFill>
                <a:cs typeface="Arial" charset="0"/>
              </a:rPr>
              <a:t>                                               </a:t>
            </a:r>
          </a:p>
          <a:p>
            <a:pPr eaLnBrk="1" hangingPunct="1">
              <a:lnSpc>
                <a:spcPct val="90000"/>
              </a:lnSpc>
              <a:buFont typeface="Wingdings" pitchFamily="2" charset="2"/>
              <a:buNone/>
              <a:defRPr/>
            </a:pPr>
            <a:endParaRPr lang="en-US" sz="1100" b="1">
              <a:solidFill>
                <a:srgbClr val="FFFFFF"/>
              </a:solidFill>
              <a:cs typeface="Arial" charset="0"/>
            </a:endParaRPr>
          </a:p>
          <a:p>
            <a:pPr eaLnBrk="1" hangingPunct="1">
              <a:lnSpc>
                <a:spcPct val="90000"/>
              </a:lnSpc>
              <a:buFont typeface="Wingdings" pitchFamily="2" charset="2"/>
              <a:buNone/>
              <a:defRPr/>
            </a:pPr>
            <a:endParaRPr lang="en-US" sz="1100" b="1">
              <a:solidFill>
                <a:srgbClr val="FFFFFF"/>
              </a:solidFill>
              <a:cs typeface="Arial" charset="0"/>
            </a:endParaRPr>
          </a:p>
          <a:p>
            <a:pPr eaLnBrk="1" hangingPunct="1">
              <a:lnSpc>
                <a:spcPct val="90000"/>
              </a:lnSpc>
              <a:buFont typeface="Wingdings" pitchFamily="2" charset="2"/>
              <a:buNone/>
              <a:defRPr/>
            </a:pPr>
            <a:r>
              <a:rPr lang="en-US" sz="1100" b="1">
                <a:solidFill>
                  <a:srgbClr val="FFFFFF"/>
                </a:solidFill>
                <a:cs typeface="Arial" charset="0"/>
              </a:rPr>
              <a:t> </a:t>
            </a:r>
          </a:p>
        </p:txBody>
      </p:sp>
      <p:pic>
        <p:nvPicPr>
          <p:cNvPr id="13325" name="Picture 21">
            <a:extLst>
              <a:ext uri="{FF2B5EF4-FFF2-40B4-BE49-F238E27FC236}">
                <a16:creationId xmlns:a16="http://schemas.microsoft.com/office/drawing/2014/main" xmlns="" id="{B0695068-BFDD-4946-9A39-B41FAF513853}"/>
              </a:ext>
            </a:extLst>
          </p:cNvPr>
          <p:cNvPicPr>
            <a:picLocks noChangeAspect="1" noChangeArrowheads="1"/>
          </p:cNvPicPr>
          <p:nvPr/>
        </p:nvPicPr>
        <p:blipFill>
          <a:blip r:embed="rId6">
            <a:extLst>
              <a:ext uri="{28A0092B-C50C-407E-A947-70E740481C1C}">
                <a14:useLocalDpi xmlns:a14="http://schemas.microsoft.com/office/drawing/2010/main" xmlns="" val="0"/>
              </a:ext>
            </a:extLst>
          </a:blip>
          <a:stretch>
            <a:fillRect/>
          </a:stretch>
        </p:blipFill>
        <p:spPr bwMode="auto">
          <a:xfrm>
            <a:off x="332664" y="3793204"/>
            <a:ext cx="1947159" cy="219767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7" name="AutoShape 7" descr="Z">
            <a:extLst>
              <a:ext uri="{FF2B5EF4-FFF2-40B4-BE49-F238E27FC236}">
                <a16:creationId xmlns:a16="http://schemas.microsoft.com/office/drawing/2014/main" xmlns="" id="{374ADF9B-6EBD-4572-B049-2A01E4C9C34F}"/>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3318" name="AutoShape 8" descr="Z">
            <a:extLst>
              <a:ext uri="{FF2B5EF4-FFF2-40B4-BE49-F238E27FC236}">
                <a16:creationId xmlns:a16="http://schemas.microsoft.com/office/drawing/2014/main" xmlns="" id="{1E15231D-358C-4859-A132-1DCE47471E93}"/>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3319" name="AutoShape 9" descr="Z">
            <a:extLst>
              <a:ext uri="{FF2B5EF4-FFF2-40B4-BE49-F238E27FC236}">
                <a16:creationId xmlns:a16="http://schemas.microsoft.com/office/drawing/2014/main" xmlns="" id="{C7718C2B-3ED4-420D-A647-77538E188EA3}"/>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3320" name="AutoShape 10" descr="Z">
            <a:extLst>
              <a:ext uri="{FF2B5EF4-FFF2-40B4-BE49-F238E27FC236}">
                <a16:creationId xmlns:a16="http://schemas.microsoft.com/office/drawing/2014/main" xmlns="" id="{E3877803-23C4-4BC7-A54C-5C4ABCF09280}"/>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3321" name="AutoShape 11" descr="Z">
            <a:extLst>
              <a:ext uri="{FF2B5EF4-FFF2-40B4-BE49-F238E27FC236}">
                <a16:creationId xmlns:a16="http://schemas.microsoft.com/office/drawing/2014/main" xmlns="" id="{9A3341F8-C238-44DE-8A76-186A9C14767E}"/>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3322" name="AutoShape 15" descr="data:image/jpeg;base64,/9j/4AAQSkZJRgABAQAAAQABAAD/2wCEAAkGBhAPEBAPDxAQDw8QDw8PDA4PDQ8NDQ0NFBAVFBQQEhIXGyceFxkjGhISHy8gIycpLSw4Fh8xNTAqNSYrLCkBCQoKBQUFDQUFDSkYEhgpKSkpKSkpKSkpKSkpKSkpKSkpKSkpKSkpKSkpKSkpKSkpKSkpKSkpKSkpKSkpKSkpKf/AABEIAPMA0AMBIgACEQEDEQH/xAAcAAEAAQUBAQAAAAAAAAAAAAAAAwECBAUHBgj/xABIEAABAwICBgYFCgIHCQAAAAABAAIDBBEFEgYhMUFRYQcTInGBkTJCUqGxFCNDYnKCkqLB0TNTJGNkc7Kz4RUXNGWDwuLw8f/EABQBAQAAAAAAAAAAAAAAAAAAAAD/xAAUEQEAAAAAAAAAAAAAAAAAAAAA/9oADAMBAAIRAxEAPwDuKIiAiIgIiICIiAiIgIiICIiAiKhNtqCqLyWK9I9NG4xUzX10w1FtPYxMP15j2R4XWlm0pxWb0TS0bdwax1XMBzc4hvuQdHRc86N9JqipqK2OoqHVDYxEYXOZHGAM0gJDWAWvYeQXQwgIiICIiAiIgIiICIiAiIgIiICIiAiIgIixsRxCOnifNK4MjjaXvcdgaPieW+6CPGMYhpInTzvDI27SdZJOxrRtLjuAXNsWxepxMnrS+moj6FI12WWZu51Q8f4Bq+KxarEpMRmFXOC2JpPyGmOyJn8143yH3LMY26BTwtjaGRtDGjY1osAtfpFiXVRFrT85IC1vFrfWd+nitrIRG0udsHmTwC8lipMjnSP27hua0bAEG+6II7TVbt1oGe95/ZddC5v0V0OSB0hGuaVzx9kdkfA+a6QEFUREBERAREQEREBERAREQEREBERAREQUJXLdPsZ+WVYoWH+j0xbJWW2Sz7WRHk3b3k8F0LH8TFLTzTu2RRPktxIbcN8TYeK4XhOKlocXNc+WWR0sry4DM9xuf/eaD1cLLrML2xi7tu5o2lamkqpH7AGDlrPmVliO2s6zvJ2oIayYvN3bB6LdwWjq2OmkZBH6Ujsv2Rvce4XKz8TrAwFbrQnR12br5R84/YD9Gzh3neg9pozhwijYxos1rQ1o5AWW+UNNDlaApkBERAREQEREBERAREQERWySBoLnENaBdxJAAHEncguReXxPpMwunJDqtkjh6sAdUG/C7AR71pn9M9Kf4NJXTc2wsaD+dB0FFzr/AHv/APLK63GzL27lNB0zUNwJ4aymO8yQBzR+FxPuQe/RajB9LKKs1U1TFK7+WHZZR3xus73LboPD9LFUW0D2j6SSGM92cOP+Bczwqm2LpHStA59H2QXFs0TiGguNrkbB9pc6oTIPRhlP/TcB5kIPS09mhYlfiYbqGtx1NaNZJ4AKyDDqqbVYRDn2neQ/deiwjRSOL5yQjV6csjgLDvOpoQavR/Rp8rxNONYN449oZzPE/BdMw3DxG0al5d+nWE0mo1LJHD1YGvn1/aaMvvUDumKlP8KkrpeBbAxoP50Hv0XPj0vNG3Da+393H+6ki6ZqC9pYqyDiZKcED8Lifcg96i0WE6cYfVkNgq4XPOyNzuqlPcx9ifJb1AREQEREBERAVHOtrKtmmaxpc4hrWguc5xAa1oFySTsFlxvSzTObFpHUtI50VA02mmFw+q/8ODd+08AHotJulljHmmwyMVc+sOl1mljPIj+J3ghvMrx1Vh9VXHPiVVJNruIGOyws5Bo7I8B4rKw+gjgbkjbYbztc48XHeswIMakwiCL+HEwHjlzO/Edazbq0KqCoRzQRYgEcCLjyQKqDVVujFPLrDOqeDdr4uwQeNtizMP0hxegsGSivgH0c9zMByffN73dyyVVBso+lOimGWqjno5PWD4zKy/JzRfzaFjVOmuFN1iZ8x3Njp5ST+IAe9Yrmg7QD3gFUbE0bGtHc0BBDNpjVTdmhpBA3+fU2c63EM9EfmWBJgMlQQ+uqZak7QzMWxN7hsHgAtxdLoMelwyGL+HExvPKC78R1rKurbqiCpKsfr1HWOB1hVJVhKDWVujtNL6UTWn2mdg38NR8Qq4fiGJ4bY0lQamAbaWou8BvBlzcfdI7is9xVhcg9toh0j02IHqnA01WL5qaU63Eberdqz92o8t69cuE4rg7J+0Pm5m2McrdTg4bLkf8A0bl6ro96SHSPGH4g4CoB6uCoOoTuBt1cn1+B9bv9IOmIgKICoSqrz2nGkgw+jlnFussI6dp9ad2purgNbjyaUHhelDSp9TN/sqldZgI+XSDYSNfU9w1F3E2G431dFStiYGMFgPMneTzWq0epC1hleS6SUlznO1uIJvcniTc+S3TSglapAomqQILwrlYFcgqq3VqXQXXS6tul0F11W6tul0F10urbpdBddUuqXVCUFSVYShKscUFHFRucjnLUYpjbY7tZZz/ys7+J5IMjEcVbA251uPoMvrPM8BzXn8HwKfEpjk7IL8005ByRkm+q213AD3bVLgOBS4lObl3VtI6+XfyY3n8Pj2rR/RyOBjWRsDGNHZaPieJ5oN3hEbmQxsdI+VzGNa6WS3WSEC2d1tVys1WRx2FlegoSuN9LeJmoraeiaexE0SSj+sk/Zgv99dhmdYL59mq/lOI1lRtBlkDD9UOyM/K1BtI7CwGoDUOQUzSsdhU7SgmaVIComlSAoLwVW6tul0F6XVt0uguuqKl0ugrdLqipdBfdLqy6rdBW6oSqXUE9Yxm12vgNZ8kExKxqmrZGLuNuA3nuC19Ti7jqYMo4nW7/AEWqleSbkkk7STcoJ8Qxhz7hl2N/MfHd4LVU9G+eVkEYu+Rwa3gBvceQFz4KWRe06K8Dzulq3Df1MPJosXkd5yjwKD3OiejUdNEyNg1NGsn0nuO155lerYwAKyniygKVAREQYGNVPVwyP9iN7/wtJ/RfPmjo7DnHaSL+V/1Xc9NpLUNWf7LP/lOXEMEFo/vH4BBuGFTsKx41kMCCVqkCsa1ShqAFVCQNpA8VG6qaOJ7gglRYxreDfMqw1rtwA8ygzLIsA1L+PkArTK/2j52QbGytc8DaQO8gLXOLjtJPiVZ1aDPfWsG+/cLrHkxI+q3xJ/QKDq1Tq0Fk1U921xtwGoLFc1ZZjUbo0GG4KB4Wa+NY0jEGDUGwK7b0e4aIqKmbbX1TXu+0/tn3uXEa1vZd3FfROARhsMYGwRsA7g0INoiIgIiIPO6bi9FVD+zT/wCW5cUwb0PH9Au56TRZ4Jme1FI3zYR+q4TgZ7Pl8EG7iaslthrOpYnXZeZ+CNudZ1oMo1Xsi/M6grTK47T4DUrWtUgagjyJkUwamVBFkTKpcqZUEWVMqlyplQRZUyqXKmVBFkVMimyplQQFisdGsktVpYgwnxrGliWycxY8saDR10XZcORXfNFqkSU0Dx68ETvNgK4dUxaiuodFmJ9ZRNjJ7UD3QuG/LfMw/hcB4IPdoqAqqAiIg1+KNu0rgNMzqpZoz9HJIy32XkL6ErmXaVwnSml6rEKgbBIWyt+83X+YOQUhN9ZWdG1YNMtjEEEjWqQNRrVKGoLA1VyqQNVcqCLKmVS5UyoIsqZVLlTKgiyplUuVMqCLKmVS5UyoIS1WlqyMqtLUGM5ihkjWaWKJ0aDU1ESztB8b+RVgDzaGpyxvJ1Bkl/m3nxJH3uStmiWrrKW4IKD6BhkuFMuddHmmfWgUdQ7+kMFonuP/ABEYHH2wNvHbxXQWSXQSIl0QRzNuCuQ9KFBklgnA1dqF5/M3/vXYXBeL0+wfr6aVoF3Wzx/3je0PO1vFBzGkctrCtFh8twCt5TFBltCla1WxhTNagoGquVXhquDUEeVMqlyquRBDlTKpsiZEEOVMqmyJkQQ5UyqbImRBDlVC1TZFTIggLVG5iyixWFiDCkjWDUQLbuYsWaNB52pgIIc0lrmkOY5pLXNcNYII2Fe90Q6SgctPXEMk1NZUGzYpeGfcx3PYeS8pUwrU1MAQfREUoKlC4boXpTWU9RBSxOEsMsjY+plJIjaT2nMdtbYXNtmrYu4RPuEF61+KU+ZpWwUcrLhBwTHcP+S1cjLWZITLFwsT2m+Bv7llUci9X0iYCZI+sYPnIiXssNbm+s3xAv4BeHw6ouAUHooVkNCwqWRZ7EFwCvDUaFeAgtyplUllXKgjyJkUmVMqCPImRSWSyCPImRSWTKgjyqmVS5UIQQlqsLVOWq0hBjOaoJWLMcFjyoNXUtWnqluKty0VY8khrRdziGsA2lxNgEHoejnDDJUvqCNUQ6uP7bh2j4N1feXZaZtmheT0KwMU8MbN4F3n2nnW4+f6L2LQgqiIg1mK0edpXGMfws0dQbC0UpLmcGu9Zn6jv5Lu8jLheN0v0ebPG5pFr62utrY8bHBB4OinW4gfdeUp3vie6KQWew2cOPAjkVvqOoQbdqkAUEMl1OEFwCrZAqoKWSyqiClksl0ugWSyKqClksqogsIVpCkKscgheFhVL1kzyrU1lQgwa6baszQjBjUTfKHDsRkth+s/e7w2ePJamOnfVTNhj365HewzeV13RrBmwxsa0Wa0ANHJBuqCnytCzFRosqoCIiAsarpw4FZKoQg5ZprouXfOxD51mz+sZ7B58P8AVeToK3wI1EHUQeC7fiNAHg6ly/SvRVzXmeEdvbIwfScx9b4oKUtUthFOvIUdf5jaNhBW3gruaDfiRXZwtS2uR1fzQbQyhWOqAtPJiPNYc2LgbT70HoDVBU+VheYGKl3oNe/7LHO+CvNXN/Jl/A5B6YVIUjZwvJjGbGzrtPBwLfisuLFQdhQekEgVc60keIc1MK7mg2bpAsaadYb65YNRX80E9XVrR1NQ57hHGMz3GzWjeUmqXPcGRgue42a0bV7PRHRLq+2/tSu9J25o9lvL4oM3Q3RcQtF+091nSv8AadwHIbl72nhDQoqKkDAFloCIiAiIgIiIKELW4jhoeDqWzVCEHKtJNCw5xkj+bk9oDsv+0P1+K8jPDPAbSxuAHrtBcw+I2eK71UUTX7lpqvR0HYEHGxiw9pXx1EsmqON7+YacvnsXUToqL3yjy1rKp9GgNoQc3o9FqiXXK7IPZZ2neLtg969Jhug8bbHqwT7T+2737PBe6psHa3cs5lOBuQeVh0YHBTHRkcF6gNSyDxlVosCLFoI4EXHkvNYjoKzWWAxHiw2H4di6uWBQy0bXbkHD6nA6uHYBK3l2X+R/dYT657NUjXsP1mkLttTgbXblq59GQdyDkZxQHUDc8BrKyqTCKmoIs0xMPrvBBtybtPuXTYtFgDsA7hZbSjwFrdyDzGjWh7ItYF3H03u1ud+w5L3FHRBgGpTQ04bsUyCgCqiICIiAiIgIiICIiAqWREFMoVQERBVERAREQEREBUsiIKWVyIgIiICIiAiIg//Z">
            <a:extLst>
              <a:ext uri="{FF2B5EF4-FFF2-40B4-BE49-F238E27FC236}">
                <a16:creationId xmlns:a16="http://schemas.microsoft.com/office/drawing/2014/main" xmlns="" id="{93D6C839-3C4C-4273-BF6F-CA66797CA267}"/>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overrideClrMapping bg1="dk1" tx1="lt1" bg2="dk2" tx2="lt2" accent1="accent1" accent2="accent2" accent3="accent3" accent4="accent4" accent5="accent5" accent6="accent6" hlink="hlink" folHlink="folHlink"/>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a:extLst>
              <a:ext uri="{FF2B5EF4-FFF2-40B4-BE49-F238E27FC236}">
                <a16:creationId xmlns:a16="http://schemas.microsoft.com/office/drawing/2014/main" xmlns="" id="{D00A216A-C363-4E81-B768-DD927EC57C1F}"/>
              </a:ext>
            </a:extLst>
          </p:cNvPr>
          <p:cNvSpPr>
            <a:spLocks noGrp="1" noChangeArrowheads="1"/>
          </p:cNvSpPr>
          <p:nvPr>
            <p:ph type="title"/>
          </p:nvPr>
        </p:nvSpPr>
        <p:spPr>
          <a:xfrm>
            <a:off x="1371600" y="853049"/>
            <a:ext cx="6056111" cy="1618489"/>
          </a:xfrm>
        </p:spPr>
        <p:txBody>
          <a:bodyPr anchor="ctr">
            <a:normAutofit/>
          </a:bodyPr>
          <a:lstStyle/>
          <a:p>
            <a:pPr eaLnBrk="1" hangingPunct="1">
              <a:defRPr/>
            </a:pPr>
            <a:r>
              <a:rPr lang="en-US" altLang="en-US" sz="5800" b="1" spc="-10">
                <a:latin typeface="+mn-lt"/>
                <a:ea typeface="+mn-ea"/>
                <a:cs typeface="Book Antiqua"/>
              </a:rPr>
              <a:t>Intake &amp; Deadline</a:t>
            </a:r>
          </a:p>
        </p:txBody>
      </p:sp>
      <p:sp>
        <p:nvSpPr>
          <p:cNvPr id="14348" name="Rectangle 3">
            <a:extLst>
              <a:ext uri="{FF2B5EF4-FFF2-40B4-BE49-F238E27FC236}">
                <a16:creationId xmlns:a16="http://schemas.microsoft.com/office/drawing/2014/main" xmlns="" id="{7FE8FA10-4AEC-45A2-BFA7-9AD2F7ADFB6E}"/>
              </a:ext>
            </a:extLst>
          </p:cNvPr>
          <p:cNvSpPr>
            <a:spLocks noGrp="1"/>
          </p:cNvSpPr>
          <p:nvPr>
            <p:ph idx="1"/>
          </p:nvPr>
        </p:nvSpPr>
        <p:spPr>
          <a:xfrm>
            <a:off x="963930" y="2590801"/>
            <a:ext cx="6056111" cy="3414150"/>
          </a:xfrm>
        </p:spPr>
        <p:txBody>
          <a:bodyPr anchor="t">
            <a:normAutofit/>
          </a:bodyPr>
          <a:lstStyle/>
          <a:p>
            <a:pPr eaLnBrk="1" hangingPunct="1">
              <a:lnSpc>
                <a:spcPct val="90000"/>
              </a:lnSpc>
              <a:buFont typeface="Wingdings" panose="05000000000000000000" pitchFamily="2" charset="2"/>
              <a:buNone/>
            </a:pPr>
            <a:endParaRPr lang="en-US" altLang="en-US" sz="1600" b="1"/>
          </a:p>
          <a:p>
            <a:pPr eaLnBrk="1" hangingPunct="1">
              <a:lnSpc>
                <a:spcPct val="90000"/>
              </a:lnSpc>
              <a:buFont typeface="Wingdings" panose="05000000000000000000" pitchFamily="2" charset="2"/>
              <a:buNone/>
            </a:pPr>
            <a:r>
              <a:rPr lang="en-US" altLang="en-US" sz="1800" b="1"/>
              <a:t>Intakes:</a:t>
            </a:r>
          </a:p>
          <a:p>
            <a:pPr eaLnBrk="1" hangingPunct="1">
              <a:lnSpc>
                <a:spcPct val="90000"/>
              </a:lnSpc>
              <a:buFont typeface="Wingdings" panose="05000000000000000000" pitchFamily="2" charset="2"/>
              <a:buNone/>
            </a:pPr>
            <a:endParaRPr lang="en-US" altLang="en-US" sz="1800" b="1"/>
          </a:p>
          <a:p>
            <a:pPr eaLnBrk="1" hangingPunct="1">
              <a:lnSpc>
                <a:spcPct val="90000"/>
              </a:lnSpc>
              <a:buFont typeface="Wingdings" panose="05000000000000000000" pitchFamily="2" charset="2"/>
              <a:buNone/>
            </a:pPr>
            <a:r>
              <a:rPr lang="en-US" altLang="en-US" sz="1800"/>
              <a:t>		Winter   -   September / October</a:t>
            </a:r>
          </a:p>
          <a:p>
            <a:pPr eaLnBrk="1" hangingPunct="1">
              <a:lnSpc>
                <a:spcPct val="90000"/>
              </a:lnSpc>
              <a:buFont typeface="Wingdings" panose="05000000000000000000" pitchFamily="2" charset="2"/>
              <a:buNone/>
            </a:pPr>
            <a:r>
              <a:rPr lang="en-US" altLang="en-US" sz="1800"/>
              <a:t>		Summer -  February</a:t>
            </a:r>
          </a:p>
          <a:p>
            <a:pPr eaLnBrk="1" hangingPunct="1">
              <a:lnSpc>
                <a:spcPct val="90000"/>
              </a:lnSpc>
              <a:buFont typeface="Wingdings" panose="05000000000000000000" pitchFamily="2" charset="2"/>
              <a:buNone/>
            </a:pPr>
            <a:endParaRPr lang="en-US" altLang="en-US" sz="1800"/>
          </a:p>
          <a:p>
            <a:pPr eaLnBrk="1" hangingPunct="1">
              <a:lnSpc>
                <a:spcPct val="90000"/>
              </a:lnSpc>
              <a:buFont typeface="Wingdings" panose="05000000000000000000" pitchFamily="2" charset="2"/>
              <a:buNone/>
            </a:pPr>
            <a:endParaRPr lang="en-US" altLang="en-US" sz="1800"/>
          </a:p>
          <a:p>
            <a:pPr eaLnBrk="1" hangingPunct="1">
              <a:lnSpc>
                <a:spcPct val="90000"/>
              </a:lnSpc>
              <a:buFont typeface="Wingdings" panose="05000000000000000000" pitchFamily="2" charset="2"/>
              <a:buNone/>
            </a:pPr>
            <a:r>
              <a:rPr lang="en-US" altLang="en-US" sz="1800" b="1"/>
              <a:t>General Deadline for Applications:</a:t>
            </a:r>
          </a:p>
          <a:p>
            <a:pPr eaLnBrk="1" hangingPunct="1">
              <a:lnSpc>
                <a:spcPct val="90000"/>
              </a:lnSpc>
              <a:buFont typeface="Wingdings" panose="05000000000000000000" pitchFamily="2" charset="2"/>
              <a:buNone/>
            </a:pPr>
            <a:endParaRPr lang="en-US" altLang="en-US" sz="1800" b="1"/>
          </a:p>
          <a:p>
            <a:pPr eaLnBrk="1" hangingPunct="1">
              <a:lnSpc>
                <a:spcPct val="90000"/>
              </a:lnSpc>
              <a:buFont typeface="Wingdings" panose="05000000000000000000" pitchFamily="2" charset="2"/>
              <a:buNone/>
            </a:pPr>
            <a:r>
              <a:rPr lang="en-US" altLang="en-US" sz="1800"/>
              <a:t> 		Winter - 1</a:t>
            </a:r>
            <a:r>
              <a:rPr lang="en-US" altLang="en-US" sz="1800" baseline="30000"/>
              <a:t>st</a:t>
            </a:r>
            <a:r>
              <a:rPr lang="en-US" altLang="en-US" sz="1800"/>
              <a:t> May</a:t>
            </a:r>
          </a:p>
          <a:p>
            <a:pPr eaLnBrk="1" hangingPunct="1">
              <a:lnSpc>
                <a:spcPct val="90000"/>
              </a:lnSpc>
              <a:buFont typeface="Wingdings" panose="05000000000000000000" pitchFamily="2" charset="2"/>
              <a:buNone/>
            </a:pPr>
            <a:r>
              <a:rPr lang="en-US" altLang="en-US" sz="1800"/>
              <a:t>		Summer - 1</a:t>
            </a:r>
            <a:r>
              <a:rPr lang="en-US" altLang="en-US" sz="1800" baseline="30000"/>
              <a:t>st</a:t>
            </a:r>
            <a:r>
              <a:rPr lang="en-US" altLang="en-US" sz="1800"/>
              <a:t> October/1</a:t>
            </a:r>
            <a:r>
              <a:rPr lang="en-US" altLang="en-US" sz="1800" baseline="30000"/>
              <a:t>st</a:t>
            </a:r>
            <a:r>
              <a:rPr lang="en-US" altLang="en-US" sz="1800"/>
              <a:t> November</a:t>
            </a:r>
          </a:p>
          <a:p>
            <a:pPr eaLnBrk="1" hangingPunct="1">
              <a:lnSpc>
                <a:spcPct val="90000"/>
              </a:lnSpc>
              <a:buFont typeface="Wingdings" panose="05000000000000000000" pitchFamily="2" charset="2"/>
              <a:buNone/>
            </a:pPr>
            <a:endParaRPr lang="en-US" altLang="en-US" sz="1800"/>
          </a:p>
          <a:p>
            <a:pPr eaLnBrk="1" hangingPunct="1">
              <a:lnSpc>
                <a:spcPct val="90000"/>
              </a:lnSpc>
              <a:buFont typeface="Wingdings" panose="05000000000000000000" pitchFamily="2" charset="2"/>
              <a:buNone/>
            </a:pPr>
            <a:endParaRPr lang="en-US" altLang="en-US" sz="1800" b="1" i="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ight Triangle 137">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a:extLst>
              <a:ext uri="{FF2B5EF4-FFF2-40B4-BE49-F238E27FC236}">
                <a16:creationId xmlns:a16="http://schemas.microsoft.com/office/drawing/2014/main" xmlns="" id="{E0507329-1F41-4F0D-96DA-E46185D8E313}"/>
              </a:ext>
            </a:extLst>
          </p:cNvPr>
          <p:cNvSpPr>
            <a:spLocks noGrp="1" noChangeArrowheads="1"/>
          </p:cNvSpPr>
          <p:nvPr>
            <p:ph type="title"/>
          </p:nvPr>
        </p:nvSpPr>
        <p:spPr>
          <a:xfrm>
            <a:off x="1414201" y="188497"/>
            <a:ext cx="6056111" cy="1618489"/>
          </a:xfrm>
        </p:spPr>
        <p:txBody>
          <a:bodyPr anchor="ctr">
            <a:normAutofit/>
          </a:bodyPr>
          <a:lstStyle/>
          <a:p>
            <a:pPr eaLnBrk="1" hangingPunct="1">
              <a:lnSpc>
                <a:spcPct val="90000"/>
              </a:lnSpc>
              <a:defRPr/>
            </a:pPr>
            <a:r>
              <a:rPr lang="en-US" altLang="en-US" sz="5400" b="1" spc="-10">
                <a:latin typeface="+mn-lt"/>
                <a:ea typeface="+mn-ea"/>
                <a:cs typeface="Book Antiqua"/>
              </a:rPr>
              <a:t>Entry</a:t>
            </a:r>
            <a:r>
              <a:rPr lang="en-US" altLang="en-US" sz="5400" b="1"/>
              <a:t> </a:t>
            </a:r>
            <a:r>
              <a:rPr lang="en-US" altLang="en-US" sz="5400" b="1" spc="-10">
                <a:latin typeface="+mn-lt"/>
                <a:ea typeface="+mn-ea"/>
                <a:cs typeface="Book Antiqua"/>
              </a:rPr>
              <a:t>Requirements</a:t>
            </a:r>
          </a:p>
        </p:txBody>
      </p:sp>
      <p:sp>
        <p:nvSpPr>
          <p:cNvPr id="20483" name="Rectangle 3">
            <a:extLst>
              <a:ext uri="{FF2B5EF4-FFF2-40B4-BE49-F238E27FC236}">
                <a16:creationId xmlns:a16="http://schemas.microsoft.com/office/drawing/2014/main" xmlns="" id="{A7EA2AFA-DF12-47E9-AE9D-A02BB8E23C76}"/>
              </a:ext>
            </a:extLst>
          </p:cNvPr>
          <p:cNvSpPr>
            <a:spLocks noGrp="1" noChangeArrowheads="1"/>
          </p:cNvSpPr>
          <p:nvPr>
            <p:ph idx="1"/>
          </p:nvPr>
        </p:nvSpPr>
        <p:spPr>
          <a:xfrm>
            <a:off x="935783" y="1746461"/>
            <a:ext cx="7269883" cy="4349539"/>
          </a:xfrm>
        </p:spPr>
        <p:txBody>
          <a:bodyPr anchor="t">
            <a:normAutofit/>
          </a:bodyPr>
          <a:lstStyle/>
          <a:p>
            <a:pPr marL="0" indent="0" eaLnBrk="1" hangingPunct="1">
              <a:lnSpc>
                <a:spcPct val="90000"/>
              </a:lnSpc>
              <a:buFont typeface="Arial" charset="0"/>
              <a:buNone/>
              <a:defRPr/>
            </a:pPr>
            <a:r>
              <a:rPr lang="en-US" sz="1800" b="1" u="sng" dirty="0"/>
              <a:t>Direct Entry to Bachelor’s or Master’s:</a:t>
            </a:r>
          </a:p>
          <a:p>
            <a:pPr marL="0" indent="0" eaLnBrk="1" hangingPunct="1">
              <a:lnSpc>
                <a:spcPct val="90000"/>
              </a:lnSpc>
              <a:buFont typeface="Arial" charset="0"/>
              <a:buNone/>
              <a:defRPr/>
            </a:pPr>
            <a:endParaRPr lang="en-US" sz="1900" dirty="0"/>
          </a:p>
          <a:p>
            <a:pPr marL="0" indent="0" eaLnBrk="1" hangingPunct="1">
              <a:lnSpc>
                <a:spcPct val="90000"/>
              </a:lnSpc>
              <a:buNone/>
              <a:defRPr/>
            </a:pPr>
            <a:r>
              <a:rPr lang="en-US" sz="1900" b="1" dirty="0"/>
              <a:t>Academic percentage– </a:t>
            </a:r>
          </a:p>
          <a:p>
            <a:pPr eaLnBrk="1" hangingPunct="1">
              <a:lnSpc>
                <a:spcPct val="90000"/>
              </a:lnSpc>
              <a:buFont typeface="Wingdings" panose="05000000000000000000" pitchFamily="2" charset="2"/>
              <a:buChar char="ü"/>
              <a:defRPr/>
            </a:pPr>
            <a:r>
              <a:rPr lang="en-US" sz="1800" dirty="0"/>
              <a:t>60-65% and above in previous education. (High ranked Universities may need 70% and above)</a:t>
            </a:r>
          </a:p>
          <a:p>
            <a:pPr eaLnBrk="1" hangingPunct="1">
              <a:lnSpc>
                <a:spcPct val="90000"/>
              </a:lnSpc>
              <a:buFont typeface="Wingdings" panose="05000000000000000000" pitchFamily="2" charset="2"/>
              <a:buChar char="ü"/>
              <a:defRPr/>
            </a:pPr>
            <a:r>
              <a:rPr lang="en-US" sz="1800" dirty="0"/>
              <a:t>Mathematics can be a requirement for applying to a Bachelor’s program in some universities</a:t>
            </a:r>
          </a:p>
          <a:p>
            <a:pPr eaLnBrk="1" hangingPunct="1">
              <a:lnSpc>
                <a:spcPct val="90000"/>
              </a:lnSpc>
              <a:buFont typeface="Wingdings" panose="05000000000000000000" pitchFamily="2" charset="2"/>
              <a:buChar char="ü"/>
              <a:defRPr/>
            </a:pPr>
            <a:r>
              <a:rPr lang="en-US" sz="1800" dirty="0"/>
              <a:t>GMAT is required for an MBA in high ranked universities.</a:t>
            </a:r>
          </a:p>
          <a:p>
            <a:pPr marL="0" indent="0" eaLnBrk="1" hangingPunct="1">
              <a:lnSpc>
                <a:spcPct val="90000"/>
              </a:lnSpc>
              <a:buFont typeface="Arial" charset="0"/>
              <a:buNone/>
              <a:defRPr/>
            </a:pPr>
            <a:endParaRPr lang="en-US" sz="1800" dirty="0"/>
          </a:p>
          <a:p>
            <a:pPr marL="0" indent="0" eaLnBrk="1" hangingPunct="1">
              <a:lnSpc>
                <a:spcPct val="90000"/>
              </a:lnSpc>
              <a:buNone/>
              <a:defRPr/>
            </a:pPr>
            <a:r>
              <a:rPr lang="en-US" sz="1900" b="1" dirty="0"/>
              <a:t>IELTS-</a:t>
            </a:r>
          </a:p>
          <a:p>
            <a:pPr eaLnBrk="1" hangingPunct="1">
              <a:lnSpc>
                <a:spcPct val="90000"/>
              </a:lnSpc>
              <a:buFont typeface="Wingdings" panose="05000000000000000000" pitchFamily="2" charset="2"/>
              <a:buChar char="ü"/>
              <a:defRPr/>
            </a:pPr>
            <a:r>
              <a:rPr lang="en-US" sz="1800" dirty="0"/>
              <a:t>Masters: 6.5 with no band less than 6.0 </a:t>
            </a:r>
          </a:p>
          <a:p>
            <a:pPr eaLnBrk="1" hangingPunct="1">
              <a:lnSpc>
                <a:spcPct val="90000"/>
              </a:lnSpc>
              <a:buFont typeface="Wingdings" panose="05000000000000000000" pitchFamily="2" charset="2"/>
              <a:buChar char="ü"/>
              <a:defRPr/>
            </a:pPr>
            <a:r>
              <a:rPr lang="en-US" sz="1800" dirty="0"/>
              <a:t>Bachelors: 6.5 with no band less than 6.0 </a:t>
            </a:r>
          </a:p>
          <a:p>
            <a:pPr marL="0" indent="0" eaLnBrk="1" hangingPunct="1">
              <a:lnSpc>
                <a:spcPct val="90000"/>
              </a:lnSpc>
              <a:buFont typeface="Arial" panose="020B0604020202020204" pitchFamily="34" charset="0"/>
              <a:buNone/>
              <a:defRPr/>
            </a:pP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2533" name="Rectangle 135">
            <a:extLst>
              <a:ext uri="{FF2B5EF4-FFF2-40B4-BE49-F238E27FC236}">
                <a16:creationId xmlns:a16="http://schemas.microsoft.com/office/drawing/2014/main" xmlns="" id="{2A6B319F-86FE-4754-878E-06F0804D88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24288"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2534" name="Rectangle 137">
            <a:extLst>
              <a:ext uri="{FF2B5EF4-FFF2-40B4-BE49-F238E27FC236}">
                <a16:creationId xmlns:a16="http://schemas.microsoft.com/office/drawing/2014/main" xmlns="" id="{DCF7D1B5-3477-499F-ACC5-2C8B07F4ED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4288" y="0"/>
            <a:ext cx="2414186"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2" name="Rectangle 2">
            <a:extLst>
              <a:ext uri="{FF2B5EF4-FFF2-40B4-BE49-F238E27FC236}">
                <a16:creationId xmlns:a16="http://schemas.microsoft.com/office/drawing/2014/main" xmlns="" id="{E58CB452-11A0-4441-96D0-9AF7DDEA9386}"/>
              </a:ext>
            </a:extLst>
          </p:cNvPr>
          <p:cNvSpPr>
            <a:spLocks noGrp="1" noChangeArrowheads="1"/>
          </p:cNvSpPr>
          <p:nvPr>
            <p:ph type="title"/>
          </p:nvPr>
        </p:nvSpPr>
        <p:spPr>
          <a:xfrm>
            <a:off x="360261" y="2595033"/>
            <a:ext cx="2678213" cy="1667933"/>
          </a:xfrm>
        </p:spPr>
        <p:txBody>
          <a:bodyPr vert="horz" lIns="91440" tIns="45720" rIns="91440" bIns="45720" rtlCol="0" anchor="t">
            <a:normAutofit/>
          </a:bodyPr>
          <a:lstStyle/>
          <a:p>
            <a:pPr algn="r" eaLnBrk="1" hangingPunct="1">
              <a:lnSpc>
                <a:spcPct val="90000"/>
              </a:lnSpc>
              <a:defRPr/>
            </a:pPr>
            <a:r>
              <a:rPr lang="en-US" altLang="en-US" sz="5400" b="1" kern="1200" spc="-10">
                <a:solidFill>
                  <a:srgbClr val="FFFFFF"/>
                </a:solidFill>
                <a:latin typeface="+mj-lt"/>
                <a:ea typeface="+mj-ea"/>
                <a:cs typeface="+mj-cs"/>
              </a:rPr>
              <a:t>Popular</a:t>
            </a:r>
            <a:r>
              <a:rPr lang="en-US" altLang="en-US" sz="5400" b="1" kern="1200">
                <a:solidFill>
                  <a:srgbClr val="FFFFFF"/>
                </a:solidFill>
                <a:latin typeface="+mj-lt"/>
                <a:ea typeface="+mj-ea"/>
                <a:cs typeface="+mj-cs"/>
              </a:rPr>
              <a:t> </a:t>
            </a:r>
            <a:r>
              <a:rPr lang="en-US" altLang="en-US" sz="5400" b="1" spc="-10">
                <a:solidFill>
                  <a:srgbClr val="FFFFFF"/>
                </a:solidFill>
              </a:rPr>
              <a:t>C</a:t>
            </a:r>
            <a:r>
              <a:rPr lang="en-US" altLang="en-US" sz="5400" b="1" kern="1200" spc="-10">
                <a:solidFill>
                  <a:srgbClr val="FFFFFF"/>
                </a:solidFill>
                <a:latin typeface="+mj-lt"/>
                <a:ea typeface="+mj-ea"/>
                <a:cs typeface="+mj-cs"/>
              </a:rPr>
              <a:t>ourses</a:t>
            </a:r>
            <a:r>
              <a:rPr lang="en-US" altLang="en-US" sz="5400" b="1" kern="1200">
                <a:solidFill>
                  <a:srgbClr val="FFFFFF"/>
                </a:solidFill>
                <a:latin typeface="+mj-lt"/>
                <a:ea typeface="+mj-ea"/>
                <a:cs typeface="+mj-cs"/>
              </a:rPr>
              <a:t> </a:t>
            </a:r>
          </a:p>
        </p:txBody>
      </p:sp>
      <p:sp>
        <p:nvSpPr>
          <p:cNvPr id="22531" name="Rectangle 3">
            <a:extLst>
              <a:ext uri="{FF2B5EF4-FFF2-40B4-BE49-F238E27FC236}">
                <a16:creationId xmlns:a16="http://schemas.microsoft.com/office/drawing/2014/main" xmlns="" id="{35DE10DF-B338-45BF-BBB6-AB94C8CE8558}"/>
              </a:ext>
            </a:extLst>
          </p:cNvPr>
          <p:cNvSpPr>
            <a:spLocks noGrp="1" noChangeArrowheads="1"/>
          </p:cNvSpPr>
          <p:nvPr>
            <p:ph idx="1"/>
          </p:nvPr>
        </p:nvSpPr>
        <p:spPr>
          <a:xfrm>
            <a:off x="3366577" y="457200"/>
            <a:ext cx="2566469" cy="6248400"/>
          </a:xfrm>
        </p:spPr>
        <p:txBody>
          <a:bodyPr vert="horz" lIns="91440" tIns="45720" rIns="91440" bIns="45720" rtlCol="0">
            <a:normAutofit/>
          </a:bodyPr>
          <a:lstStyle/>
          <a:p>
            <a:pPr marL="0" indent="0" eaLnBrk="1" fontAlgn="auto" hangingPunct="1">
              <a:lnSpc>
                <a:spcPct val="90000"/>
              </a:lnSpc>
              <a:spcAft>
                <a:spcPts val="0"/>
              </a:spcAft>
              <a:buNone/>
              <a:defRPr/>
            </a:pPr>
            <a:r>
              <a:rPr lang="en-US" sz="1800" b="1"/>
              <a:t>Bachelor Courses:</a:t>
            </a:r>
          </a:p>
          <a:p>
            <a:pPr marL="0" indent="0" eaLnBrk="1" fontAlgn="auto" hangingPunct="1">
              <a:lnSpc>
                <a:spcPct val="90000"/>
              </a:lnSpc>
              <a:spcAft>
                <a:spcPts val="0"/>
              </a:spcAft>
              <a:buNone/>
              <a:defRPr/>
            </a:pPr>
            <a:endParaRPr lang="en-US" sz="1800"/>
          </a:p>
          <a:p>
            <a:pPr indent="-228600" eaLnBrk="1" fontAlgn="auto" hangingPunct="1">
              <a:lnSpc>
                <a:spcPct val="90000"/>
              </a:lnSpc>
              <a:spcAft>
                <a:spcPts val="0"/>
              </a:spcAft>
              <a:defRPr/>
            </a:pPr>
            <a:r>
              <a:rPr lang="en-US" sz="1800"/>
              <a:t>Electrical &amp; Electronic Engineering</a:t>
            </a:r>
          </a:p>
          <a:p>
            <a:pPr indent="-228600" eaLnBrk="1" fontAlgn="auto" hangingPunct="1">
              <a:lnSpc>
                <a:spcPct val="90000"/>
              </a:lnSpc>
              <a:spcAft>
                <a:spcPts val="0"/>
              </a:spcAft>
              <a:defRPr/>
            </a:pPr>
            <a:r>
              <a:rPr lang="en-US" sz="1800"/>
              <a:t>Industrial Engineering &amp; Management</a:t>
            </a:r>
          </a:p>
          <a:p>
            <a:pPr indent="-228600" eaLnBrk="1" fontAlgn="auto" hangingPunct="1">
              <a:lnSpc>
                <a:spcPct val="90000"/>
              </a:lnSpc>
              <a:spcAft>
                <a:spcPts val="0"/>
              </a:spcAft>
              <a:defRPr/>
            </a:pPr>
            <a:r>
              <a:rPr lang="en-US" sz="1800"/>
              <a:t>Mechanical Engineering</a:t>
            </a:r>
          </a:p>
          <a:p>
            <a:pPr indent="-228600" eaLnBrk="1" fontAlgn="auto" hangingPunct="1">
              <a:lnSpc>
                <a:spcPct val="90000"/>
              </a:lnSpc>
              <a:spcAft>
                <a:spcPts val="0"/>
              </a:spcAft>
              <a:defRPr/>
            </a:pPr>
            <a:r>
              <a:rPr lang="en-US" sz="1800"/>
              <a:t>Automotive Engineering</a:t>
            </a:r>
          </a:p>
          <a:p>
            <a:pPr indent="-228600" eaLnBrk="1" fontAlgn="auto" hangingPunct="1">
              <a:lnSpc>
                <a:spcPct val="90000"/>
              </a:lnSpc>
              <a:spcAft>
                <a:spcPts val="0"/>
              </a:spcAft>
              <a:defRPr/>
            </a:pPr>
            <a:r>
              <a:rPr lang="en-US" sz="1800"/>
              <a:t>Civil Engineering</a:t>
            </a:r>
          </a:p>
          <a:p>
            <a:pPr indent="-228600" eaLnBrk="1" fontAlgn="auto" hangingPunct="1">
              <a:lnSpc>
                <a:spcPct val="90000"/>
              </a:lnSpc>
              <a:spcAft>
                <a:spcPts val="0"/>
              </a:spcAft>
              <a:defRPr/>
            </a:pPr>
            <a:r>
              <a:rPr lang="en-US" sz="1800"/>
              <a:t>Business and Management</a:t>
            </a:r>
          </a:p>
          <a:p>
            <a:pPr indent="-228600" eaLnBrk="1" fontAlgn="auto" hangingPunct="1">
              <a:lnSpc>
                <a:spcPct val="90000"/>
              </a:lnSpc>
              <a:spcAft>
                <a:spcPts val="0"/>
              </a:spcAft>
              <a:defRPr/>
            </a:pPr>
            <a:r>
              <a:rPr lang="en-US" sz="1800"/>
              <a:t>Sports Business Management</a:t>
            </a:r>
          </a:p>
          <a:p>
            <a:pPr indent="-228600" eaLnBrk="1" fontAlgn="auto" hangingPunct="1">
              <a:lnSpc>
                <a:spcPct val="90000"/>
              </a:lnSpc>
              <a:spcAft>
                <a:spcPts val="0"/>
              </a:spcAft>
              <a:defRPr/>
            </a:pPr>
            <a:r>
              <a:rPr lang="en-US" sz="1800"/>
              <a:t>Business Economics</a:t>
            </a:r>
          </a:p>
          <a:p>
            <a:pPr indent="-228600" eaLnBrk="1" fontAlgn="auto" hangingPunct="1">
              <a:lnSpc>
                <a:spcPct val="90000"/>
              </a:lnSpc>
              <a:spcAft>
                <a:spcPts val="0"/>
              </a:spcAft>
              <a:defRPr/>
            </a:pPr>
            <a:r>
              <a:rPr lang="en-US" sz="1800"/>
              <a:t>Psychology</a:t>
            </a:r>
          </a:p>
          <a:p>
            <a:pPr indent="-228600" eaLnBrk="1" fontAlgn="auto" hangingPunct="1">
              <a:lnSpc>
                <a:spcPct val="90000"/>
              </a:lnSpc>
              <a:spcAft>
                <a:spcPts val="0"/>
              </a:spcAft>
              <a:defRPr/>
            </a:pPr>
            <a:r>
              <a:rPr lang="en-US" sz="1800"/>
              <a:t>Logistics Management</a:t>
            </a:r>
          </a:p>
          <a:p>
            <a:pPr indent="-228600" eaLnBrk="1" fontAlgn="auto" hangingPunct="1">
              <a:lnSpc>
                <a:spcPct val="90000"/>
              </a:lnSpc>
              <a:spcAft>
                <a:spcPts val="0"/>
              </a:spcAft>
              <a:defRPr/>
            </a:pPr>
            <a:endParaRPr lang="en-US" sz="1600"/>
          </a:p>
          <a:p>
            <a:pPr marL="0" indent="-228600" eaLnBrk="1" fontAlgn="auto" hangingPunct="1">
              <a:lnSpc>
                <a:spcPct val="90000"/>
              </a:lnSpc>
              <a:spcAft>
                <a:spcPts val="0"/>
              </a:spcAft>
              <a:defRPr/>
            </a:pPr>
            <a:endParaRPr lang="en-US" sz="1600"/>
          </a:p>
          <a:p>
            <a:pPr indent="-228600" eaLnBrk="1" fontAlgn="auto" hangingPunct="1">
              <a:lnSpc>
                <a:spcPct val="90000"/>
              </a:lnSpc>
              <a:spcAft>
                <a:spcPts val="0"/>
              </a:spcAft>
              <a:defRPr/>
            </a:pPr>
            <a:endParaRPr lang="en-US" sz="1600"/>
          </a:p>
          <a:p>
            <a:pPr indent="-228600" eaLnBrk="1" fontAlgn="auto" hangingPunct="1">
              <a:lnSpc>
                <a:spcPct val="90000"/>
              </a:lnSpc>
              <a:spcAft>
                <a:spcPts val="0"/>
              </a:spcAft>
              <a:defRPr/>
            </a:pPr>
            <a:endParaRPr lang="en-US" sz="1600"/>
          </a:p>
        </p:txBody>
      </p:sp>
      <p:sp>
        <p:nvSpPr>
          <p:cNvPr id="2" name="TextBox 1">
            <a:extLst>
              <a:ext uri="{FF2B5EF4-FFF2-40B4-BE49-F238E27FC236}">
                <a16:creationId xmlns:a16="http://schemas.microsoft.com/office/drawing/2014/main" xmlns="" id="{60FA743C-7442-418C-B249-A8D6E9262447}"/>
              </a:ext>
            </a:extLst>
          </p:cNvPr>
          <p:cNvSpPr txBox="1"/>
          <p:nvPr/>
        </p:nvSpPr>
        <p:spPr>
          <a:xfrm>
            <a:off x="6217272" y="533400"/>
            <a:ext cx="2774328" cy="6172200"/>
          </a:xfrm>
          <a:prstGeom prst="rect">
            <a:avLst/>
          </a:prstGeom>
        </p:spPr>
        <p:txBody>
          <a:bodyPr vert="horz" lIns="91440" tIns="45720" rIns="91440" bIns="45720" rtlCol="0">
            <a:normAutofit fontScale="92500" lnSpcReduction="10000"/>
          </a:bodyPr>
          <a:lstStyle/>
          <a:p>
            <a:pPr eaLnBrk="1" fontAlgn="auto" hangingPunct="1">
              <a:lnSpc>
                <a:spcPct val="90000"/>
              </a:lnSpc>
              <a:spcAft>
                <a:spcPts val="600"/>
              </a:spcAft>
              <a:defRPr/>
            </a:pPr>
            <a:r>
              <a:rPr lang="en-US" sz="1900" b="1">
                <a:latin typeface="+mn-lt"/>
              </a:rPr>
              <a:t>Master Courses:</a:t>
            </a:r>
          </a:p>
          <a:p>
            <a:pPr eaLnBrk="1" fontAlgn="auto" hangingPunct="1">
              <a:lnSpc>
                <a:spcPct val="90000"/>
              </a:lnSpc>
              <a:spcAft>
                <a:spcPts val="600"/>
              </a:spcAft>
              <a:defRPr/>
            </a:pPr>
            <a:endParaRPr lang="en-US" sz="1900" b="1">
              <a:latin typeface="+mn-lt"/>
            </a:endParaRP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MSc in Artificial Intelligence</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MSc in Biology</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MBA - Master of Business Administration</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MSc in Economics</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Master International Tourism Management</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Master International Hospitality Management</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Master in Finance and Accounting</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LLM</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Master’s in Psychology </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MSc in Computing Science</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MSc in  Chemical Engineering</a:t>
            </a:r>
          </a:p>
          <a:p>
            <a:pPr marL="285750" indent="-228600" eaLnBrk="1" fontAlgn="auto" hangingPunct="1">
              <a:lnSpc>
                <a:spcPct val="90000"/>
              </a:lnSpc>
              <a:spcAft>
                <a:spcPts val="600"/>
              </a:spcAft>
              <a:buFont typeface="Arial" panose="020B0604020202020204" pitchFamily="34" charset="0"/>
              <a:buChar char="•"/>
              <a:defRPr/>
            </a:pPr>
            <a:r>
              <a:rPr lang="en-US" sz="1900">
                <a:latin typeface="+mn-lt"/>
              </a:rPr>
              <a:t>MSc in Civil Engineering and Management</a:t>
            </a:r>
          </a:p>
          <a:p>
            <a:pPr marL="285750" indent="-228600" eaLnBrk="1" fontAlgn="auto" hangingPunct="1">
              <a:lnSpc>
                <a:spcPct val="90000"/>
              </a:lnSpc>
              <a:spcAft>
                <a:spcPts val="600"/>
              </a:spcAft>
              <a:buFont typeface="Arial" panose="020B0604020202020204" pitchFamily="34" charset="0"/>
              <a:buChar char="•"/>
              <a:defRPr/>
            </a:pPr>
            <a:endParaRPr lang="en-US" sz="1300">
              <a:latin typeface="+mn-lt"/>
            </a:endParaRPr>
          </a:p>
          <a:p>
            <a:pPr indent="-228600" eaLnBrk="1" fontAlgn="auto" hangingPunct="1">
              <a:lnSpc>
                <a:spcPct val="90000"/>
              </a:lnSpc>
              <a:spcAft>
                <a:spcPts val="600"/>
              </a:spcAft>
              <a:buFont typeface="Arial" panose="020B0604020202020204" pitchFamily="34" charset="0"/>
              <a:buChar char="•"/>
              <a:defRPr/>
            </a:pPr>
            <a:endParaRPr lang="en-US" sz="1300">
              <a:latin typeface="+mn-lt"/>
            </a:endParaRPr>
          </a:p>
          <a:p>
            <a:pPr indent="-228600" eaLnBrk="1" hangingPunct="1">
              <a:lnSpc>
                <a:spcPct val="90000"/>
              </a:lnSpc>
              <a:spcAft>
                <a:spcPts val="600"/>
              </a:spcAft>
              <a:buFont typeface="Arial" panose="020B0604020202020204" pitchFamily="34" charset="0"/>
              <a:buChar char="•"/>
            </a:pPr>
            <a:endParaRPr lang="en-US" sz="1300">
              <a:latin typeface="+mn-lt"/>
            </a:endParaRPr>
          </a:p>
        </p:txBody>
      </p:sp>
    </p:spTree>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b6b24143-0de2-4c5a-b05e-2e6859d8ef3d">
      <UserInfo>
        <DisplayName>Minal Jaiswal</DisplayName>
        <AccountId>102</AccountId>
        <AccountType/>
      </UserInfo>
      <UserInfo>
        <DisplayName>Akanksha Meshram</DisplayName>
        <AccountId>123</AccountId>
        <AccountType/>
      </UserInfo>
      <UserInfo>
        <DisplayName>Kamalakar  Nayani</DisplayName>
        <AccountId>131</AccountId>
        <AccountType/>
      </UserInfo>
      <UserInfo>
        <DisplayName>Shrunga  Sharma</DisplayName>
        <AccountId>156</AccountId>
        <AccountType/>
      </UserInfo>
    </SharedWithUsers>
    <lcf76f155ced4ddcb4097134ff3c332f xmlns="0fe6e073-fbcf-4c9f-9467-c4294a786ad2">
      <Terms xmlns="http://schemas.microsoft.com/office/infopath/2007/PartnerControls"/>
    </lcf76f155ced4ddcb4097134ff3c332f>
    <TaxCatchAll xmlns="b6b24143-0de2-4c5a-b05e-2e6859d8ef3d"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08B8F660E2FD5A4F9C25F557691C2E7B" ma:contentTypeVersion="18" ma:contentTypeDescription="Create a new document." ma:contentTypeScope="" ma:versionID="2b6e7451337707153dddbd59e71609d2">
  <xsd:schema xmlns:xsd="http://www.w3.org/2001/XMLSchema" xmlns:xs="http://www.w3.org/2001/XMLSchema" xmlns:p="http://schemas.microsoft.com/office/2006/metadata/properties" xmlns:ns2="0fe6e073-fbcf-4c9f-9467-c4294a786ad2" xmlns:ns3="b6b24143-0de2-4c5a-b05e-2e6859d8ef3d" targetNamespace="http://schemas.microsoft.com/office/2006/metadata/properties" ma:root="true" ma:fieldsID="1110e2f18a3268e8660b82b3e61dd9d2" ns2:_="" ns3:_="">
    <xsd:import namespace="0fe6e073-fbcf-4c9f-9467-c4294a786ad2"/>
    <xsd:import namespace="b6b24143-0de2-4c5a-b05e-2e6859d8ef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e6e073-fbcf-4c9f-9467-c4294a786a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4bf3da-1bef-4c25-a990-26166b052b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b24143-0de2-4c5a-b05e-2e6859d8ef3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713a8a8-ae84-42fb-8a83-2ec816f39085}" ma:internalName="TaxCatchAll" ma:showField="CatchAllData" ma:web="b6b24143-0de2-4c5a-b05e-2e6859d8ef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B16A67-9EDA-4C42-B772-B6FA9FAAAFC7}">
  <ds:schemaRefs>
    <ds:schemaRef ds:uri="http://schemas.microsoft.com/office/2006/metadata/longProperties"/>
  </ds:schemaRefs>
</ds:datastoreItem>
</file>

<file path=customXml/itemProps2.xml><?xml version="1.0" encoding="utf-8"?>
<ds:datastoreItem xmlns:ds="http://schemas.openxmlformats.org/officeDocument/2006/customXml" ds:itemID="{76DAB55C-689A-4CB5-9C32-30EB43CB6751}">
  <ds:schemaRefs>
    <ds:schemaRef ds:uri="http://schemas.microsoft.com/sharepoint/v3/contenttype/forms"/>
  </ds:schemaRefs>
</ds:datastoreItem>
</file>

<file path=customXml/itemProps3.xml><?xml version="1.0" encoding="utf-8"?>
<ds:datastoreItem xmlns:ds="http://schemas.openxmlformats.org/officeDocument/2006/customXml" ds:itemID="{550BCE79-F542-4A88-A413-8C1CB26C26FA}">
  <ds:schemaRefs>
    <ds:schemaRef ds:uri="http://purl.org/dc/elements/1.1/"/>
    <ds:schemaRef ds:uri="0fe6e073-fbcf-4c9f-9467-c4294a786ad2"/>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b6b24143-0de2-4c5a-b05e-2e6859d8ef3d"/>
    <ds:schemaRef ds:uri="http://purl.org/dc/terms/"/>
  </ds:schemaRefs>
</ds:datastoreItem>
</file>

<file path=customXml/itemProps4.xml><?xml version="1.0" encoding="utf-8"?>
<ds:datastoreItem xmlns:ds="http://schemas.openxmlformats.org/officeDocument/2006/customXml" ds:itemID="{7AD37DCB-447B-4968-825B-9A0403E01CF0}">
  <ds:schemaRefs>
    <ds:schemaRef ds:uri="0fe6e073-fbcf-4c9f-9467-c4294a786ad2"/>
    <ds:schemaRef ds:uri="b6b24143-0de2-4c5a-b05e-2e6859d8ef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23</TotalTime>
  <Words>1156</Words>
  <Application>Microsoft Office PowerPoint</Application>
  <PresentationFormat>On-screen Show (4:3)</PresentationFormat>
  <Paragraphs>219</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About Netherlands</vt:lpstr>
      <vt:lpstr>About Netherlands</vt:lpstr>
      <vt:lpstr>About Netherlands</vt:lpstr>
      <vt:lpstr>Why Study in Netherlands?</vt:lpstr>
      <vt:lpstr>Why Study in Netherlands?</vt:lpstr>
      <vt:lpstr>Intake &amp; Deadline</vt:lpstr>
      <vt:lpstr>Entry Requirements</vt:lpstr>
      <vt:lpstr>Popular Courses </vt:lpstr>
      <vt:lpstr>Universities represented by KC in the Netherlands</vt:lpstr>
      <vt:lpstr>Slide 11</vt:lpstr>
      <vt:lpstr>University of Twente</vt:lpstr>
      <vt:lpstr>University of Twente</vt:lpstr>
      <vt:lpstr>Radboud University</vt:lpstr>
      <vt:lpstr>Radboud University</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Onimusha9x@ymail.com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GERMANY</dc:title>
  <dc:creator>Nguyen Anh Duong</dc:creator>
  <cp:lastModifiedBy>DELL</cp:lastModifiedBy>
  <cp:revision>2</cp:revision>
  <dcterms:created xsi:type="dcterms:W3CDTF">2011-08-10T09:17:23Z</dcterms:created>
  <dcterms:modified xsi:type="dcterms:W3CDTF">2026-06-11T09:58:02Z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KRISHNA\europe</vt:lpwstr>
  </property>
  <property fmtid="{D5CDD505-2E9C-101B-9397-08002B2CF9AE}" pid="3" name="Order">
    <vt:lpwstr>20800.0000000000</vt:lpwstr>
  </property>
  <property fmtid="{D5CDD505-2E9C-101B-9397-08002B2CF9AE}" pid="4" name="display_urn:schemas-microsoft-com:office:office#Author">
    <vt:lpwstr>KRISHNA\europe</vt:lpwstr>
  </property>
  <property fmtid="{D5CDD505-2E9C-101B-9397-08002B2CF9AE}" pid="5" name="ContentTypeId">
    <vt:lpwstr>0x01010008B8F660E2FD5A4F9C25F557691C2E7B</vt:lpwstr>
  </property>
  <property fmtid="{D5CDD505-2E9C-101B-9397-08002B2CF9AE}" pid="6" name="MediaServiceImageTags">
    <vt:lpwstr/>
  </property>
</Properties>
</file>