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drawing5.xml" ContentType="application/vnd.ms-office.drawingml.diagramDrawing+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3.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revisionInfo.xml" ContentType="application/vnd.ms-powerpoint.revisioninfo+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6" r:id="rId4"/>
    <p:sldMasterId id="2147484241" r:id="rId5"/>
  </p:sldMasterIdLst>
  <p:notesMasterIdLst>
    <p:notesMasterId r:id="rId44"/>
  </p:notesMasterIdLst>
  <p:handoutMasterIdLst>
    <p:handoutMasterId r:id="rId45"/>
  </p:handoutMasterIdLst>
  <p:sldIdLst>
    <p:sldId id="435" r:id="rId6"/>
    <p:sldId id="532" r:id="rId7"/>
    <p:sldId id="474" r:id="rId8"/>
    <p:sldId id="475" r:id="rId9"/>
    <p:sldId id="478" r:id="rId10"/>
    <p:sldId id="479" r:id="rId11"/>
    <p:sldId id="480" r:id="rId12"/>
    <p:sldId id="545" r:id="rId13"/>
    <p:sldId id="482" r:id="rId14"/>
    <p:sldId id="485" r:id="rId15"/>
    <p:sldId id="543" r:id="rId16"/>
    <p:sldId id="487" r:id="rId17"/>
    <p:sldId id="546" r:id="rId18"/>
    <p:sldId id="547" r:id="rId19"/>
    <p:sldId id="489" r:id="rId20"/>
    <p:sldId id="548" r:id="rId21"/>
    <p:sldId id="544" r:id="rId22"/>
    <p:sldId id="490" r:id="rId23"/>
    <p:sldId id="549" r:id="rId24"/>
    <p:sldId id="491" r:id="rId25"/>
    <p:sldId id="493" r:id="rId26"/>
    <p:sldId id="494" r:id="rId27"/>
    <p:sldId id="483" r:id="rId28"/>
    <p:sldId id="495" r:id="rId29"/>
    <p:sldId id="484" r:id="rId30"/>
    <p:sldId id="496" r:id="rId31"/>
    <p:sldId id="499" r:id="rId32"/>
    <p:sldId id="500" r:id="rId33"/>
    <p:sldId id="501" r:id="rId34"/>
    <p:sldId id="503" r:id="rId35"/>
    <p:sldId id="504" r:id="rId36"/>
    <p:sldId id="507" r:id="rId37"/>
    <p:sldId id="508" r:id="rId38"/>
    <p:sldId id="509" r:id="rId39"/>
    <p:sldId id="510" r:id="rId40"/>
    <p:sldId id="511" r:id="rId41"/>
    <p:sldId id="536" r:id="rId42"/>
    <p:sldId id="530" r:id="rId43"/>
  </p:sldIdLst>
  <p:sldSz cx="9144000" cy="6858000" type="screen4x3"/>
  <p:notesSz cx="6954838" cy="93091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 xmlns:p14="http://schemas.microsoft.com/office/powerpoint/2010/main">
        <p14:section name="Default Section" id="{471944B4-DB95-47E9-9DEA-A67F79F03D55}">
          <p14:sldIdLst>
            <p14:sldId id="435"/>
            <p14:sldId id="532"/>
            <p14:sldId id="474"/>
            <p14:sldId id="475"/>
            <p14:sldId id="478"/>
            <p14:sldId id="479"/>
            <p14:sldId id="480"/>
            <p14:sldId id="545"/>
            <p14:sldId id="482"/>
            <p14:sldId id="485"/>
            <p14:sldId id="543"/>
            <p14:sldId id="487"/>
            <p14:sldId id="546"/>
            <p14:sldId id="547"/>
            <p14:sldId id="489"/>
            <p14:sldId id="548"/>
            <p14:sldId id="544"/>
            <p14:sldId id="490"/>
            <p14:sldId id="549"/>
            <p14:sldId id="491"/>
            <p14:sldId id="493"/>
            <p14:sldId id="494"/>
            <p14:sldId id="483"/>
            <p14:sldId id="495"/>
            <p14:sldId id="484"/>
            <p14:sldId id="496"/>
            <p14:sldId id="499"/>
            <p14:sldId id="500"/>
            <p14:sldId id="501"/>
            <p14:sldId id="503"/>
            <p14:sldId id="504"/>
            <p14:sldId id="507"/>
            <p14:sldId id="508"/>
            <p14:sldId id="509"/>
            <p14:sldId id="510"/>
            <p14:sldId id="511"/>
            <p14:sldId id="536"/>
            <p14:sldId id="53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E2D26"/>
    <a:srgbClr val="FF9933"/>
    <a:srgbClr val="99FFCC"/>
    <a:srgbClr val="99CCFF"/>
    <a:srgbClr val="FFFFCC"/>
    <a:srgbClr val="FFCC99"/>
    <a:srgbClr val="7271AE"/>
    <a:srgbClr val="EBFFEB"/>
    <a:srgbClr val="C0060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A7E46-0152-4C7C-BCFB-DCA9198D9868}" v="688" dt="2026-05-19T11:46:47.100"/>
    <p1510:client id="{D5358517-F4E7-47B2-B0B6-88DCAF4CB6A7}" v="2" dt="2026-05-19T11:27:40.014"/>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urva Narkhede" userId="d71d3541-988d-4816-ae90-49d8a65f8563" providerId="ADAL" clId="{8F5E84BE-F961-4CC6-A69E-325B6E64A2F4}"/>
    <pc:docChg chg="modSld">
      <pc:chgData name="Apurva Narkhede" userId="d71d3541-988d-4816-ae90-49d8a65f8563" providerId="ADAL" clId="{8F5E84BE-F961-4CC6-A69E-325B6E64A2F4}" dt="2026-04-03T05:56:07.545" v="5" actId="20577"/>
      <pc:docMkLst>
        <pc:docMk/>
      </pc:docMkLst>
      <pc:sldChg chg="modSp mod">
        <pc:chgData name="Apurva Narkhede" userId="d71d3541-988d-4816-ae90-49d8a65f8563" providerId="ADAL" clId="{8F5E84BE-F961-4CC6-A69E-325B6E64A2F4}" dt="2026-04-03T05:56:07.545" v="5" actId="20577"/>
        <pc:sldMkLst>
          <pc:docMk/>
          <pc:sldMk cId="2875390898" sldId="504"/>
        </pc:sldMkLst>
        <pc:spChg chg="mod">
          <ac:chgData name="Apurva Narkhede" userId="d71d3541-988d-4816-ae90-49d8a65f8563" providerId="ADAL" clId="{8F5E84BE-F961-4CC6-A69E-325B6E64A2F4}" dt="2026-04-03T05:56:07.545" v="5" actId="20577"/>
          <ac:spMkLst>
            <pc:docMk/>
            <pc:sldMk cId="2875390898" sldId="504"/>
            <ac:spMk id="3" creationId="{24C062D9-F2DC-42B3-969F-21BD3C25A4A3}"/>
          </ac:spMkLst>
        </pc:spChg>
      </pc:sldChg>
    </pc:docChg>
  </pc:docChgLst>
  <pc:docChgLst>
    <pc:chgData name="Damini Talmale" userId="a942ec84-f6a1-459e-a01d-846029eb19b0" providerId="ADAL" clId="{14CA0E74-7AAC-4717-999D-3BF80BC642F8}"/>
    <pc:docChg chg="modSld">
      <pc:chgData name="Damini Talmale" userId="a942ec84-f6a1-459e-a01d-846029eb19b0" providerId="ADAL" clId="{14CA0E74-7AAC-4717-999D-3BF80BC642F8}" dt="2026-04-30T05:03:36.272" v="8" actId="20577"/>
      <pc:docMkLst>
        <pc:docMk/>
      </pc:docMkLst>
      <pc:sldChg chg="modSp">
        <pc:chgData name="Damini Talmale" userId="a942ec84-f6a1-459e-a01d-846029eb19b0" providerId="ADAL" clId="{14CA0E74-7AAC-4717-999D-3BF80BC642F8}" dt="2026-04-30T04:52:24.521" v="6" actId="14100"/>
        <pc:sldMkLst>
          <pc:docMk/>
          <pc:sldMk cId="3540403460" sldId="479"/>
        </pc:sldMkLst>
        <pc:spChg chg="mod">
          <ac:chgData name="Damini Talmale" userId="a942ec84-f6a1-459e-a01d-846029eb19b0" providerId="ADAL" clId="{14CA0E74-7AAC-4717-999D-3BF80BC642F8}" dt="2026-04-30T04:52:24.521" v="6" actId="14100"/>
          <ac:spMkLst>
            <pc:docMk/>
            <pc:sldMk cId="3540403460" sldId="479"/>
            <ac:spMk id="29" creationId="{5C0497F0-2B6E-4FD3-869C-7890879B46E0}"/>
          </ac:spMkLst>
        </pc:spChg>
      </pc:sldChg>
      <pc:sldChg chg="modSp">
        <pc:chgData name="Damini Talmale" userId="a942ec84-f6a1-459e-a01d-846029eb19b0" providerId="ADAL" clId="{14CA0E74-7AAC-4717-999D-3BF80BC642F8}" dt="2026-04-27T12:23:19.929" v="0" actId="20578"/>
        <pc:sldMkLst>
          <pc:docMk/>
          <pc:sldMk cId="2374100455" sldId="491"/>
        </pc:sldMkLst>
        <pc:spChg chg="mod">
          <ac:chgData name="Damini Talmale" userId="a942ec84-f6a1-459e-a01d-846029eb19b0" providerId="ADAL" clId="{14CA0E74-7AAC-4717-999D-3BF80BC642F8}" dt="2026-04-27T12:23:19.929" v="0" actId="20578"/>
          <ac:spMkLst>
            <pc:docMk/>
            <pc:sldMk cId="2374100455" sldId="491"/>
            <ac:spMk id="12" creationId="{7D0C337C-415C-4B27-ADA4-DA18DDB921E0}"/>
          </ac:spMkLst>
        </pc:spChg>
      </pc:sldChg>
      <pc:sldChg chg="modSp mod">
        <pc:chgData name="Damini Talmale" userId="a942ec84-f6a1-459e-a01d-846029eb19b0" providerId="ADAL" clId="{14CA0E74-7AAC-4717-999D-3BF80BC642F8}" dt="2026-04-30T05:03:36.272" v="8" actId="20577"/>
        <pc:sldMkLst>
          <pc:docMk/>
          <pc:sldMk cId="13204760" sldId="546"/>
        </pc:sldMkLst>
        <pc:spChg chg="mod">
          <ac:chgData name="Damini Talmale" userId="a942ec84-f6a1-459e-a01d-846029eb19b0" providerId="ADAL" clId="{14CA0E74-7AAC-4717-999D-3BF80BC642F8}" dt="2026-04-30T05:03:36.272" v="8" actId="20577"/>
          <ac:spMkLst>
            <pc:docMk/>
            <pc:sldMk cId="13204760" sldId="546"/>
            <ac:spMk id="23" creationId="{7A48BEA7-3614-70CF-52A8-D0881EF3978F}"/>
          </ac:spMkLst>
        </pc:spChg>
      </pc:sldChg>
    </pc:docChg>
  </pc:docChgLst>
  <pc:docChgLst>
    <pc:chgData name="Manisha Sewani" userId="60b01a13-39db-4a70-a303-74f5e4e288e4" providerId="ADAL" clId="{3392312E-3427-4F53-9D0A-5FE7C47D47AB}"/>
    <pc:docChg chg="undo custSel modSld">
      <pc:chgData name="Manisha Sewani" userId="60b01a13-39db-4a70-a303-74f5e4e288e4" providerId="ADAL" clId="{3392312E-3427-4F53-9D0A-5FE7C47D47AB}" dt="2026-05-19T11:46:47.100" v="686"/>
      <pc:docMkLst>
        <pc:docMk/>
      </pc:docMkLst>
      <pc:sldChg chg="addSp delSp modSp mod">
        <pc:chgData name="Manisha Sewani" userId="60b01a13-39db-4a70-a303-74f5e4e288e4" providerId="ADAL" clId="{3392312E-3427-4F53-9D0A-5FE7C47D47AB}" dt="2026-05-19T11:22:25.607" v="66" actId="1076"/>
        <pc:sldMkLst>
          <pc:docMk/>
          <pc:sldMk cId="0" sldId="435"/>
        </pc:sldMkLst>
        <pc:picChg chg="add del mod">
          <ac:chgData name="Manisha Sewani" userId="60b01a13-39db-4a70-a303-74f5e4e288e4" providerId="ADAL" clId="{3392312E-3427-4F53-9D0A-5FE7C47D47AB}" dt="2026-05-19T11:20:39.397" v="52" actId="478"/>
          <ac:picMkLst>
            <pc:docMk/>
            <pc:sldMk cId="0" sldId="435"/>
            <ac:picMk id="2" creationId="{A860DB39-5D1E-95C9-DA3C-E9E2BBEA477E}"/>
          </ac:picMkLst>
        </pc:picChg>
        <pc:picChg chg="add mod">
          <ac:chgData name="Manisha Sewani" userId="60b01a13-39db-4a70-a303-74f5e4e288e4" providerId="ADAL" clId="{3392312E-3427-4F53-9D0A-5FE7C47D47AB}" dt="2026-05-19T11:21:06.048" v="54" actId="1076"/>
          <ac:picMkLst>
            <pc:docMk/>
            <pc:sldMk cId="0" sldId="435"/>
            <ac:picMk id="3" creationId="{4C52462A-B8EA-F77E-0A9A-FA98A6AE47F3}"/>
          </ac:picMkLst>
        </pc:picChg>
        <pc:picChg chg="del">
          <ac:chgData name="Manisha Sewani" userId="60b01a13-39db-4a70-a303-74f5e4e288e4" providerId="ADAL" clId="{3392312E-3427-4F53-9D0A-5FE7C47D47AB}" dt="2026-05-19T11:20:35.880" v="50" actId="478"/>
          <ac:picMkLst>
            <pc:docMk/>
            <pc:sldMk cId="0" sldId="435"/>
            <ac:picMk id="7" creationId="{EF96D449-F377-9330-6126-7C23FBC5CEB8}"/>
          </ac:picMkLst>
        </pc:picChg>
        <pc:picChg chg="mod">
          <ac:chgData name="Manisha Sewani" userId="60b01a13-39db-4a70-a303-74f5e4e288e4" providerId="ADAL" clId="{3392312E-3427-4F53-9D0A-5FE7C47D47AB}" dt="2026-05-19T11:22:25.607" v="66" actId="1076"/>
          <ac:picMkLst>
            <pc:docMk/>
            <pc:sldMk cId="0" sldId="435"/>
            <ac:picMk id="16386" creationId="{00000000-0000-0000-0000-000000000000}"/>
          </ac:picMkLst>
        </pc:picChg>
      </pc:sldChg>
      <pc:sldChg chg="addSp delSp modSp mod setBg">
        <pc:chgData name="Manisha Sewani" userId="60b01a13-39db-4a70-a303-74f5e4e288e4" providerId="ADAL" clId="{3392312E-3427-4F53-9D0A-5FE7C47D47AB}" dt="2026-05-19T11:24:49.520" v="101" actId="20577"/>
        <pc:sldMkLst>
          <pc:docMk/>
          <pc:sldMk cId="4287745998" sldId="474"/>
        </pc:sldMkLst>
        <pc:spChg chg="mod">
          <ac:chgData name="Manisha Sewani" userId="60b01a13-39db-4a70-a303-74f5e4e288e4" providerId="ADAL" clId="{3392312E-3427-4F53-9D0A-5FE7C47D47AB}" dt="2026-05-19T11:22:10.228" v="64" actId="26606"/>
          <ac:spMkLst>
            <pc:docMk/>
            <pc:sldMk cId="4287745998" sldId="474"/>
            <ac:spMk id="3" creationId="{8A5D73B9-D1BD-4B6D-8A36-AB2CE4A2D940}"/>
          </ac:spMkLst>
        </pc:spChg>
        <pc:spChg chg="mod">
          <ac:chgData name="Manisha Sewani" userId="60b01a13-39db-4a70-a303-74f5e4e288e4" providerId="ADAL" clId="{3392312E-3427-4F53-9D0A-5FE7C47D47AB}" dt="2026-05-19T11:24:49.520" v="101" actId="20577"/>
          <ac:spMkLst>
            <pc:docMk/>
            <pc:sldMk cId="4287745998" sldId="474"/>
            <ac:spMk id="4" creationId="{433286D9-0EDB-4AE9-9E38-9CA0CEBE39AD}"/>
          </ac:spMkLst>
        </pc:spChg>
        <pc:spChg chg="add del">
          <ac:chgData name="Manisha Sewani" userId="60b01a13-39db-4a70-a303-74f5e4e288e4" providerId="ADAL" clId="{3392312E-3427-4F53-9D0A-5FE7C47D47AB}" dt="2026-05-19T11:22:10.228" v="64" actId="26606"/>
          <ac:spMkLst>
            <pc:docMk/>
            <pc:sldMk cId="4287745998" sldId="474"/>
            <ac:spMk id="9" creationId="{F837543A-6020-4505-A233-C9DB4BF74011}"/>
          </ac:spMkLst>
        </pc:spChg>
        <pc:spChg chg="add del">
          <ac:chgData name="Manisha Sewani" userId="60b01a13-39db-4a70-a303-74f5e4e288e4" providerId="ADAL" clId="{3392312E-3427-4F53-9D0A-5FE7C47D47AB}" dt="2026-05-19T11:22:10.228" v="64" actId="26606"/>
          <ac:spMkLst>
            <pc:docMk/>
            <pc:sldMk cId="4287745998" sldId="474"/>
            <ac:spMk id="11" creationId="{35B16301-FB18-48BA-A6DD-C37CAF6F9A18}"/>
          </ac:spMkLst>
        </pc:spChg>
        <pc:spChg chg="add del">
          <ac:chgData name="Manisha Sewani" userId="60b01a13-39db-4a70-a303-74f5e4e288e4" providerId="ADAL" clId="{3392312E-3427-4F53-9D0A-5FE7C47D47AB}" dt="2026-05-19T11:22:10.228" v="64" actId="26606"/>
          <ac:spMkLst>
            <pc:docMk/>
            <pc:sldMk cId="4287745998" sldId="474"/>
            <ac:spMk id="13" creationId="{C3C0D90E-074A-4F52-9B11-B52BEF4BCBE5}"/>
          </ac:spMkLst>
        </pc:spChg>
        <pc:spChg chg="add del">
          <ac:chgData name="Manisha Sewani" userId="60b01a13-39db-4a70-a303-74f5e4e288e4" providerId="ADAL" clId="{3392312E-3427-4F53-9D0A-5FE7C47D47AB}" dt="2026-05-19T11:22:10.228" v="64" actId="26606"/>
          <ac:spMkLst>
            <pc:docMk/>
            <pc:sldMk cId="4287745998" sldId="474"/>
            <ac:spMk id="15" creationId="{CABBD4C1-E6F8-46F6-8152-A8A97490BF4D}"/>
          </ac:spMkLst>
        </pc:spChg>
        <pc:spChg chg="add del">
          <ac:chgData name="Manisha Sewani" userId="60b01a13-39db-4a70-a303-74f5e4e288e4" providerId="ADAL" clId="{3392312E-3427-4F53-9D0A-5FE7C47D47AB}" dt="2026-05-19T11:22:10.228" v="64" actId="26606"/>
          <ac:spMkLst>
            <pc:docMk/>
            <pc:sldMk cId="4287745998" sldId="474"/>
            <ac:spMk id="17" creationId="{83BA5EF5-1FE9-4BF9-83BB-269BCDDF6156}"/>
          </ac:spMkLst>
        </pc:spChg>
        <pc:spChg chg="add del">
          <ac:chgData name="Manisha Sewani" userId="60b01a13-39db-4a70-a303-74f5e4e288e4" providerId="ADAL" clId="{3392312E-3427-4F53-9D0A-5FE7C47D47AB}" dt="2026-05-19T11:22:10.228" v="64" actId="26606"/>
          <ac:spMkLst>
            <pc:docMk/>
            <pc:sldMk cId="4287745998" sldId="474"/>
            <ac:spMk id="21" creationId="{88853921-7BC9-4BDE-ACAB-133C683C82D6}"/>
          </ac:spMkLst>
        </pc:spChg>
        <pc:spChg chg="add del">
          <ac:chgData name="Manisha Sewani" userId="60b01a13-39db-4a70-a303-74f5e4e288e4" providerId="ADAL" clId="{3392312E-3427-4F53-9D0A-5FE7C47D47AB}" dt="2026-05-19T11:22:10.228" v="64" actId="26606"/>
          <ac:spMkLst>
            <pc:docMk/>
            <pc:sldMk cId="4287745998" sldId="474"/>
            <ac:spMk id="23" creationId="{09192968-3AE7-4470-A61C-97294BB92731}"/>
          </ac:spMkLst>
        </pc:spChg>
        <pc:spChg chg="add del">
          <ac:chgData name="Manisha Sewani" userId="60b01a13-39db-4a70-a303-74f5e4e288e4" providerId="ADAL" clId="{3392312E-3427-4F53-9D0A-5FE7C47D47AB}" dt="2026-05-19T11:22:10.228" v="64" actId="26606"/>
          <ac:spMkLst>
            <pc:docMk/>
            <pc:sldMk cId="4287745998" sldId="474"/>
            <ac:spMk id="25" creationId="{3AB72E55-43E4-4356-BFE8-E2102CB0B505}"/>
          </ac:spMkLst>
        </pc:spChg>
        <pc:picChg chg="add mod">
          <ac:chgData name="Manisha Sewani" userId="60b01a13-39db-4a70-a303-74f5e4e288e4" providerId="ADAL" clId="{3392312E-3427-4F53-9D0A-5FE7C47D47AB}" dt="2026-05-19T11:21:38.968" v="62" actId="1076"/>
          <ac:picMkLst>
            <pc:docMk/>
            <pc:sldMk cId="4287745998" sldId="474"/>
            <ac:picMk id="2" creationId="{C1E773BB-C886-C06E-3566-6ACBF6E6A827}"/>
          </ac:picMkLst>
        </pc:picChg>
        <pc:picChg chg="del">
          <ac:chgData name="Manisha Sewani" userId="60b01a13-39db-4a70-a303-74f5e4e288e4" providerId="ADAL" clId="{3392312E-3427-4F53-9D0A-5FE7C47D47AB}" dt="2026-05-19T11:21:12.043" v="56" actId="478"/>
          <ac:picMkLst>
            <pc:docMk/>
            <pc:sldMk cId="4287745998" sldId="474"/>
            <ac:picMk id="5" creationId="{2813BF8E-7D83-7FA4-2985-5C6CC42A2281}"/>
          </ac:picMkLst>
        </pc:picChg>
      </pc:sldChg>
      <pc:sldChg chg="addSp delSp modSp mod">
        <pc:chgData name="Manisha Sewani" userId="60b01a13-39db-4a70-a303-74f5e4e288e4" providerId="ADAL" clId="{3392312E-3427-4F53-9D0A-5FE7C47D47AB}" dt="2026-05-19T11:28:22.095" v="117" actId="1076"/>
        <pc:sldMkLst>
          <pc:docMk/>
          <pc:sldMk cId="2859436431" sldId="475"/>
        </pc:sldMkLst>
        <pc:spChg chg="add del">
          <ac:chgData name="Manisha Sewani" userId="60b01a13-39db-4a70-a303-74f5e4e288e4" providerId="ADAL" clId="{3392312E-3427-4F53-9D0A-5FE7C47D47AB}" dt="2026-05-19T11:27:48.467" v="110" actId="22"/>
          <ac:spMkLst>
            <pc:docMk/>
            <pc:sldMk cId="2859436431" sldId="475"/>
            <ac:spMk id="8" creationId="{80F261AD-DF32-A049-3DAF-14FE2B939A6D}"/>
          </ac:spMkLst>
        </pc:spChg>
        <pc:picChg chg="del">
          <ac:chgData name="Manisha Sewani" userId="60b01a13-39db-4a70-a303-74f5e4e288e4" providerId="ADAL" clId="{3392312E-3427-4F53-9D0A-5FE7C47D47AB}" dt="2026-05-19T11:27:56.641" v="112" actId="478"/>
          <ac:picMkLst>
            <pc:docMk/>
            <pc:sldMk cId="2859436431" sldId="475"/>
            <ac:picMk id="3" creationId="{F0A8C50E-D853-4E8C-941C-EC860A13E010}"/>
          </ac:picMkLst>
        </pc:picChg>
        <pc:picChg chg="del">
          <ac:chgData name="Manisha Sewani" userId="60b01a13-39db-4a70-a303-74f5e4e288e4" providerId="ADAL" clId="{3392312E-3427-4F53-9D0A-5FE7C47D47AB}" dt="2026-05-19T11:27:06.895" v="102" actId="478"/>
          <ac:picMkLst>
            <pc:docMk/>
            <pc:sldMk cId="2859436431" sldId="475"/>
            <ac:picMk id="5" creationId="{32B1A546-3A43-97B5-6EEE-CF7AA788A308}"/>
          </ac:picMkLst>
        </pc:picChg>
        <pc:picChg chg="add mod">
          <ac:chgData name="Manisha Sewani" userId="60b01a13-39db-4a70-a303-74f5e4e288e4" providerId="ADAL" clId="{3392312E-3427-4F53-9D0A-5FE7C47D47AB}" dt="2026-05-19T11:27:07.784" v="103"/>
          <ac:picMkLst>
            <pc:docMk/>
            <pc:sldMk cId="2859436431" sldId="475"/>
            <ac:picMk id="6" creationId="{979EDB54-B227-6B09-9A11-C7ADE6F34EB8}"/>
          </ac:picMkLst>
        </pc:picChg>
        <pc:picChg chg="add mod">
          <ac:chgData name="Manisha Sewani" userId="60b01a13-39db-4a70-a303-74f5e4e288e4" providerId="ADAL" clId="{3392312E-3427-4F53-9D0A-5FE7C47D47AB}" dt="2026-05-19T11:28:22.095" v="117" actId="1076"/>
          <ac:picMkLst>
            <pc:docMk/>
            <pc:sldMk cId="2859436431" sldId="475"/>
            <ac:picMk id="10" creationId="{51CD210C-34BF-7765-640B-6441D2DC162C}"/>
          </ac:picMkLst>
        </pc:picChg>
      </pc:sldChg>
      <pc:sldChg chg="addSp delSp modSp mod">
        <pc:chgData name="Manisha Sewani" userId="60b01a13-39db-4a70-a303-74f5e4e288e4" providerId="ADAL" clId="{3392312E-3427-4F53-9D0A-5FE7C47D47AB}" dt="2026-05-19T11:27:11.829" v="105"/>
        <pc:sldMkLst>
          <pc:docMk/>
          <pc:sldMk cId="2917003102" sldId="478"/>
        </pc:sldMkLst>
        <pc:picChg chg="add mod">
          <ac:chgData name="Manisha Sewani" userId="60b01a13-39db-4a70-a303-74f5e4e288e4" providerId="ADAL" clId="{3392312E-3427-4F53-9D0A-5FE7C47D47AB}" dt="2026-05-19T11:27:11.829" v="105"/>
          <ac:picMkLst>
            <pc:docMk/>
            <pc:sldMk cId="2917003102" sldId="478"/>
            <ac:picMk id="2" creationId="{8FCAD16F-2D1A-DF74-F240-1DE4F1377A7D}"/>
          </ac:picMkLst>
        </pc:picChg>
        <pc:picChg chg="del">
          <ac:chgData name="Manisha Sewani" userId="60b01a13-39db-4a70-a303-74f5e4e288e4" providerId="ADAL" clId="{3392312E-3427-4F53-9D0A-5FE7C47D47AB}" dt="2026-05-19T11:27:10.683" v="104" actId="478"/>
          <ac:picMkLst>
            <pc:docMk/>
            <pc:sldMk cId="2917003102" sldId="478"/>
            <ac:picMk id="25" creationId="{F18009F3-28CE-C771-2A6D-F9FEC32C9C38}"/>
          </ac:picMkLst>
        </pc:picChg>
      </pc:sldChg>
      <pc:sldChg chg="addSp delSp modSp mod">
        <pc:chgData name="Manisha Sewani" userId="60b01a13-39db-4a70-a303-74f5e4e288e4" providerId="ADAL" clId="{3392312E-3427-4F53-9D0A-5FE7C47D47AB}" dt="2026-05-19T11:29:27.749" v="158" actId="20577"/>
        <pc:sldMkLst>
          <pc:docMk/>
          <pc:sldMk cId="3540403460" sldId="479"/>
        </pc:sldMkLst>
        <pc:spChg chg="mod">
          <ac:chgData name="Manisha Sewani" userId="60b01a13-39db-4a70-a303-74f5e4e288e4" providerId="ADAL" clId="{3392312E-3427-4F53-9D0A-5FE7C47D47AB}" dt="2026-05-19T11:29:27.749" v="158" actId="20577"/>
          <ac:spMkLst>
            <pc:docMk/>
            <pc:sldMk cId="3540403460" sldId="479"/>
            <ac:spMk id="29" creationId="{5C0497F0-2B6E-4FD3-869C-7890879B46E0}"/>
          </ac:spMkLst>
        </pc:spChg>
        <pc:picChg chg="add mod">
          <ac:chgData name="Manisha Sewani" userId="60b01a13-39db-4a70-a303-74f5e4e288e4" providerId="ADAL" clId="{3392312E-3427-4F53-9D0A-5FE7C47D47AB}" dt="2026-05-19T11:27:16.067" v="107"/>
          <ac:picMkLst>
            <pc:docMk/>
            <pc:sldMk cId="3540403460" sldId="479"/>
            <ac:picMk id="2" creationId="{0D7352C3-F3E6-28F8-650E-C38021820048}"/>
          </ac:picMkLst>
        </pc:picChg>
        <pc:picChg chg="del">
          <ac:chgData name="Manisha Sewani" userId="60b01a13-39db-4a70-a303-74f5e4e288e4" providerId="ADAL" clId="{3392312E-3427-4F53-9D0A-5FE7C47D47AB}" dt="2026-05-19T11:27:15.070" v="106" actId="478"/>
          <ac:picMkLst>
            <pc:docMk/>
            <pc:sldMk cId="3540403460" sldId="479"/>
            <ac:picMk id="12" creationId="{398F05C3-BBF5-DAA4-EEF6-2CC1ED260FD0}"/>
          </ac:picMkLst>
        </pc:picChg>
      </pc:sldChg>
      <pc:sldChg chg="addSp delSp modSp mod">
        <pc:chgData name="Manisha Sewani" userId="60b01a13-39db-4a70-a303-74f5e4e288e4" providerId="ADAL" clId="{3392312E-3427-4F53-9D0A-5FE7C47D47AB}" dt="2026-05-19T11:29:47.104" v="160"/>
        <pc:sldMkLst>
          <pc:docMk/>
          <pc:sldMk cId="754628608" sldId="480"/>
        </pc:sldMkLst>
        <pc:picChg chg="add mod">
          <ac:chgData name="Manisha Sewani" userId="60b01a13-39db-4a70-a303-74f5e4e288e4" providerId="ADAL" clId="{3392312E-3427-4F53-9D0A-5FE7C47D47AB}" dt="2026-05-19T11:29:47.104" v="160"/>
          <ac:picMkLst>
            <pc:docMk/>
            <pc:sldMk cId="754628608" sldId="480"/>
            <ac:picMk id="2" creationId="{D6EF86C0-B7F8-429B-98A1-3C24B7DF2E15}"/>
          </ac:picMkLst>
        </pc:picChg>
        <pc:picChg chg="del">
          <ac:chgData name="Manisha Sewani" userId="60b01a13-39db-4a70-a303-74f5e4e288e4" providerId="ADAL" clId="{3392312E-3427-4F53-9D0A-5FE7C47D47AB}" dt="2026-05-19T11:29:46.271" v="159" actId="478"/>
          <ac:picMkLst>
            <pc:docMk/>
            <pc:sldMk cId="754628608" sldId="480"/>
            <ac:picMk id="5" creationId="{D89FBD37-15E5-1510-8639-AA2931E8AA7A}"/>
          </ac:picMkLst>
        </pc:picChg>
      </pc:sldChg>
      <pc:sldChg chg="addSp delSp modSp mod">
        <pc:chgData name="Manisha Sewani" userId="60b01a13-39db-4a70-a303-74f5e4e288e4" providerId="ADAL" clId="{3392312E-3427-4F53-9D0A-5FE7C47D47AB}" dt="2026-05-19T11:29:55.795" v="164"/>
        <pc:sldMkLst>
          <pc:docMk/>
          <pc:sldMk cId="4064895949" sldId="482"/>
        </pc:sldMkLst>
        <pc:picChg chg="add mod">
          <ac:chgData name="Manisha Sewani" userId="60b01a13-39db-4a70-a303-74f5e4e288e4" providerId="ADAL" clId="{3392312E-3427-4F53-9D0A-5FE7C47D47AB}" dt="2026-05-19T11:29:55.795" v="164"/>
          <ac:picMkLst>
            <pc:docMk/>
            <pc:sldMk cId="4064895949" sldId="482"/>
            <ac:picMk id="2" creationId="{DEA5D551-AC43-0637-F34D-CDA74E8DAACB}"/>
          </ac:picMkLst>
        </pc:picChg>
        <pc:picChg chg="del">
          <ac:chgData name="Manisha Sewani" userId="60b01a13-39db-4a70-a303-74f5e4e288e4" providerId="ADAL" clId="{3392312E-3427-4F53-9D0A-5FE7C47D47AB}" dt="2026-05-19T11:29:54.842" v="163" actId="478"/>
          <ac:picMkLst>
            <pc:docMk/>
            <pc:sldMk cId="4064895949" sldId="482"/>
            <ac:picMk id="5" creationId="{198D6619-E0DB-3C1E-9875-2672A96299FB}"/>
          </ac:picMkLst>
        </pc:picChg>
      </pc:sldChg>
      <pc:sldChg chg="addSp delSp modSp mod">
        <pc:chgData name="Manisha Sewani" userId="60b01a13-39db-4a70-a303-74f5e4e288e4" providerId="ADAL" clId="{3392312E-3427-4F53-9D0A-5FE7C47D47AB}" dt="2026-05-19T11:39:32.983" v="411"/>
        <pc:sldMkLst>
          <pc:docMk/>
          <pc:sldMk cId="1554277144" sldId="483"/>
        </pc:sldMkLst>
        <pc:picChg chg="add mod">
          <ac:chgData name="Manisha Sewani" userId="60b01a13-39db-4a70-a303-74f5e4e288e4" providerId="ADAL" clId="{3392312E-3427-4F53-9D0A-5FE7C47D47AB}" dt="2026-05-19T11:39:32.983" v="411"/>
          <ac:picMkLst>
            <pc:docMk/>
            <pc:sldMk cId="1554277144" sldId="483"/>
            <ac:picMk id="2" creationId="{3E5E1B16-DFD0-F19B-C65F-6ACAECFA3366}"/>
          </ac:picMkLst>
        </pc:picChg>
        <pc:picChg chg="del">
          <ac:chgData name="Manisha Sewani" userId="60b01a13-39db-4a70-a303-74f5e4e288e4" providerId="ADAL" clId="{3392312E-3427-4F53-9D0A-5FE7C47D47AB}" dt="2026-05-19T11:39:32.041" v="410" actId="478"/>
          <ac:picMkLst>
            <pc:docMk/>
            <pc:sldMk cId="1554277144" sldId="483"/>
            <ac:picMk id="5" creationId="{F9027B72-E14A-F91A-ACDA-D73EEE6306C9}"/>
          </ac:picMkLst>
        </pc:picChg>
      </pc:sldChg>
      <pc:sldChg chg="addSp delSp modSp mod">
        <pc:chgData name="Manisha Sewani" userId="60b01a13-39db-4a70-a303-74f5e4e288e4" providerId="ADAL" clId="{3392312E-3427-4F53-9D0A-5FE7C47D47AB}" dt="2026-05-19T11:42:49.188" v="569"/>
        <pc:sldMkLst>
          <pc:docMk/>
          <pc:sldMk cId="3422869610" sldId="484"/>
        </pc:sldMkLst>
        <pc:spChg chg="mod">
          <ac:chgData name="Manisha Sewani" userId="60b01a13-39db-4a70-a303-74f5e4e288e4" providerId="ADAL" clId="{3392312E-3427-4F53-9D0A-5FE7C47D47AB}" dt="2026-05-19T11:42:24.475" v="565" actId="207"/>
          <ac:spMkLst>
            <pc:docMk/>
            <pc:sldMk cId="3422869610" sldId="484"/>
            <ac:spMk id="3" creationId="{93E242D7-51C1-4593-A41F-910B9B5251B1}"/>
          </ac:spMkLst>
        </pc:spChg>
        <pc:picChg chg="add mod">
          <ac:chgData name="Manisha Sewani" userId="60b01a13-39db-4a70-a303-74f5e4e288e4" providerId="ADAL" clId="{3392312E-3427-4F53-9D0A-5FE7C47D47AB}" dt="2026-05-19T11:42:49.188" v="569"/>
          <ac:picMkLst>
            <pc:docMk/>
            <pc:sldMk cId="3422869610" sldId="484"/>
            <ac:picMk id="2" creationId="{3FA1B0C4-B8C4-83B4-139E-A1449FA0FEA1}"/>
          </ac:picMkLst>
        </pc:picChg>
        <pc:picChg chg="del">
          <ac:chgData name="Manisha Sewani" userId="60b01a13-39db-4a70-a303-74f5e4e288e4" providerId="ADAL" clId="{3392312E-3427-4F53-9D0A-5FE7C47D47AB}" dt="2026-05-19T11:42:48.876" v="568" actId="478"/>
          <ac:picMkLst>
            <pc:docMk/>
            <pc:sldMk cId="3422869610" sldId="484"/>
            <ac:picMk id="5" creationId="{2FF16B8D-5382-062C-85E3-C1B50C9A2995}"/>
          </ac:picMkLst>
        </pc:picChg>
      </pc:sldChg>
      <pc:sldChg chg="addSp delSp modSp mod">
        <pc:chgData name="Manisha Sewani" userId="60b01a13-39db-4a70-a303-74f5e4e288e4" providerId="ADAL" clId="{3392312E-3427-4F53-9D0A-5FE7C47D47AB}" dt="2026-05-19T11:29:59.460" v="166"/>
        <pc:sldMkLst>
          <pc:docMk/>
          <pc:sldMk cId="3547424151" sldId="485"/>
        </pc:sldMkLst>
        <pc:picChg chg="add mod">
          <ac:chgData name="Manisha Sewani" userId="60b01a13-39db-4a70-a303-74f5e4e288e4" providerId="ADAL" clId="{3392312E-3427-4F53-9D0A-5FE7C47D47AB}" dt="2026-05-19T11:29:59.460" v="166"/>
          <ac:picMkLst>
            <pc:docMk/>
            <pc:sldMk cId="3547424151" sldId="485"/>
            <ac:picMk id="2" creationId="{62F3980C-9704-DEDE-F785-B2CA55BB8EE2}"/>
          </ac:picMkLst>
        </pc:picChg>
        <pc:picChg chg="del">
          <ac:chgData name="Manisha Sewani" userId="60b01a13-39db-4a70-a303-74f5e4e288e4" providerId="ADAL" clId="{3392312E-3427-4F53-9D0A-5FE7C47D47AB}" dt="2026-05-19T11:29:58.393" v="165" actId="478"/>
          <ac:picMkLst>
            <pc:docMk/>
            <pc:sldMk cId="3547424151" sldId="485"/>
            <ac:picMk id="5" creationId="{535C9981-779B-92EA-AAD8-89F82119FF07}"/>
          </ac:picMkLst>
        </pc:picChg>
      </pc:sldChg>
      <pc:sldChg chg="addSp delSp modSp mod">
        <pc:chgData name="Manisha Sewani" userId="60b01a13-39db-4a70-a303-74f5e4e288e4" providerId="ADAL" clId="{3392312E-3427-4F53-9D0A-5FE7C47D47AB}" dt="2026-05-19T11:30:55.177" v="184"/>
        <pc:sldMkLst>
          <pc:docMk/>
          <pc:sldMk cId="1354190036" sldId="487"/>
        </pc:sldMkLst>
        <pc:picChg chg="add mod">
          <ac:chgData name="Manisha Sewani" userId="60b01a13-39db-4a70-a303-74f5e4e288e4" providerId="ADAL" clId="{3392312E-3427-4F53-9D0A-5FE7C47D47AB}" dt="2026-05-19T11:30:55.177" v="184"/>
          <ac:picMkLst>
            <pc:docMk/>
            <pc:sldMk cId="1354190036" sldId="487"/>
            <ac:picMk id="2" creationId="{84941D5C-5A94-AB77-E993-7727B53A9589}"/>
          </ac:picMkLst>
        </pc:picChg>
        <pc:picChg chg="del">
          <ac:chgData name="Manisha Sewani" userId="60b01a13-39db-4a70-a303-74f5e4e288e4" providerId="ADAL" clId="{3392312E-3427-4F53-9D0A-5FE7C47D47AB}" dt="2026-05-19T11:30:54.403" v="183" actId="478"/>
          <ac:picMkLst>
            <pc:docMk/>
            <pc:sldMk cId="1354190036" sldId="487"/>
            <ac:picMk id="14" creationId="{6D2DEFF1-315F-B1A1-EACE-847025695B31}"/>
          </ac:picMkLst>
        </pc:picChg>
      </pc:sldChg>
      <pc:sldChg chg="addSp delSp modSp mod">
        <pc:chgData name="Manisha Sewani" userId="60b01a13-39db-4a70-a303-74f5e4e288e4" providerId="ADAL" clId="{3392312E-3427-4F53-9D0A-5FE7C47D47AB}" dt="2026-05-19T11:30:41.730" v="178" actId="1076"/>
        <pc:sldMkLst>
          <pc:docMk/>
          <pc:sldMk cId="1585677393" sldId="489"/>
        </pc:sldMkLst>
        <pc:picChg chg="add mod">
          <ac:chgData name="Manisha Sewani" userId="60b01a13-39db-4a70-a303-74f5e4e288e4" providerId="ADAL" clId="{3392312E-3427-4F53-9D0A-5FE7C47D47AB}" dt="2026-05-19T11:30:41.730" v="178" actId="1076"/>
          <ac:picMkLst>
            <pc:docMk/>
            <pc:sldMk cId="1585677393" sldId="489"/>
            <ac:picMk id="2" creationId="{41B3A649-5CCA-E8D2-3A03-190C02E27C4E}"/>
          </ac:picMkLst>
        </pc:picChg>
        <pc:picChg chg="del">
          <ac:chgData name="Manisha Sewani" userId="60b01a13-39db-4a70-a303-74f5e4e288e4" providerId="ADAL" clId="{3392312E-3427-4F53-9D0A-5FE7C47D47AB}" dt="2026-05-19T11:30:38.661" v="176" actId="478"/>
          <ac:picMkLst>
            <pc:docMk/>
            <pc:sldMk cId="1585677393" sldId="489"/>
            <ac:picMk id="17" creationId="{6B7CDF28-E1B2-2D7A-46F6-F97FEBB2C51E}"/>
          </ac:picMkLst>
        </pc:picChg>
      </pc:sldChg>
      <pc:sldChg chg="addSp delSp modSp mod">
        <pc:chgData name="Manisha Sewani" userId="60b01a13-39db-4a70-a303-74f5e4e288e4" providerId="ADAL" clId="{3392312E-3427-4F53-9D0A-5FE7C47D47AB}" dt="2026-05-19T11:30:26.716" v="170"/>
        <pc:sldMkLst>
          <pc:docMk/>
          <pc:sldMk cId="3285324363" sldId="490"/>
        </pc:sldMkLst>
        <pc:picChg chg="add mod">
          <ac:chgData name="Manisha Sewani" userId="60b01a13-39db-4a70-a303-74f5e4e288e4" providerId="ADAL" clId="{3392312E-3427-4F53-9D0A-5FE7C47D47AB}" dt="2026-05-19T11:30:26.716" v="170"/>
          <ac:picMkLst>
            <pc:docMk/>
            <pc:sldMk cId="3285324363" sldId="490"/>
            <ac:picMk id="10" creationId="{664E0BBB-8A4E-1004-35F0-AB6BF214D0B5}"/>
          </ac:picMkLst>
        </pc:picChg>
        <pc:picChg chg="del">
          <ac:chgData name="Manisha Sewani" userId="60b01a13-39db-4a70-a303-74f5e4e288e4" providerId="ADAL" clId="{3392312E-3427-4F53-9D0A-5FE7C47D47AB}" dt="2026-05-19T11:30:25.905" v="169" actId="478"/>
          <ac:picMkLst>
            <pc:docMk/>
            <pc:sldMk cId="3285324363" sldId="490"/>
            <ac:picMk id="17" creationId="{ACAC41C3-49B1-A453-7AC0-7D40BE38B2FE}"/>
          </ac:picMkLst>
        </pc:picChg>
      </pc:sldChg>
      <pc:sldChg chg="addSp delSp modSp mod">
        <pc:chgData name="Manisha Sewani" userId="60b01a13-39db-4a70-a303-74f5e4e288e4" providerId="ADAL" clId="{3392312E-3427-4F53-9D0A-5FE7C47D47AB}" dt="2026-05-19T11:34:27.695" v="382"/>
        <pc:sldMkLst>
          <pc:docMk/>
          <pc:sldMk cId="2374100455" sldId="491"/>
        </pc:sldMkLst>
        <pc:spChg chg="mod">
          <ac:chgData name="Manisha Sewani" userId="60b01a13-39db-4a70-a303-74f5e4e288e4" providerId="ADAL" clId="{3392312E-3427-4F53-9D0A-5FE7C47D47AB}" dt="2026-05-19T11:32:45.206" v="227" actId="115"/>
          <ac:spMkLst>
            <pc:docMk/>
            <pc:sldMk cId="2374100455" sldId="491"/>
            <ac:spMk id="9" creationId="{954E24AB-EF9F-4EDE-A474-E9B6423ABE48}"/>
          </ac:spMkLst>
        </pc:spChg>
        <pc:picChg chg="add mod">
          <ac:chgData name="Manisha Sewani" userId="60b01a13-39db-4a70-a303-74f5e4e288e4" providerId="ADAL" clId="{3392312E-3427-4F53-9D0A-5FE7C47D47AB}" dt="2026-05-19T11:34:27.695" v="382"/>
          <ac:picMkLst>
            <pc:docMk/>
            <pc:sldMk cId="2374100455" sldId="491"/>
            <ac:picMk id="2" creationId="{AFF02BB7-D100-028A-6C53-B06A6A2BBA50}"/>
          </ac:picMkLst>
        </pc:picChg>
        <pc:picChg chg="del">
          <ac:chgData name="Manisha Sewani" userId="60b01a13-39db-4a70-a303-74f5e4e288e4" providerId="ADAL" clId="{3392312E-3427-4F53-9D0A-5FE7C47D47AB}" dt="2026-05-19T11:34:26.824" v="381" actId="478"/>
          <ac:picMkLst>
            <pc:docMk/>
            <pc:sldMk cId="2374100455" sldId="491"/>
            <ac:picMk id="18" creationId="{6E334473-1518-1A29-9B4D-D4A566F8BFAF}"/>
          </ac:picMkLst>
        </pc:picChg>
      </pc:sldChg>
      <pc:sldChg chg="addSp delSp modSp mod">
        <pc:chgData name="Manisha Sewani" userId="60b01a13-39db-4a70-a303-74f5e4e288e4" providerId="ADAL" clId="{3392312E-3427-4F53-9D0A-5FE7C47D47AB}" dt="2026-05-19T11:34:29.756" v="383"/>
        <pc:sldMkLst>
          <pc:docMk/>
          <pc:sldMk cId="1542947612" sldId="493"/>
        </pc:sldMkLst>
        <pc:spChg chg="mod">
          <ac:chgData name="Manisha Sewani" userId="60b01a13-39db-4a70-a303-74f5e4e288e4" providerId="ADAL" clId="{3392312E-3427-4F53-9D0A-5FE7C47D47AB}" dt="2026-05-19T11:34:14.247" v="377" actId="20577"/>
          <ac:spMkLst>
            <pc:docMk/>
            <pc:sldMk cId="1542947612" sldId="493"/>
            <ac:spMk id="4" creationId="{A0EA3FAC-853D-439F-B72B-FE57C7CFC261}"/>
          </ac:spMkLst>
        </pc:spChg>
        <pc:spChg chg="add del">
          <ac:chgData name="Manisha Sewani" userId="60b01a13-39db-4a70-a303-74f5e4e288e4" providerId="ADAL" clId="{3392312E-3427-4F53-9D0A-5FE7C47D47AB}" dt="2026-05-19T11:34:20.504" v="380" actId="22"/>
          <ac:spMkLst>
            <pc:docMk/>
            <pc:sldMk cId="1542947612" sldId="493"/>
            <ac:spMk id="6" creationId="{8DEED8DC-37D4-F7F5-FD8C-EBFA3BC81B5A}"/>
          </ac:spMkLst>
        </pc:spChg>
        <pc:picChg chg="del">
          <ac:chgData name="Manisha Sewani" userId="60b01a13-39db-4a70-a303-74f5e4e288e4" providerId="ADAL" clId="{3392312E-3427-4F53-9D0A-5FE7C47D47AB}" dt="2026-05-19T11:34:18.400" v="378" actId="478"/>
          <ac:picMkLst>
            <pc:docMk/>
            <pc:sldMk cId="1542947612" sldId="493"/>
            <ac:picMk id="5" creationId="{59BD1916-685A-AA65-460E-CE806797227E}"/>
          </ac:picMkLst>
        </pc:picChg>
        <pc:picChg chg="add mod">
          <ac:chgData name="Manisha Sewani" userId="60b01a13-39db-4a70-a303-74f5e4e288e4" providerId="ADAL" clId="{3392312E-3427-4F53-9D0A-5FE7C47D47AB}" dt="2026-05-19T11:34:29.756" v="383"/>
          <ac:picMkLst>
            <pc:docMk/>
            <pc:sldMk cId="1542947612" sldId="493"/>
            <ac:picMk id="7" creationId="{47D04372-CA9B-E481-0D61-DFD67BE11662}"/>
          </ac:picMkLst>
        </pc:picChg>
      </pc:sldChg>
      <pc:sldChg chg="addSp delSp modSp mod">
        <pc:chgData name="Manisha Sewani" userId="60b01a13-39db-4a70-a303-74f5e4e288e4" providerId="ADAL" clId="{3392312E-3427-4F53-9D0A-5FE7C47D47AB}" dt="2026-05-19T11:37:28.078" v="409" actId="20577"/>
        <pc:sldMkLst>
          <pc:docMk/>
          <pc:sldMk cId="2620745790" sldId="494"/>
        </pc:sldMkLst>
        <pc:graphicFrameChg chg="modGraphic">
          <ac:chgData name="Manisha Sewani" userId="60b01a13-39db-4a70-a303-74f5e4e288e4" providerId="ADAL" clId="{3392312E-3427-4F53-9D0A-5FE7C47D47AB}" dt="2026-05-19T11:37:28.078" v="409" actId="20577"/>
          <ac:graphicFrameMkLst>
            <pc:docMk/>
            <pc:sldMk cId="2620745790" sldId="494"/>
            <ac:graphicFrameMk id="4" creationId="{08402120-7122-4D4D-9049-71E585790766}"/>
          </ac:graphicFrameMkLst>
        </pc:graphicFrameChg>
        <pc:picChg chg="add mod">
          <ac:chgData name="Manisha Sewani" userId="60b01a13-39db-4a70-a303-74f5e4e288e4" providerId="ADAL" clId="{3392312E-3427-4F53-9D0A-5FE7C47D47AB}" dt="2026-05-19T11:34:56.786" v="386" actId="1076"/>
          <ac:picMkLst>
            <pc:docMk/>
            <pc:sldMk cId="2620745790" sldId="494"/>
            <ac:picMk id="2" creationId="{5A708C46-6ACC-9A5F-A020-17287A6BC0B2}"/>
          </ac:picMkLst>
        </pc:picChg>
        <pc:picChg chg="del">
          <ac:chgData name="Manisha Sewani" userId="60b01a13-39db-4a70-a303-74f5e4e288e4" providerId="ADAL" clId="{3392312E-3427-4F53-9D0A-5FE7C47D47AB}" dt="2026-05-19T11:34:48.457" v="384" actId="478"/>
          <ac:picMkLst>
            <pc:docMk/>
            <pc:sldMk cId="2620745790" sldId="494"/>
            <ac:picMk id="6" creationId="{DD9BDD05-4DCC-A449-D1D7-199DD2D02D5E}"/>
          </ac:picMkLst>
        </pc:picChg>
      </pc:sldChg>
      <pc:sldChg chg="addSp delSp modSp mod">
        <pc:chgData name="Manisha Sewani" userId="60b01a13-39db-4a70-a303-74f5e4e288e4" providerId="ADAL" clId="{3392312E-3427-4F53-9D0A-5FE7C47D47AB}" dt="2026-05-19T11:42:40.186" v="567"/>
        <pc:sldMkLst>
          <pc:docMk/>
          <pc:sldMk cId="862009844" sldId="495"/>
        </pc:sldMkLst>
        <pc:picChg chg="add mod">
          <ac:chgData name="Manisha Sewani" userId="60b01a13-39db-4a70-a303-74f5e4e288e4" providerId="ADAL" clId="{3392312E-3427-4F53-9D0A-5FE7C47D47AB}" dt="2026-05-19T11:42:40.186" v="567"/>
          <ac:picMkLst>
            <pc:docMk/>
            <pc:sldMk cId="862009844" sldId="495"/>
            <ac:picMk id="2" creationId="{A7AF4213-4257-0816-A72C-BFF5F3D9ABC9}"/>
          </ac:picMkLst>
        </pc:picChg>
        <pc:picChg chg="del">
          <ac:chgData name="Manisha Sewani" userId="60b01a13-39db-4a70-a303-74f5e4e288e4" providerId="ADAL" clId="{3392312E-3427-4F53-9D0A-5FE7C47D47AB}" dt="2026-05-19T11:42:39.766" v="566" actId="478"/>
          <ac:picMkLst>
            <pc:docMk/>
            <pc:sldMk cId="862009844" sldId="495"/>
            <ac:picMk id="5" creationId="{475462B2-528D-D14A-E82F-C2180103285C}"/>
          </ac:picMkLst>
        </pc:picChg>
      </pc:sldChg>
      <pc:sldChg chg="addSp delSp modSp mod">
        <pc:chgData name="Manisha Sewani" userId="60b01a13-39db-4a70-a303-74f5e4e288e4" providerId="ADAL" clId="{3392312E-3427-4F53-9D0A-5FE7C47D47AB}" dt="2026-05-19T11:42:58.127" v="571"/>
        <pc:sldMkLst>
          <pc:docMk/>
          <pc:sldMk cId="1738425363" sldId="496"/>
        </pc:sldMkLst>
        <pc:picChg chg="add mod">
          <ac:chgData name="Manisha Sewani" userId="60b01a13-39db-4a70-a303-74f5e4e288e4" providerId="ADAL" clId="{3392312E-3427-4F53-9D0A-5FE7C47D47AB}" dt="2026-05-19T11:42:58.127" v="571"/>
          <ac:picMkLst>
            <pc:docMk/>
            <pc:sldMk cId="1738425363" sldId="496"/>
            <ac:picMk id="2" creationId="{3D30F651-D4B2-E9F9-009F-A919D70F2576}"/>
          </ac:picMkLst>
        </pc:picChg>
        <pc:picChg chg="del">
          <ac:chgData name="Manisha Sewani" userId="60b01a13-39db-4a70-a303-74f5e4e288e4" providerId="ADAL" clId="{3392312E-3427-4F53-9D0A-5FE7C47D47AB}" dt="2026-05-19T11:42:57.867" v="570" actId="478"/>
          <ac:picMkLst>
            <pc:docMk/>
            <pc:sldMk cId="1738425363" sldId="496"/>
            <ac:picMk id="4" creationId="{588390B6-BCDE-FD6F-5A11-7E04FE9B935F}"/>
          </ac:picMkLst>
        </pc:picChg>
      </pc:sldChg>
      <pc:sldChg chg="addSp delSp modSp mod">
        <pc:chgData name="Manisha Sewani" userId="60b01a13-39db-4a70-a303-74f5e4e288e4" providerId="ADAL" clId="{3392312E-3427-4F53-9D0A-5FE7C47D47AB}" dt="2026-05-19T11:43:08.226" v="573"/>
        <pc:sldMkLst>
          <pc:docMk/>
          <pc:sldMk cId="512542217" sldId="499"/>
        </pc:sldMkLst>
        <pc:picChg chg="add mod">
          <ac:chgData name="Manisha Sewani" userId="60b01a13-39db-4a70-a303-74f5e4e288e4" providerId="ADAL" clId="{3392312E-3427-4F53-9D0A-5FE7C47D47AB}" dt="2026-05-19T11:43:08.226" v="573"/>
          <ac:picMkLst>
            <pc:docMk/>
            <pc:sldMk cId="512542217" sldId="499"/>
            <ac:picMk id="2" creationId="{A85DA888-82A6-41DD-EFA3-ADD83627A987}"/>
          </ac:picMkLst>
        </pc:picChg>
        <pc:picChg chg="del">
          <ac:chgData name="Manisha Sewani" userId="60b01a13-39db-4a70-a303-74f5e4e288e4" providerId="ADAL" clId="{3392312E-3427-4F53-9D0A-5FE7C47D47AB}" dt="2026-05-19T11:43:07.908" v="572" actId="478"/>
          <ac:picMkLst>
            <pc:docMk/>
            <pc:sldMk cId="512542217" sldId="499"/>
            <ac:picMk id="5" creationId="{4A078959-F0B6-DDF1-3143-B84929168951}"/>
          </ac:picMkLst>
        </pc:picChg>
      </pc:sldChg>
      <pc:sldChg chg="addSp delSp modSp mod">
        <pc:chgData name="Manisha Sewani" userId="60b01a13-39db-4a70-a303-74f5e4e288e4" providerId="ADAL" clId="{3392312E-3427-4F53-9D0A-5FE7C47D47AB}" dt="2026-05-19T11:43:20.326" v="575"/>
        <pc:sldMkLst>
          <pc:docMk/>
          <pc:sldMk cId="3072400795" sldId="500"/>
        </pc:sldMkLst>
        <pc:picChg chg="add mod">
          <ac:chgData name="Manisha Sewani" userId="60b01a13-39db-4a70-a303-74f5e4e288e4" providerId="ADAL" clId="{3392312E-3427-4F53-9D0A-5FE7C47D47AB}" dt="2026-05-19T11:43:20.326" v="575"/>
          <ac:picMkLst>
            <pc:docMk/>
            <pc:sldMk cId="3072400795" sldId="500"/>
            <ac:picMk id="2" creationId="{6A6C4C4B-D7A4-7EFB-A431-395B87D22D67}"/>
          </ac:picMkLst>
        </pc:picChg>
        <pc:picChg chg="del">
          <ac:chgData name="Manisha Sewani" userId="60b01a13-39db-4a70-a303-74f5e4e288e4" providerId="ADAL" clId="{3392312E-3427-4F53-9D0A-5FE7C47D47AB}" dt="2026-05-19T11:43:20.074" v="574" actId="478"/>
          <ac:picMkLst>
            <pc:docMk/>
            <pc:sldMk cId="3072400795" sldId="500"/>
            <ac:picMk id="12" creationId="{26BD4386-8767-CB89-79D2-04E239911892}"/>
          </ac:picMkLst>
        </pc:picChg>
      </pc:sldChg>
      <pc:sldChg chg="addSp delSp modSp mod setBg">
        <pc:chgData name="Manisha Sewani" userId="60b01a13-39db-4a70-a303-74f5e4e288e4" providerId="ADAL" clId="{3392312E-3427-4F53-9D0A-5FE7C47D47AB}" dt="2026-05-19T11:43:47.652" v="594" actId="20577"/>
        <pc:sldMkLst>
          <pc:docMk/>
          <pc:sldMk cId="2144812407" sldId="501"/>
        </pc:sldMkLst>
        <pc:spChg chg="mod">
          <ac:chgData name="Manisha Sewani" userId="60b01a13-39db-4a70-a303-74f5e4e288e4" providerId="ADAL" clId="{3392312E-3427-4F53-9D0A-5FE7C47D47AB}" dt="2026-05-19T11:43:28.716" v="579" actId="26606"/>
          <ac:spMkLst>
            <pc:docMk/>
            <pc:sldMk cId="2144812407" sldId="501"/>
            <ac:spMk id="3" creationId="{19D3EA55-8C63-4170-9F12-100C6DF22E3A}"/>
          </ac:spMkLst>
        </pc:spChg>
        <pc:spChg chg="mod">
          <ac:chgData name="Manisha Sewani" userId="60b01a13-39db-4a70-a303-74f5e4e288e4" providerId="ADAL" clId="{3392312E-3427-4F53-9D0A-5FE7C47D47AB}" dt="2026-05-19T11:43:47.652" v="594" actId="20577"/>
          <ac:spMkLst>
            <pc:docMk/>
            <pc:sldMk cId="2144812407" sldId="501"/>
            <ac:spMk id="4" creationId="{5A35AF9B-4E3F-405B-B724-0F73DEA3D05E}"/>
          </ac:spMkLst>
        </pc:spChg>
        <pc:spChg chg="add del">
          <ac:chgData name="Manisha Sewani" userId="60b01a13-39db-4a70-a303-74f5e4e288e4" providerId="ADAL" clId="{3392312E-3427-4F53-9D0A-5FE7C47D47AB}" dt="2026-05-19T11:43:28.716" v="579" actId="26606"/>
          <ac:spMkLst>
            <pc:docMk/>
            <pc:sldMk cId="2144812407" sldId="501"/>
            <ac:spMk id="9" creationId="{59A309A7-1751-4ABE-A3C1-EEC40366AD89}"/>
          </ac:spMkLst>
        </pc:spChg>
        <pc:spChg chg="add del">
          <ac:chgData name="Manisha Sewani" userId="60b01a13-39db-4a70-a303-74f5e4e288e4" providerId="ADAL" clId="{3392312E-3427-4F53-9D0A-5FE7C47D47AB}" dt="2026-05-19T11:43:28.716" v="579" actId="26606"/>
          <ac:spMkLst>
            <pc:docMk/>
            <pc:sldMk cId="2144812407" sldId="501"/>
            <ac:spMk id="11" creationId="{967D8EB6-EAE1-4F9C-B398-83321E287204}"/>
          </ac:spMkLst>
        </pc:spChg>
        <pc:picChg chg="add mod">
          <ac:chgData name="Manisha Sewani" userId="60b01a13-39db-4a70-a303-74f5e4e288e4" providerId="ADAL" clId="{3392312E-3427-4F53-9D0A-5FE7C47D47AB}" dt="2026-05-19T11:43:33.787" v="580" actId="1076"/>
          <ac:picMkLst>
            <pc:docMk/>
            <pc:sldMk cId="2144812407" sldId="501"/>
            <ac:picMk id="2" creationId="{4BF3519C-93E7-FA3C-5CA0-AD2748689A49}"/>
          </ac:picMkLst>
        </pc:picChg>
        <pc:picChg chg="del">
          <ac:chgData name="Manisha Sewani" userId="60b01a13-39db-4a70-a303-74f5e4e288e4" providerId="ADAL" clId="{3392312E-3427-4F53-9D0A-5FE7C47D47AB}" dt="2026-05-19T11:43:25.204" v="576" actId="478"/>
          <ac:picMkLst>
            <pc:docMk/>
            <pc:sldMk cId="2144812407" sldId="501"/>
            <ac:picMk id="5" creationId="{28DC05D1-573C-9E86-7F75-C7D7AB512141}"/>
          </ac:picMkLst>
        </pc:picChg>
      </pc:sldChg>
      <pc:sldChg chg="addSp delSp modSp mod">
        <pc:chgData name="Manisha Sewani" userId="60b01a13-39db-4a70-a303-74f5e4e288e4" providerId="ADAL" clId="{3392312E-3427-4F53-9D0A-5FE7C47D47AB}" dt="2026-05-19T11:44:54.475" v="642" actId="20577"/>
        <pc:sldMkLst>
          <pc:docMk/>
          <pc:sldMk cId="329268096" sldId="503"/>
        </pc:sldMkLst>
        <pc:spChg chg="mod">
          <ac:chgData name="Manisha Sewani" userId="60b01a13-39db-4a70-a303-74f5e4e288e4" providerId="ADAL" clId="{3392312E-3427-4F53-9D0A-5FE7C47D47AB}" dt="2026-05-19T11:44:54.475" v="642" actId="20577"/>
          <ac:spMkLst>
            <pc:docMk/>
            <pc:sldMk cId="329268096" sldId="503"/>
            <ac:spMk id="4" creationId="{1F3B5404-E680-4167-B8EC-008B08A378EF}"/>
          </ac:spMkLst>
        </pc:spChg>
        <pc:picChg chg="add mod">
          <ac:chgData name="Manisha Sewani" userId="60b01a13-39db-4a70-a303-74f5e4e288e4" providerId="ADAL" clId="{3392312E-3427-4F53-9D0A-5FE7C47D47AB}" dt="2026-05-19T11:43:53.400" v="596"/>
          <ac:picMkLst>
            <pc:docMk/>
            <pc:sldMk cId="329268096" sldId="503"/>
            <ac:picMk id="2" creationId="{A548DFB2-7CF8-597F-9372-D0F588C132DF}"/>
          </ac:picMkLst>
        </pc:picChg>
        <pc:picChg chg="del">
          <ac:chgData name="Manisha Sewani" userId="60b01a13-39db-4a70-a303-74f5e4e288e4" providerId="ADAL" clId="{3392312E-3427-4F53-9D0A-5FE7C47D47AB}" dt="2026-05-19T11:43:52.744" v="595" actId="478"/>
          <ac:picMkLst>
            <pc:docMk/>
            <pc:sldMk cId="329268096" sldId="503"/>
            <ac:picMk id="5" creationId="{74F058F6-478D-1D25-3065-FAE21825C0FD}"/>
          </ac:picMkLst>
        </pc:picChg>
      </pc:sldChg>
      <pc:sldChg chg="addSp delSp modSp mod">
        <pc:chgData name="Manisha Sewani" userId="60b01a13-39db-4a70-a303-74f5e4e288e4" providerId="ADAL" clId="{3392312E-3427-4F53-9D0A-5FE7C47D47AB}" dt="2026-05-19T11:44:21.509" v="598"/>
        <pc:sldMkLst>
          <pc:docMk/>
          <pc:sldMk cId="2875390898" sldId="504"/>
        </pc:sldMkLst>
        <pc:picChg chg="add mod">
          <ac:chgData name="Manisha Sewani" userId="60b01a13-39db-4a70-a303-74f5e4e288e4" providerId="ADAL" clId="{3392312E-3427-4F53-9D0A-5FE7C47D47AB}" dt="2026-05-19T11:44:21.509" v="598"/>
          <ac:picMkLst>
            <pc:docMk/>
            <pc:sldMk cId="2875390898" sldId="504"/>
            <ac:picMk id="2" creationId="{5D199E89-50C0-37D7-D293-4BC4F98BA2CC}"/>
          </ac:picMkLst>
        </pc:picChg>
        <pc:picChg chg="del">
          <ac:chgData name="Manisha Sewani" userId="60b01a13-39db-4a70-a303-74f5e4e288e4" providerId="ADAL" clId="{3392312E-3427-4F53-9D0A-5FE7C47D47AB}" dt="2026-05-19T11:44:21.183" v="597" actId="478"/>
          <ac:picMkLst>
            <pc:docMk/>
            <pc:sldMk cId="2875390898" sldId="504"/>
            <ac:picMk id="5" creationId="{F164AE21-A0B1-E56A-9E0E-1DFD35EDA97D}"/>
          </ac:picMkLst>
        </pc:picChg>
      </pc:sldChg>
      <pc:sldChg chg="addSp delSp modSp mod">
        <pc:chgData name="Manisha Sewani" userId="60b01a13-39db-4a70-a303-74f5e4e288e4" providerId="ADAL" clId="{3392312E-3427-4F53-9D0A-5FE7C47D47AB}" dt="2026-05-19T11:44:25.600" v="600"/>
        <pc:sldMkLst>
          <pc:docMk/>
          <pc:sldMk cId="1350339853" sldId="507"/>
        </pc:sldMkLst>
        <pc:picChg chg="add mod">
          <ac:chgData name="Manisha Sewani" userId="60b01a13-39db-4a70-a303-74f5e4e288e4" providerId="ADAL" clId="{3392312E-3427-4F53-9D0A-5FE7C47D47AB}" dt="2026-05-19T11:44:25.600" v="600"/>
          <ac:picMkLst>
            <pc:docMk/>
            <pc:sldMk cId="1350339853" sldId="507"/>
            <ac:picMk id="2" creationId="{ED550FF1-FC7E-7383-43DA-C9491E8ADCFF}"/>
          </ac:picMkLst>
        </pc:picChg>
        <pc:picChg chg="del">
          <ac:chgData name="Manisha Sewani" userId="60b01a13-39db-4a70-a303-74f5e4e288e4" providerId="ADAL" clId="{3392312E-3427-4F53-9D0A-5FE7C47D47AB}" dt="2026-05-19T11:44:25.327" v="599" actId="478"/>
          <ac:picMkLst>
            <pc:docMk/>
            <pc:sldMk cId="1350339853" sldId="507"/>
            <ac:picMk id="5" creationId="{C14478AE-8954-71BA-8585-9CED893BDF0A}"/>
          </ac:picMkLst>
        </pc:picChg>
      </pc:sldChg>
      <pc:sldChg chg="addSp modSp mod">
        <pc:chgData name="Manisha Sewani" userId="60b01a13-39db-4a70-a303-74f5e4e288e4" providerId="ADAL" clId="{3392312E-3427-4F53-9D0A-5FE7C47D47AB}" dt="2026-05-19T11:45:51.461" v="675" actId="20577"/>
        <pc:sldMkLst>
          <pc:docMk/>
          <pc:sldMk cId="2944670785" sldId="508"/>
        </pc:sldMkLst>
        <pc:spChg chg="mod">
          <ac:chgData name="Manisha Sewani" userId="60b01a13-39db-4a70-a303-74f5e4e288e4" providerId="ADAL" clId="{3392312E-3427-4F53-9D0A-5FE7C47D47AB}" dt="2026-05-19T11:45:51.461" v="675" actId="20577"/>
          <ac:spMkLst>
            <pc:docMk/>
            <pc:sldMk cId="2944670785" sldId="508"/>
            <ac:spMk id="4" creationId="{DBBE68D1-0D98-4609-80CB-7529EE89FB46}"/>
          </ac:spMkLst>
        </pc:spChg>
        <pc:picChg chg="add mod">
          <ac:chgData name="Manisha Sewani" userId="60b01a13-39db-4a70-a303-74f5e4e288e4" providerId="ADAL" clId="{3392312E-3427-4F53-9D0A-5FE7C47D47AB}" dt="2026-05-19T11:45:12.374" v="643"/>
          <ac:picMkLst>
            <pc:docMk/>
            <pc:sldMk cId="2944670785" sldId="508"/>
            <ac:picMk id="2" creationId="{AB635934-AF7B-FD6F-A0EB-CD54E5AA6073}"/>
          </ac:picMkLst>
        </pc:picChg>
      </pc:sldChg>
      <pc:sldChg chg="addSp delSp modSp mod">
        <pc:chgData name="Manisha Sewani" userId="60b01a13-39db-4a70-a303-74f5e4e288e4" providerId="ADAL" clId="{3392312E-3427-4F53-9D0A-5FE7C47D47AB}" dt="2026-05-19T11:45:36.975" v="674"/>
        <pc:sldMkLst>
          <pc:docMk/>
          <pc:sldMk cId="2682446919" sldId="509"/>
        </pc:sldMkLst>
        <pc:picChg chg="add mod">
          <ac:chgData name="Manisha Sewani" userId="60b01a13-39db-4a70-a303-74f5e4e288e4" providerId="ADAL" clId="{3392312E-3427-4F53-9D0A-5FE7C47D47AB}" dt="2026-05-19T11:45:36.975" v="674"/>
          <ac:picMkLst>
            <pc:docMk/>
            <pc:sldMk cId="2682446919" sldId="509"/>
            <ac:picMk id="2" creationId="{E071F092-849E-9EA7-C14C-628C43960DC2}"/>
          </ac:picMkLst>
        </pc:picChg>
        <pc:picChg chg="del">
          <ac:chgData name="Manisha Sewani" userId="60b01a13-39db-4a70-a303-74f5e4e288e4" providerId="ADAL" clId="{3392312E-3427-4F53-9D0A-5FE7C47D47AB}" dt="2026-05-19T11:45:36.675" v="673" actId="478"/>
          <ac:picMkLst>
            <pc:docMk/>
            <pc:sldMk cId="2682446919" sldId="509"/>
            <ac:picMk id="17" creationId="{61CF1394-0684-29C9-B755-9C411E69AA68}"/>
          </ac:picMkLst>
        </pc:picChg>
      </pc:sldChg>
      <pc:sldChg chg="addSp delSp modSp mod">
        <pc:chgData name="Manisha Sewani" userId="60b01a13-39db-4a70-a303-74f5e4e288e4" providerId="ADAL" clId="{3392312E-3427-4F53-9D0A-5FE7C47D47AB}" dt="2026-05-19T11:46:07.799" v="677"/>
        <pc:sldMkLst>
          <pc:docMk/>
          <pc:sldMk cId="1689107758" sldId="510"/>
        </pc:sldMkLst>
        <pc:picChg chg="add mod">
          <ac:chgData name="Manisha Sewani" userId="60b01a13-39db-4a70-a303-74f5e4e288e4" providerId="ADAL" clId="{3392312E-3427-4F53-9D0A-5FE7C47D47AB}" dt="2026-05-19T11:46:07.799" v="677"/>
          <ac:picMkLst>
            <pc:docMk/>
            <pc:sldMk cId="1689107758" sldId="510"/>
            <ac:picMk id="2" creationId="{A6B8700B-39D0-934F-0009-9E23246868CD}"/>
          </ac:picMkLst>
        </pc:picChg>
        <pc:picChg chg="del">
          <ac:chgData name="Manisha Sewani" userId="60b01a13-39db-4a70-a303-74f5e4e288e4" providerId="ADAL" clId="{3392312E-3427-4F53-9D0A-5FE7C47D47AB}" dt="2026-05-19T11:46:07.405" v="676" actId="478"/>
          <ac:picMkLst>
            <pc:docMk/>
            <pc:sldMk cId="1689107758" sldId="510"/>
            <ac:picMk id="5" creationId="{B78719CB-4F08-0A63-CBA4-DF2A773C5B14}"/>
          </ac:picMkLst>
        </pc:picChg>
      </pc:sldChg>
      <pc:sldChg chg="addSp delSp modSp mod setBg">
        <pc:chgData name="Manisha Sewani" userId="60b01a13-39db-4a70-a303-74f5e4e288e4" providerId="ADAL" clId="{3392312E-3427-4F53-9D0A-5FE7C47D47AB}" dt="2026-05-19T11:46:21.328" v="682" actId="33524"/>
        <pc:sldMkLst>
          <pc:docMk/>
          <pc:sldMk cId="649227993" sldId="511"/>
        </pc:sldMkLst>
        <pc:spChg chg="mod ord">
          <ac:chgData name="Manisha Sewani" userId="60b01a13-39db-4a70-a303-74f5e4e288e4" providerId="ADAL" clId="{3392312E-3427-4F53-9D0A-5FE7C47D47AB}" dt="2026-05-19T11:46:21.328" v="682" actId="33524"/>
          <ac:spMkLst>
            <pc:docMk/>
            <pc:sldMk cId="649227993" sldId="511"/>
            <ac:spMk id="3" creationId="{C9F2E3DE-E582-4BA9-BE47-4A3A4851F5C0}"/>
          </ac:spMkLst>
        </pc:spChg>
        <pc:spChg chg="mod">
          <ac:chgData name="Manisha Sewani" userId="60b01a13-39db-4a70-a303-74f5e4e288e4" providerId="ADAL" clId="{3392312E-3427-4F53-9D0A-5FE7C47D47AB}" dt="2026-05-19T11:46:15.366" v="681" actId="26606"/>
          <ac:spMkLst>
            <pc:docMk/>
            <pc:sldMk cId="649227993" sldId="511"/>
            <ac:spMk id="4" creationId="{0D05DB82-8206-41DD-9A1C-BBF1B012CA16}"/>
          </ac:spMkLst>
        </pc:spChg>
        <pc:spChg chg="add del">
          <ac:chgData name="Manisha Sewani" userId="60b01a13-39db-4a70-a303-74f5e4e288e4" providerId="ADAL" clId="{3392312E-3427-4F53-9D0A-5FE7C47D47AB}" dt="2026-05-19T11:46:15.366" v="681" actId="26606"/>
          <ac:spMkLst>
            <pc:docMk/>
            <pc:sldMk cId="649227993" sldId="511"/>
            <ac:spMk id="9" creationId="{593B4D24-F4A8-4141-A20A-E0575D199633}"/>
          </ac:spMkLst>
        </pc:spChg>
        <pc:spChg chg="add del">
          <ac:chgData name="Manisha Sewani" userId="60b01a13-39db-4a70-a303-74f5e4e288e4" providerId="ADAL" clId="{3392312E-3427-4F53-9D0A-5FE7C47D47AB}" dt="2026-05-19T11:46:15.366" v="681" actId="26606"/>
          <ac:spMkLst>
            <pc:docMk/>
            <pc:sldMk cId="649227993" sldId="511"/>
            <ac:spMk id="11" creationId="{D845573F-F83A-4A47-B94A-2E6465F1117D}"/>
          </ac:spMkLst>
        </pc:spChg>
        <pc:spChg chg="add del">
          <ac:chgData name="Manisha Sewani" userId="60b01a13-39db-4a70-a303-74f5e4e288e4" providerId="ADAL" clId="{3392312E-3427-4F53-9D0A-5FE7C47D47AB}" dt="2026-05-19T11:46:15.366" v="681" actId="26606"/>
          <ac:spMkLst>
            <pc:docMk/>
            <pc:sldMk cId="649227993" sldId="511"/>
            <ac:spMk id="13" creationId="{E3E9CA91-0E2B-49CD-A0F6-2EA79F02FA63}"/>
          </ac:spMkLst>
        </pc:spChg>
        <pc:picChg chg="add mod">
          <ac:chgData name="Manisha Sewani" userId="60b01a13-39db-4a70-a303-74f5e4e288e4" providerId="ADAL" clId="{3392312E-3427-4F53-9D0A-5FE7C47D47AB}" dt="2026-05-19T11:46:15.366" v="681" actId="26606"/>
          <ac:picMkLst>
            <pc:docMk/>
            <pc:sldMk cId="649227993" sldId="511"/>
            <ac:picMk id="2" creationId="{2073879B-5839-66FE-ABD3-214C77D306E2}"/>
          </ac:picMkLst>
        </pc:picChg>
        <pc:picChg chg="del">
          <ac:chgData name="Manisha Sewani" userId="60b01a13-39db-4a70-a303-74f5e4e288e4" providerId="ADAL" clId="{3392312E-3427-4F53-9D0A-5FE7C47D47AB}" dt="2026-05-19T11:46:12.514" v="678" actId="478"/>
          <ac:picMkLst>
            <pc:docMk/>
            <pc:sldMk cId="649227993" sldId="511"/>
            <ac:picMk id="5" creationId="{18617738-D538-1696-1161-13ABBB4D72FA}"/>
          </ac:picMkLst>
        </pc:picChg>
      </pc:sldChg>
      <pc:sldChg chg="addSp delSp modSp mod">
        <pc:chgData name="Manisha Sewani" userId="60b01a13-39db-4a70-a303-74f5e4e288e4" providerId="ADAL" clId="{3392312E-3427-4F53-9D0A-5FE7C47D47AB}" dt="2026-05-19T11:46:47.100" v="686"/>
        <pc:sldMkLst>
          <pc:docMk/>
          <pc:sldMk cId="2188301837" sldId="530"/>
        </pc:sldMkLst>
        <pc:picChg chg="add mod">
          <ac:chgData name="Manisha Sewani" userId="60b01a13-39db-4a70-a303-74f5e4e288e4" providerId="ADAL" clId="{3392312E-3427-4F53-9D0A-5FE7C47D47AB}" dt="2026-05-19T11:46:47.100" v="686"/>
          <ac:picMkLst>
            <pc:docMk/>
            <pc:sldMk cId="2188301837" sldId="530"/>
            <ac:picMk id="2" creationId="{A215C9C8-842C-11C2-5A52-FBDA5403CDF6}"/>
          </ac:picMkLst>
        </pc:picChg>
        <pc:picChg chg="del">
          <ac:chgData name="Manisha Sewani" userId="60b01a13-39db-4a70-a303-74f5e4e288e4" providerId="ADAL" clId="{3392312E-3427-4F53-9D0A-5FE7C47D47AB}" dt="2026-05-19T11:46:46.766" v="685" actId="478"/>
          <ac:picMkLst>
            <pc:docMk/>
            <pc:sldMk cId="2188301837" sldId="530"/>
            <ac:picMk id="4" creationId="{171EC5A7-3990-58C1-A342-D71DACF5A369}"/>
          </ac:picMkLst>
        </pc:picChg>
      </pc:sldChg>
      <pc:sldChg chg="addSp delSp modSp mod setBg">
        <pc:chgData name="Manisha Sewani" userId="60b01a13-39db-4a70-a303-74f5e4e288e4" providerId="ADAL" clId="{3392312E-3427-4F53-9D0A-5FE7C47D47AB}" dt="2026-05-19T11:21:25.417" v="60" actId="1076"/>
        <pc:sldMkLst>
          <pc:docMk/>
          <pc:sldMk cId="1881364520" sldId="532"/>
        </pc:sldMkLst>
        <pc:spChg chg="mod">
          <ac:chgData name="Manisha Sewani" userId="60b01a13-39db-4a70-a303-74f5e4e288e4" providerId="ADAL" clId="{3392312E-3427-4F53-9D0A-5FE7C47D47AB}" dt="2026-05-19T11:21:20.985" v="59" actId="26606"/>
          <ac:spMkLst>
            <pc:docMk/>
            <pc:sldMk cId="1881364520" sldId="532"/>
            <ac:spMk id="5" creationId="{1F930204-030D-4370-B600-B87C4A8EDD0D}"/>
          </ac:spMkLst>
        </pc:spChg>
        <pc:spChg chg="add del">
          <ac:chgData name="Manisha Sewani" userId="60b01a13-39db-4a70-a303-74f5e4e288e4" providerId="ADAL" clId="{3392312E-3427-4F53-9D0A-5FE7C47D47AB}" dt="2026-05-19T11:21:20.985" v="59" actId="26606"/>
          <ac:spMkLst>
            <pc:docMk/>
            <pc:sldMk cId="1881364520" sldId="532"/>
            <ac:spMk id="10" creationId="{B9E248E0-55F8-4E45-A07F-B49E0EEA97ED}"/>
          </ac:spMkLst>
        </pc:spChg>
        <pc:spChg chg="add del">
          <ac:chgData name="Manisha Sewani" userId="60b01a13-39db-4a70-a303-74f5e4e288e4" providerId="ADAL" clId="{3392312E-3427-4F53-9D0A-5FE7C47D47AB}" dt="2026-05-19T11:21:20.985" v="59" actId="26606"/>
          <ac:spMkLst>
            <pc:docMk/>
            <pc:sldMk cId="1881364520" sldId="532"/>
            <ac:spMk id="12" creationId="{311F016A-A753-449B-9EA6-322199B7119E}"/>
          </ac:spMkLst>
        </pc:spChg>
        <pc:picChg chg="add mod">
          <ac:chgData name="Manisha Sewani" userId="60b01a13-39db-4a70-a303-74f5e4e288e4" providerId="ADAL" clId="{3392312E-3427-4F53-9D0A-5FE7C47D47AB}" dt="2026-05-19T11:21:25.417" v="60" actId="1076"/>
          <ac:picMkLst>
            <pc:docMk/>
            <pc:sldMk cId="1881364520" sldId="532"/>
            <ac:picMk id="2" creationId="{F4C42F75-6830-2325-36C9-C5DC8B10A1E0}"/>
          </ac:picMkLst>
        </pc:picChg>
        <pc:picChg chg="mod">
          <ac:chgData name="Manisha Sewani" userId="60b01a13-39db-4a70-a303-74f5e4e288e4" providerId="ADAL" clId="{3392312E-3427-4F53-9D0A-5FE7C47D47AB}" dt="2026-05-19T11:21:20.985" v="59" actId="26606"/>
          <ac:picMkLst>
            <pc:docMk/>
            <pc:sldMk cId="1881364520" sldId="532"/>
            <ac:picMk id="3" creationId="{16426669-8B1B-434D-92FE-238621CAD4D8}"/>
          </ac:picMkLst>
        </pc:picChg>
        <pc:picChg chg="mod ord">
          <ac:chgData name="Manisha Sewani" userId="60b01a13-39db-4a70-a303-74f5e4e288e4" providerId="ADAL" clId="{3392312E-3427-4F53-9D0A-5FE7C47D47AB}" dt="2026-05-19T11:21:20.985" v="59" actId="26606"/>
          <ac:picMkLst>
            <pc:docMk/>
            <pc:sldMk cId="1881364520" sldId="532"/>
            <ac:picMk id="4" creationId="{3E45966D-2DB9-49B0-BB5D-E599C0A9C254}"/>
          </ac:picMkLst>
        </pc:picChg>
        <pc:picChg chg="del">
          <ac:chgData name="Manisha Sewani" userId="60b01a13-39db-4a70-a303-74f5e4e288e4" providerId="ADAL" clId="{3392312E-3427-4F53-9D0A-5FE7C47D47AB}" dt="2026-05-19T11:21:09.273" v="55" actId="478"/>
          <ac:picMkLst>
            <pc:docMk/>
            <pc:sldMk cId="1881364520" sldId="532"/>
            <ac:picMk id="6" creationId="{3BDF881D-AE1A-FF2D-04E5-3E8F34420105}"/>
          </ac:picMkLst>
        </pc:picChg>
      </pc:sldChg>
      <pc:sldChg chg="addSp delSp modSp mod">
        <pc:chgData name="Manisha Sewani" userId="60b01a13-39db-4a70-a303-74f5e4e288e4" providerId="ADAL" clId="{3392312E-3427-4F53-9D0A-5FE7C47D47AB}" dt="2026-05-19T11:46:35.520" v="684"/>
        <pc:sldMkLst>
          <pc:docMk/>
          <pc:sldMk cId="3538009841" sldId="536"/>
        </pc:sldMkLst>
        <pc:picChg chg="add mod">
          <ac:chgData name="Manisha Sewani" userId="60b01a13-39db-4a70-a303-74f5e4e288e4" providerId="ADAL" clId="{3392312E-3427-4F53-9D0A-5FE7C47D47AB}" dt="2026-05-19T11:46:35.520" v="684"/>
          <ac:picMkLst>
            <pc:docMk/>
            <pc:sldMk cId="3538009841" sldId="536"/>
            <ac:picMk id="2" creationId="{FA95AE0C-B989-ACC4-BAE1-88CF764C7F4D}"/>
          </ac:picMkLst>
        </pc:picChg>
        <pc:picChg chg="del">
          <ac:chgData name="Manisha Sewani" userId="60b01a13-39db-4a70-a303-74f5e4e288e4" providerId="ADAL" clId="{3392312E-3427-4F53-9D0A-5FE7C47D47AB}" dt="2026-05-19T11:46:35.232" v="683" actId="478"/>
          <ac:picMkLst>
            <pc:docMk/>
            <pc:sldMk cId="3538009841" sldId="536"/>
            <ac:picMk id="4" creationId="{A7EA49FD-2926-4A1A-B853-0C816C6108FC}"/>
          </ac:picMkLst>
        </pc:picChg>
      </pc:sldChg>
      <pc:sldChg chg="addSp delSp modSp mod">
        <pc:chgData name="Manisha Sewani" userId="60b01a13-39db-4a70-a303-74f5e4e288e4" providerId="ADAL" clId="{3392312E-3427-4F53-9D0A-5FE7C47D47AB}" dt="2026-05-19T11:30:59.572" v="186"/>
        <pc:sldMkLst>
          <pc:docMk/>
          <pc:sldMk cId="4007647102" sldId="543"/>
        </pc:sldMkLst>
        <pc:picChg chg="add mod">
          <ac:chgData name="Manisha Sewani" userId="60b01a13-39db-4a70-a303-74f5e4e288e4" providerId="ADAL" clId="{3392312E-3427-4F53-9D0A-5FE7C47D47AB}" dt="2026-05-19T11:30:59.572" v="186"/>
          <ac:picMkLst>
            <pc:docMk/>
            <pc:sldMk cId="4007647102" sldId="543"/>
            <ac:picMk id="2" creationId="{0A9758AD-28D2-1791-A905-68E6756AB993}"/>
          </ac:picMkLst>
        </pc:picChg>
        <pc:picChg chg="del">
          <ac:chgData name="Manisha Sewani" userId="60b01a13-39db-4a70-a303-74f5e4e288e4" providerId="ADAL" clId="{3392312E-3427-4F53-9D0A-5FE7C47D47AB}" dt="2026-05-19T11:30:58.736" v="185" actId="478"/>
          <ac:picMkLst>
            <pc:docMk/>
            <pc:sldMk cId="4007647102" sldId="543"/>
            <ac:picMk id="15" creationId="{1DAEBC2C-FDB9-6F05-52A4-F5015E263DA2}"/>
          </ac:picMkLst>
        </pc:picChg>
      </pc:sldChg>
      <pc:sldChg chg="addSp delSp modSp mod">
        <pc:chgData name="Manisha Sewani" userId="60b01a13-39db-4a70-a303-74f5e4e288e4" providerId="ADAL" clId="{3392312E-3427-4F53-9D0A-5FE7C47D47AB}" dt="2026-05-19T11:30:30.362" v="172"/>
        <pc:sldMkLst>
          <pc:docMk/>
          <pc:sldMk cId="1982140670" sldId="544"/>
        </pc:sldMkLst>
        <pc:picChg chg="add mod">
          <ac:chgData name="Manisha Sewani" userId="60b01a13-39db-4a70-a303-74f5e4e288e4" providerId="ADAL" clId="{3392312E-3427-4F53-9D0A-5FE7C47D47AB}" dt="2026-05-19T11:30:30.362" v="172"/>
          <ac:picMkLst>
            <pc:docMk/>
            <pc:sldMk cId="1982140670" sldId="544"/>
            <ac:picMk id="5" creationId="{1D45DE86-01AD-2F36-A325-9BCC7F5B4D28}"/>
          </ac:picMkLst>
        </pc:picChg>
        <pc:picChg chg="del">
          <ac:chgData name="Manisha Sewani" userId="60b01a13-39db-4a70-a303-74f5e4e288e4" providerId="ADAL" clId="{3392312E-3427-4F53-9D0A-5FE7C47D47AB}" dt="2026-05-19T11:30:29.406" v="171" actId="478"/>
          <ac:picMkLst>
            <pc:docMk/>
            <pc:sldMk cId="1982140670" sldId="544"/>
            <ac:picMk id="10" creationId="{89903767-3F80-F066-6D6D-A502D2718C98}"/>
          </ac:picMkLst>
        </pc:picChg>
      </pc:sldChg>
      <pc:sldChg chg="addSp delSp modSp mod">
        <pc:chgData name="Manisha Sewani" userId="60b01a13-39db-4a70-a303-74f5e4e288e4" providerId="ADAL" clId="{3392312E-3427-4F53-9D0A-5FE7C47D47AB}" dt="2026-05-19T11:29:50.906" v="162"/>
        <pc:sldMkLst>
          <pc:docMk/>
          <pc:sldMk cId="77438702" sldId="545"/>
        </pc:sldMkLst>
        <pc:picChg chg="add mod">
          <ac:chgData name="Manisha Sewani" userId="60b01a13-39db-4a70-a303-74f5e4e288e4" providerId="ADAL" clId="{3392312E-3427-4F53-9D0A-5FE7C47D47AB}" dt="2026-05-19T11:29:50.906" v="162"/>
          <ac:picMkLst>
            <pc:docMk/>
            <pc:sldMk cId="77438702" sldId="545"/>
            <ac:picMk id="2" creationId="{209EC04C-8CB0-B793-96DA-12551847B0D5}"/>
          </ac:picMkLst>
        </pc:picChg>
        <pc:picChg chg="del">
          <ac:chgData name="Manisha Sewani" userId="60b01a13-39db-4a70-a303-74f5e4e288e4" providerId="ADAL" clId="{3392312E-3427-4F53-9D0A-5FE7C47D47AB}" dt="2026-05-19T11:29:49.975" v="161" actId="478"/>
          <ac:picMkLst>
            <pc:docMk/>
            <pc:sldMk cId="77438702" sldId="545"/>
            <ac:picMk id="11" creationId="{9651B4A6-8812-2DC3-7A01-46F91FD5260A}"/>
          </ac:picMkLst>
        </pc:picChg>
      </pc:sldChg>
      <pc:sldChg chg="addSp delSp modSp mod">
        <pc:chgData name="Manisha Sewani" userId="60b01a13-39db-4a70-a303-74f5e4e288e4" providerId="ADAL" clId="{3392312E-3427-4F53-9D0A-5FE7C47D47AB}" dt="2026-05-19T11:30:50.435" v="182"/>
        <pc:sldMkLst>
          <pc:docMk/>
          <pc:sldMk cId="13204760" sldId="546"/>
        </pc:sldMkLst>
        <pc:picChg chg="add mod">
          <ac:chgData name="Manisha Sewani" userId="60b01a13-39db-4a70-a303-74f5e4e288e4" providerId="ADAL" clId="{3392312E-3427-4F53-9D0A-5FE7C47D47AB}" dt="2026-05-19T11:30:50.435" v="182"/>
          <ac:picMkLst>
            <pc:docMk/>
            <pc:sldMk cId="13204760" sldId="546"/>
            <ac:picMk id="3" creationId="{873F40EC-CC2C-93EB-ACC1-53693FF6E70D}"/>
          </ac:picMkLst>
        </pc:picChg>
        <pc:picChg chg="del">
          <ac:chgData name="Manisha Sewani" userId="60b01a13-39db-4a70-a303-74f5e4e288e4" providerId="ADAL" clId="{3392312E-3427-4F53-9D0A-5FE7C47D47AB}" dt="2026-05-19T11:30:49.525" v="181" actId="478"/>
          <ac:picMkLst>
            <pc:docMk/>
            <pc:sldMk cId="13204760" sldId="546"/>
            <ac:picMk id="14" creationId="{A864EC5C-D790-91AF-61CD-2AF076F0C442}"/>
          </ac:picMkLst>
        </pc:picChg>
      </pc:sldChg>
      <pc:sldChg chg="addSp delSp modSp mod">
        <pc:chgData name="Manisha Sewani" userId="60b01a13-39db-4a70-a303-74f5e4e288e4" providerId="ADAL" clId="{3392312E-3427-4F53-9D0A-5FE7C47D47AB}" dt="2026-05-19T11:30:46.241" v="180"/>
        <pc:sldMkLst>
          <pc:docMk/>
          <pc:sldMk cId="1014199664" sldId="547"/>
        </pc:sldMkLst>
        <pc:picChg chg="add mod">
          <ac:chgData name="Manisha Sewani" userId="60b01a13-39db-4a70-a303-74f5e4e288e4" providerId="ADAL" clId="{3392312E-3427-4F53-9D0A-5FE7C47D47AB}" dt="2026-05-19T11:30:46.241" v="180"/>
          <ac:picMkLst>
            <pc:docMk/>
            <pc:sldMk cId="1014199664" sldId="547"/>
            <ac:picMk id="3" creationId="{DCA31E8E-D1D4-1DAB-865D-AD90608295DC}"/>
          </ac:picMkLst>
        </pc:picChg>
        <pc:picChg chg="del">
          <ac:chgData name="Manisha Sewani" userId="60b01a13-39db-4a70-a303-74f5e4e288e4" providerId="ADAL" clId="{3392312E-3427-4F53-9D0A-5FE7C47D47AB}" dt="2026-05-19T11:30:45.341" v="179" actId="478"/>
          <ac:picMkLst>
            <pc:docMk/>
            <pc:sldMk cId="1014199664" sldId="547"/>
            <ac:picMk id="14" creationId="{A46150DE-2934-FA6D-1DEF-1D230091DEF1}"/>
          </ac:picMkLst>
        </pc:picChg>
      </pc:sldChg>
      <pc:sldChg chg="addSp delSp modSp mod">
        <pc:chgData name="Manisha Sewani" userId="60b01a13-39db-4a70-a303-74f5e4e288e4" providerId="ADAL" clId="{3392312E-3427-4F53-9D0A-5FE7C47D47AB}" dt="2026-05-19T11:30:36.322" v="175" actId="1076"/>
        <pc:sldMkLst>
          <pc:docMk/>
          <pc:sldMk cId="1976962890" sldId="548"/>
        </pc:sldMkLst>
        <pc:picChg chg="add mod">
          <ac:chgData name="Manisha Sewani" userId="60b01a13-39db-4a70-a303-74f5e4e288e4" providerId="ADAL" clId="{3392312E-3427-4F53-9D0A-5FE7C47D47AB}" dt="2026-05-19T11:30:36.322" v="175" actId="1076"/>
          <ac:picMkLst>
            <pc:docMk/>
            <pc:sldMk cId="1976962890" sldId="548"/>
            <ac:picMk id="2" creationId="{7F564720-5C42-9CD3-9145-4570AC9407E1}"/>
          </ac:picMkLst>
        </pc:picChg>
        <pc:picChg chg="del">
          <ac:chgData name="Manisha Sewani" userId="60b01a13-39db-4a70-a303-74f5e4e288e4" providerId="ADAL" clId="{3392312E-3427-4F53-9D0A-5FE7C47D47AB}" dt="2026-05-19T11:30:34.048" v="173" actId="478"/>
          <ac:picMkLst>
            <pc:docMk/>
            <pc:sldMk cId="1976962890" sldId="548"/>
            <ac:picMk id="17" creationId="{06445917-77D8-58D8-69CA-CB3EE80EB55D}"/>
          </ac:picMkLst>
        </pc:picChg>
      </pc:sldChg>
      <pc:sldChg chg="addSp delSp modSp mod">
        <pc:chgData name="Manisha Sewani" userId="60b01a13-39db-4a70-a303-74f5e4e288e4" providerId="ADAL" clId="{3392312E-3427-4F53-9D0A-5FE7C47D47AB}" dt="2026-05-19T11:30:21.039" v="168"/>
        <pc:sldMkLst>
          <pc:docMk/>
          <pc:sldMk cId="688650669" sldId="549"/>
        </pc:sldMkLst>
        <pc:picChg chg="add mod">
          <ac:chgData name="Manisha Sewani" userId="60b01a13-39db-4a70-a303-74f5e4e288e4" providerId="ADAL" clId="{3392312E-3427-4F53-9D0A-5FE7C47D47AB}" dt="2026-05-19T11:30:21.039" v="168"/>
          <ac:picMkLst>
            <pc:docMk/>
            <pc:sldMk cId="688650669" sldId="549"/>
            <ac:picMk id="2" creationId="{5FACCBB2-CEE8-5670-B4B2-04F4DC25CBC5}"/>
          </ac:picMkLst>
        </pc:picChg>
        <pc:picChg chg="del">
          <ac:chgData name="Manisha Sewani" userId="60b01a13-39db-4a70-a303-74f5e4e288e4" providerId="ADAL" clId="{3392312E-3427-4F53-9D0A-5FE7C47D47AB}" dt="2026-05-19T11:30:19.971" v="167" actId="478"/>
          <ac:picMkLst>
            <pc:docMk/>
            <pc:sldMk cId="688650669" sldId="549"/>
            <ac:picMk id="17" creationId="{BC679DA7-5E84-8F98-D165-CA6DB65F6C06}"/>
          </ac:picMkLst>
        </pc:picChg>
      </pc:sldChg>
    </pc:docChg>
  </pc:docChgLst>
  <pc:docChgLst>
    <pc:chgData name="Vanshika Agrawal" userId="57f07133-6f9c-435e-a76d-811cad46cd7d" providerId="ADAL" clId="{03385BE2-B17E-419F-A968-530233A81A63}"/>
    <pc:docChg chg="modSld">
      <pc:chgData name="Vanshika Agrawal" userId="57f07133-6f9c-435e-a76d-811cad46cd7d" providerId="ADAL" clId="{03385BE2-B17E-419F-A968-530233A81A63}" dt="2026-05-19T11:27:40.014" v="1" actId="20578"/>
      <pc:docMkLst>
        <pc:docMk/>
      </pc:docMkLst>
      <pc:sldChg chg="modSp">
        <pc:chgData name="Vanshika Agrawal" userId="57f07133-6f9c-435e-a76d-811cad46cd7d" providerId="ADAL" clId="{03385BE2-B17E-419F-A968-530233A81A63}" dt="2026-05-19T11:27:40.014" v="1" actId="20578"/>
        <pc:sldMkLst>
          <pc:docMk/>
          <pc:sldMk cId="1350339853" sldId="507"/>
        </pc:sldMkLst>
        <pc:spChg chg="mod">
          <ac:chgData name="Vanshika Agrawal" userId="57f07133-6f9c-435e-a76d-811cad46cd7d" providerId="ADAL" clId="{03385BE2-B17E-419F-A968-530233A81A63}" dt="2026-05-19T11:27:40.014" v="1" actId="20578"/>
          <ac:spMkLst>
            <pc:docMk/>
            <pc:sldMk cId="1350339853" sldId="507"/>
            <ac:spMk id="4" creationId="{5B4F4DFB-435E-430B-80F5-9CAD0BFE90A5}"/>
          </ac:spMkLst>
        </pc:sp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png"/></Relationships>
</file>

<file path=ppt/diagrams/_rels/data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image" Target="../media/image13.png"/></Relationships>
</file>

<file path=ppt/diagrams/_rels/data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image" Target="../media/image101.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image" Target="../media/image141.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A22358-66AE-4D77-A1E5-991F21A538BC}" type="doc">
      <dgm:prSet loTypeId="urn:microsoft.com/office/officeart/2005/8/layout/vList4#1" loCatId="list" qsTypeId="urn:microsoft.com/office/officeart/2005/8/quickstyle/simple1" qsCatId="simple" csTypeId="urn:microsoft.com/office/officeart/2005/8/colors/accent0_3" csCatId="mainScheme" phldr="1"/>
      <dgm:spPr/>
      <dgm:t>
        <a:bodyPr/>
        <a:lstStyle/>
        <a:p>
          <a:endParaRPr lang="en-US"/>
        </a:p>
      </dgm:t>
    </dgm:pt>
    <dgm:pt modelId="{B484BEDC-B943-4B88-87B4-1F57C5A41FFE}">
      <dgm:prSet phldrT="[Text]" custT="1"/>
      <dgm:spPr>
        <a:solidFill>
          <a:schemeClr val="bg1"/>
        </a:solidFill>
      </dgm:spPr>
      <dgm:t>
        <a:bodyPr/>
        <a:lstStyle/>
        <a:p>
          <a:r>
            <a:rPr lang="en-US" sz="2000" b="1">
              <a:solidFill>
                <a:schemeClr val="tx1"/>
              </a:solidFill>
              <a:latin typeface="+mn-lt"/>
            </a:rPr>
            <a:t>Trinity College Dublin</a:t>
          </a:r>
        </a:p>
      </dgm:t>
    </dgm:pt>
    <dgm:pt modelId="{49218414-2DD6-4D93-878D-C1D3228D8184}" type="parTrans" cxnId="{9ACF1B4E-CA3C-41A7-99D5-86341C56B514}">
      <dgm:prSet/>
      <dgm:spPr/>
      <dgm:t>
        <a:bodyPr/>
        <a:lstStyle/>
        <a:p>
          <a:endParaRPr lang="en-US" sz="1600"/>
        </a:p>
      </dgm:t>
    </dgm:pt>
    <dgm:pt modelId="{1077ACC0-E1EF-4909-9647-A301A42DBE65}" type="sibTrans" cxnId="{9ACF1B4E-CA3C-41A7-99D5-86341C56B514}">
      <dgm:prSet/>
      <dgm:spPr/>
      <dgm:t>
        <a:bodyPr/>
        <a:lstStyle/>
        <a:p>
          <a:endParaRPr lang="en-US" sz="1600"/>
        </a:p>
      </dgm:t>
    </dgm:pt>
    <dgm:pt modelId="{ABAF4780-97D8-4C25-8AD7-2053892A37BC}">
      <dgm:prSet phldrT="[Text]" custT="1"/>
      <dgm:spPr>
        <a:solidFill>
          <a:schemeClr val="bg1"/>
        </a:solidFill>
      </dgm:spPr>
      <dgm:t>
        <a:bodyPr/>
        <a:lstStyle/>
        <a:p>
          <a:r>
            <a:rPr lang="en-IN" sz="2000" b="0" i="0">
              <a:solidFill>
                <a:schemeClr val="tx1"/>
              </a:solidFill>
              <a:latin typeface="+mn-lt"/>
            </a:rPr>
            <a:t>1</a:t>
          </a:r>
          <a:r>
            <a:rPr lang="en-IN" sz="2000" b="0" i="0" baseline="30000">
              <a:solidFill>
                <a:schemeClr val="tx1"/>
              </a:solidFill>
              <a:latin typeface="+mn-lt"/>
            </a:rPr>
            <a:t>st</a:t>
          </a:r>
          <a:r>
            <a:rPr lang="en-IN" sz="2000" b="0" i="0">
              <a:solidFill>
                <a:schemeClr val="tx1"/>
              </a:solidFill>
              <a:latin typeface="+mn-lt"/>
            </a:rPr>
            <a:t> ranked in Ireland World Leader in Nanotechnology, Immunology, Engineering, Information Technology</a:t>
          </a:r>
          <a:endParaRPr lang="en-US" sz="2000" b="0" i="0">
            <a:solidFill>
              <a:schemeClr val="tx1"/>
            </a:solidFill>
            <a:latin typeface="+mn-lt"/>
          </a:endParaRPr>
        </a:p>
      </dgm:t>
    </dgm:pt>
    <dgm:pt modelId="{D2FCDF97-7DC7-4103-80F5-F5128ACEC700}" type="parTrans" cxnId="{983A5B86-C227-4B45-ACAA-2FAD0AB3D75A}">
      <dgm:prSet/>
      <dgm:spPr/>
      <dgm:t>
        <a:bodyPr/>
        <a:lstStyle/>
        <a:p>
          <a:endParaRPr lang="en-US" sz="1600"/>
        </a:p>
      </dgm:t>
    </dgm:pt>
    <dgm:pt modelId="{986613EB-F833-41C5-9F95-EC085A4C7FDA}" type="sibTrans" cxnId="{983A5B86-C227-4B45-ACAA-2FAD0AB3D75A}">
      <dgm:prSet/>
      <dgm:spPr/>
      <dgm:t>
        <a:bodyPr/>
        <a:lstStyle/>
        <a:p>
          <a:endParaRPr lang="en-US" sz="1600"/>
        </a:p>
      </dgm:t>
    </dgm:pt>
    <dgm:pt modelId="{6426495C-0104-4B02-9372-143B66A6CA31}">
      <dgm:prSet phldrT="[Text]" custT="1"/>
      <dgm:spPr>
        <a:solidFill>
          <a:schemeClr val="bg1"/>
        </a:solidFill>
      </dgm:spPr>
      <dgm:t>
        <a:bodyPr/>
        <a:lstStyle/>
        <a:p>
          <a:r>
            <a:rPr lang="en-US" sz="2000" b="1">
              <a:solidFill>
                <a:schemeClr val="tx1"/>
              </a:solidFill>
              <a:latin typeface="+mn-lt"/>
            </a:rPr>
            <a:t>University College Dublin</a:t>
          </a:r>
        </a:p>
      </dgm:t>
    </dgm:pt>
    <dgm:pt modelId="{34CD39F1-7F37-453C-9E34-C34AE5FC7D4A}" type="parTrans" cxnId="{7E1EBD02-246E-49E1-B075-878FA263E2AE}">
      <dgm:prSet/>
      <dgm:spPr/>
      <dgm:t>
        <a:bodyPr/>
        <a:lstStyle/>
        <a:p>
          <a:endParaRPr lang="en-US" sz="1600"/>
        </a:p>
      </dgm:t>
    </dgm:pt>
    <dgm:pt modelId="{CEF6098E-073E-4E8A-997F-3718A1F65C00}" type="sibTrans" cxnId="{7E1EBD02-246E-49E1-B075-878FA263E2AE}">
      <dgm:prSet/>
      <dgm:spPr/>
      <dgm:t>
        <a:bodyPr/>
        <a:lstStyle/>
        <a:p>
          <a:endParaRPr lang="en-US" sz="1600"/>
        </a:p>
      </dgm:t>
    </dgm:pt>
    <dgm:pt modelId="{14F46A8D-E27C-46D3-872E-D14658595A75}">
      <dgm:prSet phldrT="[Text]" custT="1"/>
      <dgm:spPr>
        <a:solidFill>
          <a:schemeClr val="bg1"/>
        </a:solidFill>
      </dgm:spPr>
      <dgm:t>
        <a:bodyPr/>
        <a:lstStyle/>
        <a:p>
          <a:r>
            <a:rPr lang="en-IN" sz="2000" b="0" i="0">
              <a:solidFill>
                <a:schemeClr val="tx1"/>
              </a:solidFill>
              <a:latin typeface="+mn-lt"/>
            </a:rPr>
            <a:t>Largest provider of Graduate Education in Ireland</a:t>
          </a:r>
          <a:endParaRPr lang="en-US" sz="2000" b="0" i="0">
            <a:solidFill>
              <a:schemeClr val="tx1"/>
            </a:solidFill>
            <a:latin typeface="+mn-lt"/>
          </a:endParaRPr>
        </a:p>
      </dgm:t>
    </dgm:pt>
    <dgm:pt modelId="{5DFD9E30-B5AA-4049-B884-60BCDDB81766}" type="parTrans" cxnId="{1FEABAB0-8D71-482D-8A09-36DAD1EDC2BD}">
      <dgm:prSet/>
      <dgm:spPr/>
      <dgm:t>
        <a:bodyPr/>
        <a:lstStyle/>
        <a:p>
          <a:endParaRPr lang="en-US" sz="1600"/>
        </a:p>
      </dgm:t>
    </dgm:pt>
    <dgm:pt modelId="{092BDD08-741C-4CE5-AB65-7560CB56DCD4}" type="sibTrans" cxnId="{1FEABAB0-8D71-482D-8A09-36DAD1EDC2BD}">
      <dgm:prSet/>
      <dgm:spPr/>
      <dgm:t>
        <a:bodyPr/>
        <a:lstStyle/>
        <a:p>
          <a:endParaRPr lang="en-US" sz="1600"/>
        </a:p>
      </dgm:t>
    </dgm:pt>
    <dgm:pt modelId="{93CBA953-37D6-4A01-BA6E-B6D1A66C73F4}">
      <dgm:prSet phldrT="[Text]" custT="1"/>
      <dgm:spPr>
        <a:solidFill>
          <a:schemeClr val="bg1"/>
        </a:solidFill>
      </dgm:spPr>
      <dgm:t>
        <a:bodyPr/>
        <a:lstStyle/>
        <a:p>
          <a:r>
            <a:rPr lang="en-IN" sz="2000" b="0" i="0">
              <a:solidFill>
                <a:schemeClr val="tx1"/>
              </a:solidFill>
              <a:latin typeface="+mn-lt"/>
            </a:rPr>
            <a:t>2</a:t>
          </a:r>
          <a:r>
            <a:rPr lang="en-IN" sz="2000" b="0" i="0" baseline="30000">
              <a:solidFill>
                <a:schemeClr val="tx1"/>
              </a:solidFill>
              <a:latin typeface="+mn-lt"/>
            </a:rPr>
            <a:t>nd</a:t>
          </a:r>
          <a:r>
            <a:rPr lang="en-IN" sz="2000" b="0" i="0">
              <a:solidFill>
                <a:schemeClr val="tx1"/>
              </a:solidFill>
              <a:latin typeface="+mn-lt"/>
            </a:rPr>
            <a:t> ranked in Ireland</a:t>
          </a:r>
          <a:endParaRPr lang="en-US" sz="2000" b="0" i="0">
            <a:solidFill>
              <a:schemeClr val="tx1"/>
            </a:solidFill>
            <a:latin typeface="+mn-lt"/>
          </a:endParaRPr>
        </a:p>
      </dgm:t>
    </dgm:pt>
    <dgm:pt modelId="{51363CD7-7997-455E-BD9D-7D41131160EB}" type="parTrans" cxnId="{171482A6-321C-4B0B-A061-56F8715D60BB}">
      <dgm:prSet/>
      <dgm:spPr/>
      <dgm:t>
        <a:bodyPr/>
        <a:lstStyle/>
        <a:p>
          <a:endParaRPr lang="en-US" sz="1600"/>
        </a:p>
      </dgm:t>
    </dgm:pt>
    <dgm:pt modelId="{F33B843B-D69D-4A4B-8A34-EE0071A6117F}" type="sibTrans" cxnId="{171482A6-321C-4B0B-A061-56F8715D60BB}">
      <dgm:prSet/>
      <dgm:spPr/>
      <dgm:t>
        <a:bodyPr/>
        <a:lstStyle/>
        <a:p>
          <a:endParaRPr lang="en-US" sz="1600"/>
        </a:p>
      </dgm:t>
    </dgm:pt>
    <dgm:pt modelId="{49ABEF8C-3AF4-4CB5-8529-98E4E2B58426}">
      <dgm:prSet phldrT="[Text]" custT="1"/>
      <dgm:spPr>
        <a:solidFill>
          <a:schemeClr val="bg1"/>
        </a:solidFill>
      </dgm:spPr>
      <dgm:t>
        <a:bodyPr/>
        <a:lstStyle/>
        <a:p>
          <a:r>
            <a:rPr lang="en-IN" sz="2000" b="0" i="0">
              <a:solidFill>
                <a:schemeClr val="tx1"/>
              </a:solidFill>
              <a:latin typeface="+mn-lt"/>
            </a:rPr>
            <a:t>National University of Ireland</a:t>
          </a:r>
          <a:endParaRPr lang="en-US" sz="2000" b="0" i="0">
            <a:solidFill>
              <a:schemeClr val="tx1"/>
            </a:solidFill>
            <a:latin typeface="+mn-lt"/>
          </a:endParaRPr>
        </a:p>
      </dgm:t>
    </dgm:pt>
    <dgm:pt modelId="{48518539-289B-4C2A-BA54-1B21440FD894}" type="parTrans" cxnId="{DAF88E93-6B5B-4D02-9F59-691B01A93BD9}">
      <dgm:prSet/>
      <dgm:spPr/>
      <dgm:t>
        <a:bodyPr/>
        <a:lstStyle/>
        <a:p>
          <a:endParaRPr lang="en-IN"/>
        </a:p>
      </dgm:t>
    </dgm:pt>
    <dgm:pt modelId="{FA074543-FF09-4A79-8DBC-DDB53648C65A}" type="sibTrans" cxnId="{DAF88E93-6B5B-4D02-9F59-691B01A93BD9}">
      <dgm:prSet/>
      <dgm:spPr/>
      <dgm:t>
        <a:bodyPr/>
        <a:lstStyle/>
        <a:p>
          <a:endParaRPr lang="en-IN"/>
        </a:p>
      </dgm:t>
    </dgm:pt>
    <dgm:pt modelId="{85A13818-E97E-4ABD-8E31-C908B6101A09}" type="pres">
      <dgm:prSet presAssocID="{27A22358-66AE-4D77-A1E5-991F21A538BC}" presName="linear" presStyleCnt="0">
        <dgm:presLayoutVars>
          <dgm:dir/>
          <dgm:resizeHandles val="exact"/>
        </dgm:presLayoutVars>
      </dgm:prSet>
      <dgm:spPr/>
      <dgm:t>
        <a:bodyPr/>
        <a:lstStyle/>
        <a:p>
          <a:endParaRPr lang="en-US"/>
        </a:p>
      </dgm:t>
    </dgm:pt>
    <dgm:pt modelId="{CADE416F-C876-4D87-AAB0-B470A4119AF9}" type="pres">
      <dgm:prSet presAssocID="{B484BEDC-B943-4B88-87B4-1F57C5A41FFE}" presName="comp" presStyleCnt="0"/>
      <dgm:spPr/>
    </dgm:pt>
    <dgm:pt modelId="{341272DA-ABD6-4847-86C8-D37887FEA259}" type="pres">
      <dgm:prSet presAssocID="{B484BEDC-B943-4B88-87B4-1F57C5A41FFE}" presName="box" presStyleLbl="node1" presStyleIdx="0" presStyleCnt="2" custScaleX="97775" custScaleY="36021" custLinFactNeighborX="949" custLinFactNeighborY="19335"/>
      <dgm:spPr/>
      <dgm:t>
        <a:bodyPr/>
        <a:lstStyle/>
        <a:p>
          <a:endParaRPr lang="en-US"/>
        </a:p>
      </dgm:t>
    </dgm:pt>
    <dgm:pt modelId="{CA3AD722-4E40-4FFE-BFB1-DB710039979B}" type="pres">
      <dgm:prSet presAssocID="{B484BEDC-B943-4B88-87B4-1F57C5A41FFE}" presName="img" presStyleLbl="fgImgPlace1" presStyleIdx="0" presStyleCnt="2" custScaleX="90878" custScaleY="39432" custLinFactNeighborX="-16694" custLinFactNeighborY="23359"/>
      <dgm:spPr>
        <a:blipFill rotWithShape="1">
          <a:blip xmlns:r="http://schemas.openxmlformats.org/officeDocument/2006/relationships" r:embed="rId1"/>
          <a:stretch>
            <a:fillRect/>
          </a:stretch>
        </a:blipFill>
      </dgm:spPr>
    </dgm:pt>
    <dgm:pt modelId="{34049622-B88B-4488-A230-F95E1860DB65}" type="pres">
      <dgm:prSet presAssocID="{B484BEDC-B943-4B88-87B4-1F57C5A41FFE}" presName="text" presStyleLbl="node1" presStyleIdx="0" presStyleCnt="2">
        <dgm:presLayoutVars>
          <dgm:bulletEnabled val="1"/>
        </dgm:presLayoutVars>
      </dgm:prSet>
      <dgm:spPr/>
      <dgm:t>
        <a:bodyPr/>
        <a:lstStyle/>
        <a:p>
          <a:endParaRPr lang="en-US"/>
        </a:p>
      </dgm:t>
    </dgm:pt>
    <dgm:pt modelId="{74C8E211-8F6F-48D2-94F6-51E3D01BA878}" type="pres">
      <dgm:prSet presAssocID="{1077ACC0-E1EF-4909-9647-A301A42DBE65}" presName="spacer" presStyleCnt="0"/>
      <dgm:spPr/>
    </dgm:pt>
    <dgm:pt modelId="{8D924F99-B59E-4E4F-AB56-DBB0A2563F96}" type="pres">
      <dgm:prSet presAssocID="{6426495C-0104-4B02-9372-143B66A6CA31}" presName="comp" presStyleCnt="0"/>
      <dgm:spPr/>
    </dgm:pt>
    <dgm:pt modelId="{21D0E018-2ED3-48B5-8B87-16E8BAA4C23B}" type="pres">
      <dgm:prSet presAssocID="{6426495C-0104-4B02-9372-143B66A6CA31}" presName="box" presStyleLbl="node1" presStyleIdx="1" presStyleCnt="2" custScaleX="98319" custScaleY="38576" custLinFactNeighborX="841" custLinFactNeighborY="15598"/>
      <dgm:spPr/>
      <dgm:t>
        <a:bodyPr/>
        <a:lstStyle/>
        <a:p>
          <a:endParaRPr lang="en-US"/>
        </a:p>
      </dgm:t>
    </dgm:pt>
    <dgm:pt modelId="{D2796F9E-DC28-4949-9F5C-0056A7979BA1}" type="pres">
      <dgm:prSet presAssocID="{6426495C-0104-4B02-9372-143B66A6CA31}" presName="img" presStyleLbl="fgImgPlace1" presStyleIdx="1" presStyleCnt="2" custScaleX="96823" custScaleY="39521" custLinFactNeighborX="-14002" custLinFactNeighborY="17968"/>
      <dgm:spPr>
        <a:blipFill rotWithShape="1">
          <a:blip xmlns:r="http://schemas.openxmlformats.org/officeDocument/2006/relationships" r:embed="rId2"/>
          <a:stretch>
            <a:fillRect/>
          </a:stretch>
        </a:blipFill>
      </dgm:spPr>
    </dgm:pt>
    <dgm:pt modelId="{20D7E4D6-6687-4880-9BC4-C69FFEB186C1}" type="pres">
      <dgm:prSet presAssocID="{6426495C-0104-4B02-9372-143B66A6CA31}" presName="text" presStyleLbl="node1" presStyleIdx="1" presStyleCnt="2">
        <dgm:presLayoutVars>
          <dgm:bulletEnabled val="1"/>
        </dgm:presLayoutVars>
      </dgm:prSet>
      <dgm:spPr/>
      <dgm:t>
        <a:bodyPr/>
        <a:lstStyle/>
        <a:p>
          <a:endParaRPr lang="en-US"/>
        </a:p>
      </dgm:t>
    </dgm:pt>
  </dgm:ptLst>
  <dgm:cxnLst>
    <dgm:cxn modelId="{8BE250D4-22E2-442C-A883-81C25901B420}" type="presOf" srcId="{49ABEF8C-3AF4-4CB5-8529-98E4E2B58426}" destId="{21D0E018-2ED3-48B5-8B87-16E8BAA4C23B}" srcOrd="0" destOrd="2" presId="urn:microsoft.com/office/officeart/2005/8/layout/vList4#1"/>
    <dgm:cxn modelId="{28E17DAF-4761-4BA6-B002-69403464BA61}" type="presOf" srcId="{B484BEDC-B943-4B88-87B4-1F57C5A41FFE}" destId="{341272DA-ABD6-4847-86C8-D37887FEA259}" srcOrd="0" destOrd="0" presId="urn:microsoft.com/office/officeart/2005/8/layout/vList4#1"/>
    <dgm:cxn modelId="{DAF88E93-6B5B-4D02-9F59-691B01A93BD9}" srcId="{6426495C-0104-4B02-9372-143B66A6CA31}" destId="{49ABEF8C-3AF4-4CB5-8529-98E4E2B58426}" srcOrd="1" destOrd="0" parTransId="{48518539-289B-4C2A-BA54-1B21440FD894}" sibTransId="{FA074543-FF09-4A79-8DBC-DDB53648C65A}"/>
    <dgm:cxn modelId="{3B89574B-DE3F-4697-9386-6A1377C06CE0}" type="presOf" srcId="{6426495C-0104-4B02-9372-143B66A6CA31}" destId="{21D0E018-2ED3-48B5-8B87-16E8BAA4C23B}" srcOrd="0" destOrd="0" presId="urn:microsoft.com/office/officeart/2005/8/layout/vList4#1"/>
    <dgm:cxn modelId="{983A5B86-C227-4B45-ACAA-2FAD0AB3D75A}" srcId="{B484BEDC-B943-4B88-87B4-1F57C5A41FFE}" destId="{ABAF4780-97D8-4C25-8AD7-2053892A37BC}" srcOrd="0" destOrd="0" parTransId="{D2FCDF97-7DC7-4103-80F5-F5128ACEC700}" sibTransId="{986613EB-F833-41C5-9F95-EC085A4C7FDA}"/>
    <dgm:cxn modelId="{D431698D-5761-40F1-AD47-60BE632C9CEC}" type="presOf" srcId="{14F46A8D-E27C-46D3-872E-D14658595A75}" destId="{20D7E4D6-6687-4880-9BC4-C69FFEB186C1}" srcOrd="1" destOrd="3" presId="urn:microsoft.com/office/officeart/2005/8/layout/vList4#1"/>
    <dgm:cxn modelId="{DDDC9839-7D31-476B-BED7-A00A6B8E5700}" type="presOf" srcId="{27A22358-66AE-4D77-A1E5-991F21A538BC}" destId="{85A13818-E97E-4ABD-8E31-C908B6101A09}" srcOrd="0" destOrd="0" presId="urn:microsoft.com/office/officeart/2005/8/layout/vList4#1"/>
    <dgm:cxn modelId="{9ACF1B4E-CA3C-41A7-99D5-86341C56B514}" srcId="{27A22358-66AE-4D77-A1E5-991F21A538BC}" destId="{B484BEDC-B943-4B88-87B4-1F57C5A41FFE}" srcOrd="0" destOrd="0" parTransId="{49218414-2DD6-4D93-878D-C1D3228D8184}" sibTransId="{1077ACC0-E1EF-4909-9647-A301A42DBE65}"/>
    <dgm:cxn modelId="{7E1EBD02-246E-49E1-B075-878FA263E2AE}" srcId="{27A22358-66AE-4D77-A1E5-991F21A538BC}" destId="{6426495C-0104-4B02-9372-143B66A6CA31}" srcOrd="1" destOrd="0" parTransId="{34CD39F1-7F37-453C-9E34-C34AE5FC7D4A}" sibTransId="{CEF6098E-073E-4E8A-997F-3718A1F65C00}"/>
    <dgm:cxn modelId="{1FEABAB0-8D71-482D-8A09-36DAD1EDC2BD}" srcId="{6426495C-0104-4B02-9372-143B66A6CA31}" destId="{14F46A8D-E27C-46D3-872E-D14658595A75}" srcOrd="2" destOrd="0" parTransId="{5DFD9E30-B5AA-4049-B884-60BCDDB81766}" sibTransId="{092BDD08-741C-4CE5-AB65-7560CB56DCD4}"/>
    <dgm:cxn modelId="{171482A6-321C-4B0B-A061-56F8715D60BB}" srcId="{6426495C-0104-4B02-9372-143B66A6CA31}" destId="{93CBA953-37D6-4A01-BA6E-B6D1A66C73F4}" srcOrd="0" destOrd="0" parTransId="{51363CD7-7997-455E-BD9D-7D41131160EB}" sibTransId="{F33B843B-D69D-4A4B-8A34-EE0071A6117F}"/>
    <dgm:cxn modelId="{74B45116-12F4-4922-9AC6-4A86F708C199}" type="presOf" srcId="{93CBA953-37D6-4A01-BA6E-B6D1A66C73F4}" destId="{20D7E4D6-6687-4880-9BC4-C69FFEB186C1}" srcOrd="1" destOrd="1" presId="urn:microsoft.com/office/officeart/2005/8/layout/vList4#1"/>
    <dgm:cxn modelId="{25A27F2D-D4DC-4F70-A8D9-BE03FC2F4309}" type="presOf" srcId="{ABAF4780-97D8-4C25-8AD7-2053892A37BC}" destId="{341272DA-ABD6-4847-86C8-D37887FEA259}" srcOrd="0" destOrd="1" presId="urn:microsoft.com/office/officeart/2005/8/layout/vList4#1"/>
    <dgm:cxn modelId="{29B5100E-DF96-4BE3-86CE-EFFA85D7BDD8}" type="presOf" srcId="{93CBA953-37D6-4A01-BA6E-B6D1A66C73F4}" destId="{21D0E018-2ED3-48B5-8B87-16E8BAA4C23B}" srcOrd="0" destOrd="1" presId="urn:microsoft.com/office/officeart/2005/8/layout/vList4#1"/>
    <dgm:cxn modelId="{3F11F926-FDFE-4E95-BC89-8C07995E53BF}" type="presOf" srcId="{49ABEF8C-3AF4-4CB5-8529-98E4E2B58426}" destId="{20D7E4D6-6687-4880-9BC4-C69FFEB186C1}" srcOrd="1" destOrd="2" presId="urn:microsoft.com/office/officeart/2005/8/layout/vList4#1"/>
    <dgm:cxn modelId="{A1F656CA-705C-4098-866C-1FCDE9E7BFA6}" type="presOf" srcId="{6426495C-0104-4B02-9372-143B66A6CA31}" destId="{20D7E4D6-6687-4880-9BC4-C69FFEB186C1}" srcOrd="1" destOrd="0" presId="urn:microsoft.com/office/officeart/2005/8/layout/vList4#1"/>
    <dgm:cxn modelId="{59521480-C182-4E6C-B375-F6DFBF2235FD}" type="presOf" srcId="{ABAF4780-97D8-4C25-8AD7-2053892A37BC}" destId="{34049622-B88B-4488-A230-F95E1860DB65}" srcOrd="1" destOrd="1" presId="urn:microsoft.com/office/officeart/2005/8/layout/vList4#1"/>
    <dgm:cxn modelId="{38B7CADC-636F-4F54-A210-D1FD1F96F492}" type="presOf" srcId="{B484BEDC-B943-4B88-87B4-1F57C5A41FFE}" destId="{34049622-B88B-4488-A230-F95E1860DB65}" srcOrd="1" destOrd="0" presId="urn:microsoft.com/office/officeart/2005/8/layout/vList4#1"/>
    <dgm:cxn modelId="{B57D2B27-A9EB-4B09-A8C4-8CEBF2C73868}" type="presOf" srcId="{14F46A8D-E27C-46D3-872E-D14658595A75}" destId="{21D0E018-2ED3-48B5-8B87-16E8BAA4C23B}" srcOrd="0" destOrd="3" presId="urn:microsoft.com/office/officeart/2005/8/layout/vList4#1"/>
    <dgm:cxn modelId="{601C95D8-F6E5-400B-A448-805FA42D5E43}" type="presParOf" srcId="{85A13818-E97E-4ABD-8E31-C908B6101A09}" destId="{CADE416F-C876-4D87-AAB0-B470A4119AF9}" srcOrd="0" destOrd="0" presId="urn:microsoft.com/office/officeart/2005/8/layout/vList4#1"/>
    <dgm:cxn modelId="{D31DC752-FFF4-4B0D-8BD0-9B5330441AA7}" type="presParOf" srcId="{CADE416F-C876-4D87-AAB0-B470A4119AF9}" destId="{341272DA-ABD6-4847-86C8-D37887FEA259}" srcOrd="0" destOrd="0" presId="urn:microsoft.com/office/officeart/2005/8/layout/vList4#1"/>
    <dgm:cxn modelId="{A6CD7DCE-0FFD-420C-9F38-A166855D8510}" type="presParOf" srcId="{CADE416F-C876-4D87-AAB0-B470A4119AF9}" destId="{CA3AD722-4E40-4FFE-BFB1-DB710039979B}" srcOrd="1" destOrd="0" presId="urn:microsoft.com/office/officeart/2005/8/layout/vList4#1"/>
    <dgm:cxn modelId="{94436786-D0FE-4BB8-9EC2-EC9E72630102}" type="presParOf" srcId="{CADE416F-C876-4D87-AAB0-B470A4119AF9}" destId="{34049622-B88B-4488-A230-F95E1860DB65}" srcOrd="2" destOrd="0" presId="urn:microsoft.com/office/officeart/2005/8/layout/vList4#1"/>
    <dgm:cxn modelId="{652D353C-26C8-4A4A-9B42-7CADAD216525}" type="presParOf" srcId="{85A13818-E97E-4ABD-8E31-C908B6101A09}" destId="{74C8E211-8F6F-48D2-94F6-51E3D01BA878}" srcOrd="1" destOrd="0" presId="urn:microsoft.com/office/officeart/2005/8/layout/vList4#1"/>
    <dgm:cxn modelId="{9777163C-37FE-45E7-8CA3-585B9868EA3B}" type="presParOf" srcId="{85A13818-E97E-4ABD-8E31-C908B6101A09}" destId="{8D924F99-B59E-4E4F-AB56-DBB0A2563F96}" srcOrd="2" destOrd="0" presId="urn:microsoft.com/office/officeart/2005/8/layout/vList4#1"/>
    <dgm:cxn modelId="{0A43EC73-934E-42F0-BEA8-D719965AB7F2}" type="presParOf" srcId="{8D924F99-B59E-4E4F-AB56-DBB0A2563F96}" destId="{21D0E018-2ED3-48B5-8B87-16E8BAA4C23B}" srcOrd="0" destOrd="0" presId="urn:microsoft.com/office/officeart/2005/8/layout/vList4#1"/>
    <dgm:cxn modelId="{45C2E19B-B905-4A6A-91EC-8683923523F6}" type="presParOf" srcId="{8D924F99-B59E-4E4F-AB56-DBB0A2563F96}" destId="{D2796F9E-DC28-4949-9F5C-0056A7979BA1}" srcOrd="1" destOrd="0" presId="urn:microsoft.com/office/officeart/2005/8/layout/vList4#1"/>
    <dgm:cxn modelId="{90EA904E-B4DA-4832-AF08-86B468BD9110}" type="presParOf" srcId="{8D924F99-B59E-4E4F-AB56-DBB0A2563F96}" destId="{20D7E4D6-6687-4880-9BC4-C69FFEB186C1}" srcOrd="2" destOrd="0" presId="urn:microsoft.com/office/officeart/2005/8/layout/vList4#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1CEDAC-6038-46CB-8540-AFB1B1B577C1}" type="doc">
      <dgm:prSet loTypeId="urn:microsoft.com/office/officeart/2005/8/layout/vList4#2" loCatId="list" qsTypeId="urn:microsoft.com/office/officeart/2005/8/quickstyle/simple1" qsCatId="simple" csTypeId="urn:microsoft.com/office/officeart/2005/8/colors/accent0_3" csCatId="mainScheme" phldr="1"/>
      <dgm:spPr/>
      <dgm:t>
        <a:bodyPr/>
        <a:lstStyle/>
        <a:p>
          <a:endParaRPr lang="en-US"/>
        </a:p>
      </dgm:t>
    </dgm:pt>
    <dgm:pt modelId="{6D3085AE-8077-4429-AAAA-B14F80D3731B}">
      <dgm:prSet phldrT="[Text]" custT="1"/>
      <dgm:spPr>
        <a:solidFill>
          <a:schemeClr val="bg1"/>
        </a:solidFill>
      </dgm:spPr>
      <dgm:t>
        <a:bodyPr/>
        <a:lstStyle/>
        <a:p>
          <a:r>
            <a:rPr lang="en-US" sz="2000" b="1">
              <a:solidFill>
                <a:schemeClr val="tx1"/>
              </a:solidFill>
              <a:latin typeface="+mn-lt"/>
            </a:rPr>
            <a:t>Dublin City University</a:t>
          </a:r>
        </a:p>
      </dgm:t>
    </dgm:pt>
    <dgm:pt modelId="{C40CDE86-B3EB-499D-8935-458E4A30A3AF}" type="parTrans" cxnId="{2BB17871-B460-463A-8B62-D0B72A3F60F2}">
      <dgm:prSet/>
      <dgm:spPr/>
      <dgm:t>
        <a:bodyPr/>
        <a:lstStyle/>
        <a:p>
          <a:endParaRPr lang="en-US"/>
        </a:p>
      </dgm:t>
    </dgm:pt>
    <dgm:pt modelId="{E2D918AE-4D45-4285-9CA2-BC79A7D23190}" type="sibTrans" cxnId="{2BB17871-B460-463A-8B62-D0B72A3F60F2}">
      <dgm:prSet/>
      <dgm:spPr/>
      <dgm:t>
        <a:bodyPr/>
        <a:lstStyle/>
        <a:p>
          <a:endParaRPr lang="en-US"/>
        </a:p>
      </dgm:t>
    </dgm:pt>
    <dgm:pt modelId="{D8E537C3-9138-4B62-8ABE-B4B4F27429EE}">
      <dgm:prSet phldrT="[Text]" custT="1"/>
      <dgm:spPr>
        <a:solidFill>
          <a:schemeClr val="bg1"/>
        </a:solidFill>
      </dgm:spPr>
      <dgm:t>
        <a:bodyPr/>
        <a:lstStyle/>
        <a:p>
          <a:r>
            <a:rPr lang="en-US" sz="2000" b="1">
              <a:solidFill>
                <a:schemeClr val="tx1"/>
              </a:solidFill>
              <a:latin typeface="+mn-lt"/>
            </a:rPr>
            <a:t>University of Limerick</a:t>
          </a:r>
        </a:p>
        <a:p>
          <a:r>
            <a:rPr lang="en-US" sz="2000" b="1" i="0">
              <a:solidFill>
                <a:schemeClr val="tx1"/>
              </a:solidFill>
              <a:latin typeface="+mn-lt"/>
            </a:rPr>
            <a:t>   4</a:t>
          </a:r>
          <a:r>
            <a:rPr lang="en-US" sz="2000" b="0" i="0" baseline="30000">
              <a:solidFill>
                <a:schemeClr val="tx1"/>
              </a:solidFill>
              <a:latin typeface="+mn-lt"/>
            </a:rPr>
            <a:t>t</a:t>
          </a:r>
          <a:r>
            <a:rPr lang="en-US" sz="2000" b="1" i="0" baseline="30000">
              <a:solidFill>
                <a:schemeClr val="tx1"/>
              </a:solidFill>
              <a:latin typeface="+mn-lt"/>
            </a:rPr>
            <a:t>h</a:t>
          </a:r>
          <a:r>
            <a:rPr lang="en-US" sz="2000" b="1" i="0">
              <a:solidFill>
                <a:schemeClr val="tx1"/>
              </a:solidFill>
              <a:latin typeface="+mn-lt"/>
            </a:rPr>
            <a:t> </a:t>
          </a:r>
          <a:r>
            <a:rPr lang="en-IN" sz="2000" b="0" i="0">
              <a:solidFill>
                <a:schemeClr val="tx1"/>
              </a:solidFill>
              <a:latin typeface="+mn-lt"/>
            </a:rPr>
            <a:t>ranked in Ireland</a:t>
          </a:r>
          <a:endParaRPr lang="en-US" sz="2000" b="1">
            <a:solidFill>
              <a:schemeClr val="tx1"/>
            </a:solidFill>
            <a:latin typeface="+mn-lt"/>
          </a:endParaRPr>
        </a:p>
      </dgm:t>
    </dgm:pt>
    <dgm:pt modelId="{BA09B775-4FF7-490F-8B62-9806C77E997E}" type="parTrans" cxnId="{124A5036-DAD5-44B7-9613-B8D995A5EA3B}">
      <dgm:prSet/>
      <dgm:spPr/>
      <dgm:t>
        <a:bodyPr/>
        <a:lstStyle/>
        <a:p>
          <a:endParaRPr lang="en-US"/>
        </a:p>
      </dgm:t>
    </dgm:pt>
    <dgm:pt modelId="{EE33614A-F7C3-4D76-91DC-2390194CC99D}" type="sibTrans" cxnId="{124A5036-DAD5-44B7-9613-B8D995A5EA3B}">
      <dgm:prSet/>
      <dgm:spPr/>
      <dgm:t>
        <a:bodyPr/>
        <a:lstStyle/>
        <a:p>
          <a:endParaRPr lang="en-US"/>
        </a:p>
      </dgm:t>
    </dgm:pt>
    <dgm:pt modelId="{BF9F2E03-41D5-45C3-89BA-662CFFE0F295}">
      <dgm:prSet phldrT="[Text]" custT="1"/>
      <dgm:spPr>
        <a:solidFill>
          <a:schemeClr val="bg1"/>
        </a:solidFill>
      </dgm:spPr>
      <dgm:t>
        <a:bodyPr/>
        <a:lstStyle/>
        <a:p>
          <a:r>
            <a:rPr lang="en-IN" sz="2000" i="0" baseline="0">
              <a:solidFill>
                <a:schemeClr val="tx1"/>
              </a:solidFill>
              <a:latin typeface="+mn-lt"/>
            </a:rPr>
            <a:t>5</a:t>
          </a:r>
          <a:r>
            <a:rPr lang="en-IN" sz="2000" i="0" baseline="30000">
              <a:solidFill>
                <a:schemeClr val="tx1"/>
              </a:solidFill>
              <a:latin typeface="+mn-lt"/>
            </a:rPr>
            <a:t>th</a:t>
          </a:r>
          <a:r>
            <a:rPr lang="en-IN" sz="2000" i="0">
              <a:solidFill>
                <a:schemeClr val="tx1"/>
              </a:solidFill>
              <a:latin typeface="+mn-lt"/>
            </a:rPr>
            <a:t> ranked in Ireland</a:t>
          </a:r>
          <a:endParaRPr lang="en-US" sz="2000" i="0">
            <a:solidFill>
              <a:schemeClr val="tx1"/>
            </a:solidFill>
            <a:latin typeface="+mn-lt"/>
          </a:endParaRPr>
        </a:p>
      </dgm:t>
    </dgm:pt>
    <dgm:pt modelId="{ED288EE9-1FFF-4F0F-9579-563C07965B6A}" type="parTrans" cxnId="{0896D275-A3AA-487F-B787-764AA48F0268}">
      <dgm:prSet/>
      <dgm:spPr/>
      <dgm:t>
        <a:bodyPr/>
        <a:lstStyle/>
        <a:p>
          <a:endParaRPr lang="en-US"/>
        </a:p>
      </dgm:t>
    </dgm:pt>
    <dgm:pt modelId="{3D6D15DF-187E-4099-882F-0918C5996B9C}" type="sibTrans" cxnId="{0896D275-A3AA-487F-B787-764AA48F0268}">
      <dgm:prSet/>
      <dgm:spPr/>
      <dgm:t>
        <a:bodyPr/>
        <a:lstStyle/>
        <a:p>
          <a:endParaRPr lang="en-US"/>
        </a:p>
      </dgm:t>
    </dgm:pt>
    <dgm:pt modelId="{9609FBB1-275C-4C78-9E4B-E9E6AF4D47D8}">
      <dgm:prSet phldrT="[Text]" custT="1"/>
      <dgm:spPr>
        <a:solidFill>
          <a:schemeClr val="bg1"/>
        </a:solidFill>
      </dgm:spPr>
      <dgm:t>
        <a:bodyPr/>
        <a:lstStyle/>
        <a:p>
          <a:r>
            <a:rPr lang="en-US" sz="2000" i="0">
              <a:solidFill>
                <a:schemeClr val="tx1"/>
              </a:solidFill>
              <a:latin typeface="+mn-lt"/>
            </a:rPr>
            <a:t>Popular Courses: MSc Aeronautical Engineering, Meng Mechatronics, MSc International Management and Global Business</a:t>
          </a:r>
          <a:endParaRPr lang="en-US" sz="2000" b="0" i="0">
            <a:solidFill>
              <a:schemeClr val="tx1"/>
            </a:solidFill>
            <a:latin typeface="+mn-lt"/>
          </a:endParaRPr>
        </a:p>
      </dgm:t>
    </dgm:pt>
    <dgm:pt modelId="{92DF6B3A-CD40-490E-AE36-99EA7F8FC44E}" type="parTrans" cxnId="{C4CEA3E0-64F6-4C48-9495-8B2D735B1C7D}">
      <dgm:prSet/>
      <dgm:spPr/>
      <dgm:t>
        <a:bodyPr/>
        <a:lstStyle/>
        <a:p>
          <a:endParaRPr lang="en-US"/>
        </a:p>
      </dgm:t>
    </dgm:pt>
    <dgm:pt modelId="{FC2E2471-A0BA-4DA1-BE90-6395A5BCC8F5}" type="sibTrans" cxnId="{C4CEA3E0-64F6-4C48-9495-8B2D735B1C7D}">
      <dgm:prSet/>
      <dgm:spPr/>
      <dgm:t>
        <a:bodyPr/>
        <a:lstStyle/>
        <a:p>
          <a:endParaRPr lang="en-US"/>
        </a:p>
      </dgm:t>
    </dgm:pt>
    <dgm:pt modelId="{088ED124-805C-4E7A-9DCE-814F865A38F3}">
      <dgm:prSet phldrT="[Text]" custT="1"/>
      <dgm:spPr>
        <a:solidFill>
          <a:schemeClr val="bg1"/>
        </a:solidFill>
      </dgm:spPr>
      <dgm:t>
        <a:bodyPr/>
        <a:lstStyle/>
        <a:p>
          <a:r>
            <a:rPr lang="en-IN" sz="2000" b="0" i="0">
              <a:solidFill>
                <a:schemeClr val="tx1"/>
              </a:solidFill>
              <a:latin typeface="+mn-lt"/>
            </a:rPr>
            <a:t>Irish Centre for Cloud Computing</a:t>
          </a:r>
          <a:endParaRPr lang="en-US" sz="2000" i="0">
            <a:solidFill>
              <a:schemeClr val="tx1"/>
            </a:solidFill>
            <a:latin typeface="+mn-lt"/>
          </a:endParaRPr>
        </a:p>
      </dgm:t>
    </dgm:pt>
    <dgm:pt modelId="{901397E5-C334-498C-BAF0-8AAAE855FB9B}" type="parTrans" cxnId="{869918F7-2826-4083-87CF-11AA6F142336}">
      <dgm:prSet/>
      <dgm:spPr/>
    </dgm:pt>
    <dgm:pt modelId="{53AFD232-F25D-44E6-81BD-22F08F56F4BC}" type="sibTrans" cxnId="{869918F7-2826-4083-87CF-11AA6F142336}">
      <dgm:prSet/>
      <dgm:spPr/>
    </dgm:pt>
    <dgm:pt modelId="{D18A55F2-BFDC-4520-921B-ACFF16A52F91}" type="pres">
      <dgm:prSet presAssocID="{6A1CEDAC-6038-46CB-8540-AFB1B1B577C1}" presName="linear" presStyleCnt="0">
        <dgm:presLayoutVars>
          <dgm:dir/>
          <dgm:resizeHandles val="exact"/>
        </dgm:presLayoutVars>
      </dgm:prSet>
      <dgm:spPr/>
      <dgm:t>
        <a:bodyPr/>
        <a:lstStyle/>
        <a:p>
          <a:endParaRPr lang="en-US"/>
        </a:p>
      </dgm:t>
    </dgm:pt>
    <dgm:pt modelId="{D1BE51D5-57C9-433D-814D-B7B97C6593D7}" type="pres">
      <dgm:prSet presAssocID="{6D3085AE-8077-4429-AAAA-B14F80D3731B}" presName="comp" presStyleCnt="0"/>
      <dgm:spPr/>
    </dgm:pt>
    <dgm:pt modelId="{58868EAF-B2FC-4756-A492-6ABC1E8638B8}" type="pres">
      <dgm:prSet presAssocID="{6D3085AE-8077-4429-AAAA-B14F80D3731B}" presName="box" presStyleLbl="node1" presStyleIdx="0" presStyleCnt="2" custScaleX="96276" custScaleY="33576" custLinFactNeighborX="-388" custLinFactNeighborY="7576"/>
      <dgm:spPr/>
      <dgm:t>
        <a:bodyPr/>
        <a:lstStyle/>
        <a:p>
          <a:endParaRPr lang="en-US"/>
        </a:p>
      </dgm:t>
    </dgm:pt>
    <dgm:pt modelId="{4E19B05C-1ED6-429B-904A-38927666BF8E}" type="pres">
      <dgm:prSet presAssocID="{6D3085AE-8077-4429-AAAA-B14F80D3731B}" presName="img" presStyleLbl="fgImgPlace1" presStyleIdx="0" presStyleCnt="2" custScaleX="97705" custScaleY="35704" custLinFactNeighborX="-11981" custLinFactNeighborY="8231"/>
      <dgm:spPr>
        <a:blipFill>
          <a:blip xmlns:r="http://schemas.openxmlformats.org/officeDocument/2006/relationships" r:embed="rId1">
            <a:extLst>
              <a:ext uri="{28A0092B-C50C-407E-A947-70E740481C1C}">
                <a14:useLocalDpi xmlns="" xmlns:a14="http://schemas.microsoft.com/office/drawing/2010/main" val="0"/>
              </a:ext>
            </a:extLst>
          </a:blip>
          <a:srcRect/>
          <a:stretch>
            <a:fillRect l="-80000" r="-80000"/>
          </a:stretch>
        </a:blipFill>
      </dgm:spPr>
    </dgm:pt>
    <dgm:pt modelId="{73A55173-B4F9-488A-A6F2-49C1DA60C3BE}" type="pres">
      <dgm:prSet presAssocID="{6D3085AE-8077-4429-AAAA-B14F80D3731B}" presName="text" presStyleLbl="node1" presStyleIdx="0" presStyleCnt="2">
        <dgm:presLayoutVars>
          <dgm:bulletEnabled val="1"/>
        </dgm:presLayoutVars>
      </dgm:prSet>
      <dgm:spPr/>
      <dgm:t>
        <a:bodyPr/>
        <a:lstStyle/>
        <a:p>
          <a:endParaRPr lang="en-US"/>
        </a:p>
      </dgm:t>
    </dgm:pt>
    <dgm:pt modelId="{F917DCA3-7176-4F16-B3B6-878A07B3DE52}" type="pres">
      <dgm:prSet presAssocID="{E2D918AE-4D45-4285-9CA2-BC79A7D23190}" presName="spacer" presStyleCnt="0"/>
      <dgm:spPr/>
    </dgm:pt>
    <dgm:pt modelId="{7179A683-D1E8-43C5-9451-3D5E4AAC92DB}" type="pres">
      <dgm:prSet presAssocID="{D8E537C3-9138-4B62-8ABE-B4B4F27429EE}" presName="comp" presStyleCnt="0"/>
      <dgm:spPr/>
    </dgm:pt>
    <dgm:pt modelId="{2569F026-F9DE-4DCA-A76B-3C4D8863BC22}" type="pres">
      <dgm:prSet presAssocID="{D8E537C3-9138-4B62-8ABE-B4B4F27429EE}" presName="box" presStyleLbl="node1" presStyleIdx="1" presStyleCnt="2" custScaleX="95499" custScaleY="42424" custLinFactNeighborX="16083" custLinFactNeighborY="-1152"/>
      <dgm:spPr/>
      <dgm:t>
        <a:bodyPr/>
        <a:lstStyle/>
        <a:p>
          <a:endParaRPr lang="en-US"/>
        </a:p>
      </dgm:t>
    </dgm:pt>
    <dgm:pt modelId="{49BE287E-365C-4688-BBCE-C0AC6660EE1E}" type="pres">
      <dgm:prSet presAssocID="{D8E537C3-9138-4B62-8ABE-B4B4F27429EE}" presName="img" presStyleLbl="fgImgPlace1" presStyleIdx="1" presStyleCnt="2" custScaleX="98663" custScaleY="40369" custLinFactNeighborX="-11502" custLinFactNeighborY="-3982"/>
      <dgm:spPr>
        <a:blipFill rotWithShape="1">
          <a:blip xmlns:r="http://schemas.openxmlformats.org/officeDocument/2006/relationships" r:embed="rId2"/>
          <a:stretch>
            <a:fillRect/>
          </a:stretch>
        </a:blipFill>
      </dgm:spPr>
    </dgm:pt>
    <dgm:pt modelId="{17170132-BA62-4825-A66C-CB8A9362FC1B}" type="pres">
      <dgm:prSet presAssocID="{D8E537C3-9138-4B62-8ABE-B4B4F27429EE}" presName="text" presStyleLbl="node1" presStyleIdx="1" presStyleCnt="2">
        <dgm:presLayoutVars>
          <dgm:bulletEnabled val="1"/>
        </dgm:presLayoutVars>
      </dgm:prSet>
      <dgm:spPr/>
      <dgm:t>
        <a:bodyPr/>
        <a:lstStyle/>
        <a:p>
          <a:endParaRPr lang="en-US"/>
        </a:p>
      </dgm:t>
    </dgm:pt>
  </dgm:ptLst>
  <dgm:cxnLst>
    <dgm:cxn modelId="{8B0A7458-1FB5-4065-8485-8651407F7414}" type="presOf" srcId="{9609FBB1-275C-4C78-9E4B-E9E6AF4D47D8}" destId="{2569F026-F9DE-4DCA-A76B-3C4D8863BC22}" srcOrd="0" destOrd="1" presId="urn:microsoft.com/office/officeart/2005/8/layout/vList4#2"/>
    <dgm:cxn modelId="{869918F7-2826-4083-87CF-11AA6F142336}" srcId="{6D3085AE-8077-4429-AAAA-B14F80D3731B}" destId="{088ED124-805C-4E7A-9DCE-814F865A38F3}" srcOrd="1" destOrd="0" parTransId="{901397E5-C334-498C-BAF0-8AAAE855FB9B}" sibTransId="{53AFD232-F25D-44E6-81BD-22F08F56F4BC}"/>
    <dgm:cxn modelId="{6278D82C-AE7B-4F0F-B627-D718A131949E}" type="presOf" srcId="{D8E537C3-9138-4B62-8ABE-B4B4F27429EE}" destId="{2569F026-F9DE-4DCA-A76B-3C4D8863BC22}" srcOrd="0" destOrd="0" presId="urn:microsoft.com/office/officeart/2005/8/layout/vList4#2"/>
    <dgm:cxn modelId="{0885CE57-BCBC-4788-AEB6-968BB9057CB6}" type="presOf" srcId="{088ED124-805C-4E7A-9DCE-814F865A38F3}" destId="{58868EAF-B2FC-4756-A492-6ABC1E8638B8}" srcOrd="0" destOrd="2" presId="urn:microsoft.com/office/officeart/2005/8/layout/vList4#2"/>
    <dgm:cxn modelId="{966455F9-C038-488D-97D6-4351C0D2A658}" type="presOf" srcId="{6A1CEDAC-6038-46CB-8540-AFB1B1B577C1}" destId="{D18A55F2-BFDC-4520-921B-ACFF16A52F91}" srcOrd="0" destOrd="0" presId="urn:microsoft.com/office/officeart/2005/8/layout/vList4#2"/>
    <dgm:cxn modelId="{FF8CE070-62BD-42DD-9DF8-1305CF35750C}" type="presOf" srcId="{088ED124-805C-4E7A-9DCE-814F865A38F3}" destId="{73A55173-B4F9-488A-A6F2-49C1DA60C3BE}" srcOrd="1" destOrd="2" presId="urn:microsoft.com/office/officeart/2005/8/layout/vList4#2"/>
    <dgm:cxn modelId="{2BB17871-B460-463A-8B62-D0B72A3F60F2}" srcId="{6A1CEDAC-6038-46CB-8540-AFB1B1B577C1}" destId="{6D3085AE-8077-4429-AAAA-B14F80D3731B}" srcOrd="0" destOrd="0" parTransId="{C40CDE86-B3EB-499D-8935-458E4A30A3AF}" sibTransId="{E2D918AE-4D45-4285-9CA2-BC79A7D23190}"/>
    <dgm:cxn modelId="{C92E6E06-0A86-4FB0-9187-9D22E9D3A560}" type="presOf" srcId="{D8E537C3-9138-4B62-8ABE-B4B4F27429EE}" destId="{17170132-BA62-4825-A66C-CB8A9362FC1B}" srcOrd="1" destOrd="0" presId="urn:microsoft.com/office/officeart/2005/8/layout/vList4#2"/>
    <dgm:cxn modelId="{0896D275-A3AA-487F-B787-764AA48F0268}" srcId="{6D3085AE-8077-4429-AAAA-B14F80D3731B}" destId="{BF9F2E03-41D5-45C3-89BA-662CFFE0F295}" srcOrd="0" destOrd="0" parTransId="{ED288EE9-1FFF-4F0F-9579-563C07965B6A}" sibTransId="{3D6D15DF-187E-4099-882F-0918C5996B9C}"/>
    <dgm:cxn modelId="{64089413-DB1B-4839-B4E9-6308925FC5B9}" type="presOf" srcId="{BF9F2E03-41D5-45C3-89BA-662CFFE0F295}" destId="{58868EAF-B2FC-4756-A492-6ABC1E8638B8}" srcOrd="0" destOrd="1" presId="urn:microsoft.com/office/officeart/2005/8/layout/vList4#2"/>
    <dgm:cxn modelId="{C4CEA3E0-64F6-4C48-9495-8B2D735B1C7D}" srcId="{D8E537C3-9138-4B62-8ABE-B4B4F27429EE}" destId="{9609FBB1-275C-4C78-9E4B-E9E6AF4D47D8}" srcOrd="0" destOrd="0" parTransId="{92DF6B3A-CD40-490E-AE36-99EA7F8FC44E}" sibTransId="{FC2E2471-A0BA-4DA1-BE90-6395A5BCC8F5}"/>
    <dgm:cxn modelId="{43863D6C-2894-44FD-A8A1-06DD8665E679}" type="presOf" srcId="{BF9F2E03-41D5-45C3-89BA-662CFFE0F295}" destId="{73A55173-B4F9-488A-A6F2-49C1DA60C3BE}" srcOrd="1" destOrd="1" presId="urn:microsoft.com/office/officeart/2005/8/layout/vList4#2"/>
    <dgm:cxn modelId="{9C4C70D6-4DDA-4A82-9627-3625F3D7EF6D}" type="presOf" srcId="{9609FBB1-275C-4C78-9E4B-E9E6AF4D47D8}" destId="{17170132-BA62-4825-A66C-CB8A9362FC1B}" srcOrd="1" destOrd="1" presId="urn:microsoft.com/office/officeart/2005/8/layout/vList4#2"/>
    <dgm:cxn modelId="{7088441D-916C-4875-901F-B303681C6BE1}" type="presOf" srcId="{6D3085AE-8077-4429-AAAA-B14F80D3731B}" destId="{73A55173-B4F9-488A-A6F2-49C1DA60C3BE}" srcOrd="1" destOrd="0" presId="urn:microsoft.com/office/officeart/2005/8/layout/vList4#2"/>
    <dgm:cxn modelId="{124A5036-DAD5-44B7-9613-B8D995A5EA3B}" srcId="{6A1CEDAC-6038-46CB-8540-AFB1B1B577C1}" destId="{D8E537C3-9138-4B62-8ABE-B4B4F27429EE}" srcOrd="1" destOrd="0" parTransId="{BA09B775-4FF7-490F-8B62-9806C77E997E}" sibTransId="{EE33614A-F7C3-4D76-91DC-2390194CC99D}"/>
    <dgm:cxn modelId="{9F8F30E8-FCE8-4F2F-8C19-2B39EB3639AF}" type="presOf" srcId="{6D3085AE-8077-4429-AAAA-B14F80D3731B}" destId="{58868EAF-B2FC-4756-A492-6ABC1E8638B8}" srcOrd="0" destOrd="0" presId="urn:microsoft.com/office/officeart/2005/8/layout/vList4#2"/>
    <dgm:cxn modelId="{44248F2B-A7CF-45FF-8629-8BCE7548B5B2}" type="presParOf" srcId="{D18A55F2-BFDC-4520-921B-ACFF16A52F91}" destId="{D1BE51D5-57C9-433D-814D-B7B97C6593D7}" srcOrd="0" destOrd="0" presId="urn:microsoft.com/office/officeart/2005/8/layout/vList4#2"/>
    <dgm:cxn modelId="{B3A1EADF-738E-4FCC-A904-3E0D906649C3}" type="presParOf" srcId="{D1BE51D5-57C9-433D-814D-B7B97C6593D7}" destId="{58868EAF-B2FC-4756-A492-6ABC1E8638B8}" srcOrd="0" destOrd="0" presId="urn:microsoft.com/office/officeart/2005/8/layout/vList4#2"/>
    <dgm:cxn modelId="{A7DDC969-D729-465B-AD6E-FAF119C906BB}" type="presParOf" srcId="{D1BE51D5-57C9-433D-814D-B7B97C6593D7}" destId="{4E19B05C-1ED6-429B-904A-38927666BF8E}" srcOrd="1" destOrd="0" presId="urn:microsoft.com/office/officeart/2005/8/layout/vList4#2"/>
    <dgm:cxn modelId="{585CB210-DED0-4D5E-A349-74217B1A72D0}" type="presParOf" srcId="{D1BE51D5-57C9-433D-814D-B7B97C6593D7}" destId="{73A55173-B4F9-488A-A6F2-49C1DA60C3BE}" srcOrd="2" destOrd="0" presId="urn:microsoft.com/office/officeart/2005/8/layout/vList4#2"/>
    <dgm:cxn modelId="{2DFAE8AD-4966-4754-B8F2-CCC780C45591}" type="presParOf" srcId="{D18A55F2-BFDC-4520-921B-ACFF16A52F91}" destId="{F917DCA3-7176-4F16-B3B6-878A07B3DE52}" srcOrd="1" destOrd="0" presId="urn:microsoft.com/office/officeart/2005/8/layout/vList4#2"/>
    <dgm:cxn modelId="{95B949F7-9E4E-45CC-84FE-9556B7DDA1F3}" type="presParOf" srcId="{D18A55F2-BFDC-4520-921B-ACFF16A52F91}" destId="{7179A683-D1E8-43C5-9451-3D5E4AAC92DB}" srcOrd="2" destOrd="0" presId="urn:microsoft.com/office/officeart/2005/8/layout/vList4#2"/>
    <dgm:cxn modelId="{75BFFBA0-3805-4B87-83B4-A57BE6BC05B1}" type="presParOf" srcId="{7179A683-D1E8-43C5-9451-3D5E4AAC92DB}" destId="{2569F026-F9DE-4DCA-A76B-3C4D8863BC22}" srcOrd="0" destOrd="0" presId="urn:microsoft.com/office/officeart/2005/8/layout/vList4#2"/>
    <dgm:cxn modelId="{A73670F7-319F-40E6-A0E6-AFA1BF4C8170}" type="presParOf" srcId="{7179A683-D1E8-43C5-9451-3D5E4AAC92DB}" destId="{49BE287E-365C-4688-BBCE-C0AC6660EE1E}" srcOrd="1" destOrd="0" presId="urn:microsoft.com/office/officeart/2005/8/layout/vList4#2"/>
    <dgm:cxn modelId="{FF635631-2DAC-4A44-A3A4-EE930E6B9F9C}" type="presParOf" srcId="{7179A683-D1E8-43C5-9451-3D5E4AAC92DB}" destId="{17170132-BA62-4825-A66C-CB8A9362FC1B}" srcOrd="2" destOrd="0" presId="urn:microsoft.com/office/officeart/2005/8/layout/vList4#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1CEDAC-6038-46CB-8540-AFB1B1B577C1}" type="doc">
      <dgm:prSet loTypeId="urn:microsoft.com/office/officeart/2005/8/layout/vList4#3" loCatId="list" qsTypeId="urn:microsoft.com/office/officeart/2005/8/quickstyle/simple1" qsCatId="simple" csTypeId="urn:microsoft.com/office/officeart/2005/8/colors/accent0_3" csCatId="mainScheme" phldr="1"/>
      <dgm:spPr/>
      <dgm:t>
        <a:bodyPr/>
        <a:lstStyle/>
        <a:p>
          <a:endParaRPr lang="en-US"/>
        </a:p>
      </dgm:t>
    </dgm:pt>
    <dgm:pt modelId="{2B3C8815-FA64-4219-B216-64DB17B510A3}">
      <dgm:prSet phldrT="[Text]" custT="1"/>
      <dgm:spPr>
        <a:solidFill>
          <a:schemeClr val="bg1"/>
        </a:solidFill>
      </dgm:spPr>
      <dgm:t>
        <a:bodyPr/>
        <a:lstStyle/>
        <a:p>
          <a:r>
            <a:rPr lang="en-US" sz="2400" b="1">
              <a:solidFill>
                <a:schemeClr val="tx1"/>
              </a:solidFill>
              <a:latin typeface="+mn-lt"/>
            </a:rPr>
            <a:t>Technological University Dublin</a:t>
          </a:r>
        </a:p>
      </dgm:t>
    </dgm:pt>
    <dgm:pt modelId="{0B9F4858-78C8-4EB7-A83D-A412879DBB23}" type="parTrans" cxnId="{788220AE-C292-4A3A-82BB-08329281D9C3}">
      <dgm:prSet/>
      <dgm:spPr/>
      <dgm:t>
        <a:bodyPr/>
        <a:lstStyle/>
        <a:p>
          <a:endParaRPr lang="en-IN"/>
        </a:p>
      </dgm:t>
    </dgm:pt>
    <dgm:pt modelId="{331F78B9-448F-4132-B88D-679F66DEC584}" type="sibTrans" cxnId="{788220AE-C292-4A3A-82BB-08329281D9C3}">
      <dgm:prSet/>
      <dgm:spPr/>
      <dgm:t>
        <a:bodyPr/>
        <a:lstStyle/>
        <a:p>
          <a:endParaRPr lang="en-IN"/>
        </a:p>
      </dgm:t>
    </dgm:pt>
    <dgm:pt modelId="{A29FB291-65B4-4889-8BB2-72E4D6DA6882}">
      <dgm:prSet phldrT="[Text]" custT="1"/>
      <dgm:spPr>
        <a:solidFill>
          <a:schemeClr val="bg1"/>
        </a:solidFill>
      </dgm:spPr>
      <dgm:t>
        <a:bodyPr/>
        <a:lstStyle/>
        <a:p>
          <a:r>
            <a:rPr lang="en-US" sz="2000" i="0" baseline="0">
              <a:solidFill>
                <a:schemeClr val="tx1"/>
              </a:solidFill>
              <a:latin typeface="+mn-lt"/>
            </a:rPr>
            <a:t>8</a:t>
          </a:r>
          <a:r>
            <a:rPr lang="en-US" sz="2000" i="0" baseline="30000">
              <a:solidFill>
                <a:schemeClr val="tx1"/>
              </a:solidFill>
              <a:latin typeface="+mn-lt"/>
            </a:rPr>
            <a:t>th</a:t>
          </a:r>
          <a:r>
            <a:rPr lang="en-US" sz="2000" i="0">
              <a:solidFill>
                <a:schemeClr val="tx1"/>
              </a:solidFill>
              <a:latin typeface="+mn-lt"/>
            </a:rPr>
            <a:t> ranked in Ireland</a:t>
          </a:r>
        </a:p>
      </dgm:t>
    </dgm:pt>
    <dgm:pt modelId="{88143FFA-5CBA-4C3B-9CFE-DC5C1AC0FBB3}" type="parTrans" cxnId="{D77D642E-8A9C-4572-8D67-AB512FAC1F0E}">
      <dgm:prSet/>
      <dgm:spPr/>
      <dgm:t>
        <a:bodyPr/>
        <a:lstStyle/>
        <a:p>
          <a:endParaRPr lang="en-IN"/>
        </a:p>
      </dgm:t>
    </dgm:pt>
    <dgm:pt modelId="{679E1291-0B90-4819-A7BC-EB3F3D1D2DD0}" type="sibTrans" cxnId="{D77D642E-8A9C-4572-8D67-AB512FAC1F0E}">
      <dgm:prSet/>
      <dgm:spPr/>
      <dgm:t>
        <a:bodyPr/>
        <a:lstStyle/>
        <a:p>
          <a:endParaRPr lang="en-IN"/>
        </a:p>
      </dgm:t>
    </dgm:pt>
    <dgm:pt modelId="{2DEDF923-82A8-4B62-A7B4-C453390A1D6E}">
      <dgm:prSet phldrT="[Text]" custT="1"/>
      <dgm:spPr>
        <a:solidFill>
          <a:schemeClr val="bg1"/>
        </a:solidFill>
      </dgm:spPr>
      <dgm:t>
        <a:bodyPr/>
        <a:lstStyle/>
        <a:p>
          <a:r>
            <a:rPr lang="en-IN" sz="2000" i="0">
              <a:solidFill>
                <a:schemeClr val="tx1"/>
              </a:solidFill>
              <a:latin typeface="+mn-lt"/>
            </a:rPr>
            <a:t>Popular courses: Computing, Supply Chain Management, Sustainable Development etc.</a:t>
          </a:r>
          <a:endParaRPr lang="en-US" sz="2000" i="0">
            <a:solidFill>
              <a:schemeClr val="tx1"/>
            </a:solidFill>
            <a:latin typeface="+mn-lt"/>
          </a:endParaRPr>
        </a:p>
      </dgm:t>
    </dgm:pt>
    <dgm:pt modelId="{8A73ACF3-8DCE-40EC-A8A2-91C5FE04296B}" type="parTrans" cxnId="{8BD0592B-C9B0-48BB-A62A-A5FD8D370394}">
      <dgm:prSet/>
      <dgm:spPr/>
      <dgm:t>
        <a:bodyPr/>
        <a:lstStyle/>
        <a:p>
          <a:endParaRPr lang="en-IN"/>
        </a:p>
      </dgm:t>
    </dgm:pt>
    <dgm:pt modelId="{04D3E4E0-CA5B-4288-9222-800385D5A7AC}" type="sibTrans" cxnId="{8BD0592B-C9B0-48BB-A62A-A5FD8D370394}">
      <dgm:prSet/>
      <dgm:spPr/>
      <dgm:t>
        <a:bodyPr/>
        <a:lstStyle/>
        <a:p>
          <a:endParaRPr lang="en-IN"/>
        </a:p>
      </dgm:t>
    </dgm:pt>
    <dgm:pt modelId="{E4939D7D-4C73-4B63-AF2C-7F4048BA7F67}">
      <dgm:prSet phldrT="[Text]" custT="1"/>
      <dgm:spPr>
        <a:solidFill>
          <a:schemeClr val="bg1"/>
        </a:solidFill>
      </dgm:spPr>
      <dgm:t>
        <a:bodyPr/>
        <a:lstStyle/>
        <a:p>
          <a:r>
            <a:rPr lang="en-US" sz="2400" b="1">
              <a:solidFill>
                <a:schemeClr val="tx1"/>
              </a:solidFill>
              <a:latin typeface="+mn-lt"/>
            </a:rPr>
            <a:t>Maynooth University</a:t>
          </a:r>
        </a:p>
      </dgm:t>
    </dgm:pt>
    <dgm:pt modelId="{D53AAB77-854C-414C-97DA-52F07B2E7AC5}" type="parTrans" cxnId="{75B55EA0-3B68-4587-855F-7E8B36D51356}">
      <dgm:prSet/>
      <dgm:spPr/>
      <dgm:t>
        <a:bodyPr/>
        <a:lstStyle/>
        <a:p>
          <a:endParaRPr lang="en-IN"/>
        </a:p>
      </dgm:t>
    </dgm:pt>
    <dgm:pt modelId="{C6692AD4-DCA4-4122-A7F7-9439AEF1F6DD}" type="sibTrans" cxnId="{75B55EA0-3B68-4587-855F-7E8B36D51356}">
      <dgm:prSet/>
      <dgm:spPr/>
      <dgm:t>
        <a:bodyPr/>
        <a:lstStyle/>
        <a:p>
          <a:endParaRPr lang="en-IN"/>
        </a:p>
      </dgm:t>
    </dgm:pt>
    <dgm:pt modelId="{598C910C-A585-48A3-B347-944E3EA0F16C}">
      <dgm:prSet phldrT="[Text]" custT="1"/>
      <dgm:spPr>
        <a:solidFill>
          <a:schemeClr val="bg1"/>
        </a:solidFill>
      </dgm:spPr>
      <dgm:t>
        <a:bodyPr/>
        <a:lstStyle/>
        <a:p>
          <a:r>
            <a:rPr lang="en-IN" sz="2000" i="0">
              <a:solidFill>
                <a:schemeClr val="tx1"/>
              </a:solidFill>
              <a:latin typeface="+mn-lt"/>
            </a:rPr>
            <a:t>9</a:t>
          </a:r>
          <a:r>
            <a:rPr lang="en-IN" sz="2000" i="0" baseline="30000">
              <a:solidFill>
                <a:schemeClr val="tx1"/>
              </a:solidFill>
              <a:latin typeface="+mn-lt"/>
            </a:rPr>
            <a:t>th</a:t>
          </a:r>
          <a:r>
            <a:rPr lang="en-IN" sz="2000" i="0">
              <a:solidFill>
                <a:schemeClr val="tx1"/>
              </a:solidFill>
              <a:latin typeface="+mn-lt"/>
            </a:rPr>
            <a:t>  ranked in Ireland</a:t>
          </a:r>
          <a:endParaRPr lang="en-US" sz="2000" i="0">
            <a:solidFill>
              <a:schemeClr val="tx1"/>
            </a:solidFill>
            <a:latin typeface="+mn-lt"/>
          </a:endParaRPr>
        </a:p>
      </dgm:t>
    </dgm:pt>
    <dgm:pt modelId="{BA83E158-0494-4AF5-9101-D04061C834D4}" type="parTrans" cxnId="{BAFA3AD7-80BF-40B5-85D3-FC5CB3257F85}">
      <dgm:prSet/>
      <dgm:spPr/>
      <dgm:t>
        <a:bodyPr/>
        <a:lstStyle/>
        <a:p>
          <a:endParaRPr lang="en-IN"/>
        </a:p>
      </dgm:t>
    </dgm:pt>
    <dgm:pt modelId="{F11294A6-4E82-4FE3-BE4F-A48F2CA994A6}" type="sibTrans" cxnId="{BAFA3AD7-80BF-40B5-85D3-FC5CB3257F85}">
      <dgm:prSet/>
      <dgm:spPr/>
      <dgm:t>
        <a:bodyPr/>
        <a:lstStyle/>
        <a:p>
          <a:endParaRPr lang="en-IN"/>
        </a:p>
      </dgm:t>
    </dgm:pt>
    <dgm:pt modelId="{7E32582E-1222-48F7-832F-AFF6DD58D698}">
      <dgm:prSet phldrT="[Text]" custT="1"/>
      <dgm:spPr>
        <a:solidFill>
          <a:schemeClr val="bg1"/>
        </a:solidFill>
      </dgm:spPr>
      <dgm:t>
        <a:bodyPr/>
        <a:lstStyle/>
        <a:p>
          <a:r>
            <a:rPr lang="en-IN" sz="2000" i="0">
              <a:solidFill>
                <a:schemeClr val="tx1"/>
              </a:solidFill>
              <a:latin typeface="+mn-lt"/>
            </a:rPr>
            <a:t>Located in Maynooth-half hour from Dublin</a:t>
          </a:r>
          <a:endParaRPr lang="en-US" sz="2000" i="0">
            <a:solidFill>
              <a:schemeClr val="tx1"/>
            </a:solidFill>
            <a:latin typeface="+mn-lt"/>
          </a:endParaRPr>
        </a:p>
      </dgm:t>
    </dgm:pt>
    <dgm:pt modelId="{E0797EC1-F9C4-48F6-841B-2613C331AE45}" type="parTrans" cxnId="{C91FEF94-03E7-4441-BB90-8B06C9104D3F}">
      <dgm:prSet/>
      <dgm:spPr/>
      <dgm:t>
        <a:bodyPr/>
        <a:lstStyle/>
        <a:p>
          <a:endParaRPr lang="en-IN"/>
        </a:p>
      </dgm:t>
    </dgm:pt>
    <dgm:pt modelId="{9A16AA19-CE18-4D23-AAC9-AB2BB219305D}" type="sibTrans" cxnId="{C91FEF94-03E7-4441-BB90-8B06C9104D3F}">
      <dgm:prSet/>
      <dgm:spPr/>
      <dgm:t>
        <a:bodyPr/>
        <a:lstStyle/>
        <a:p>
          <a:endParaRPr lang="en-IN"/>
        </a:p>
      </dgm:t>
    </dgm:pt>
    <dgm:pt modelId="{FF9AC8D4-FE41-44E4-A0CE-7162F7E47603}">
      <dgm:prSet phldrT="[Text]" custT="1"/>
      <dgm:spPr>
        <a:solidFill>
          <a:schemeClr val="bg1"/>
        </a:solidFill>
      </dgm:spPr>
      <dgm:t>
        <a:bodyPr/>
        <a:lstStyle/>
        <a:p>
          <a:r>
            <a:rPr lang="en-US" sz="2000" i="0">
              <a:solidFill>
                <a:schemeClr val="tx1"/>
              </a:solidFill>
              <a:latin typeface="+mn-lt"/>
            </a:rPr>
            <a:t>Popular Courses: MSc Data Science and Analytics, MSc Business Management, ME Electronic Engineering etc.</a:t>
          </a:r>
        </a:p>
      </dgm:t>
    </dgm:pt>
    <dgm:pt modelId="{E1750843-F643-48E6-9C36-E0666A4B7777}" type="parTrans" cxnId="{2598683E-A343-4174-B771-FD2C0B5A2A34}">
      <dgm:prSet/>
      <dgm:spPr/>
      <dgm:t>
        <a:bodyPr/>
        <a:lstStyle/>
        <a:p>
          <a:endParaRPr lang="en-IN"/>
        </a:p>
      </dgm:t>
    </dgm:pt>
    <dgm:pt modelId="{A920AF06-02A3-4910-A5EA-CEE92E7116EB}" type="sibTrans" cxnId="{2598683E-A343-4174-B771-FD2C0B5A2A34}">
      <dgm:prSet/>
      <dgm:spPr/>
      <dgm:t>
        <a:bodyPr/>
        <a:lstStyle/>
        <a:p>
          <a:endParaRPr lang="en-IN"/>
        </a:p>
      </dgm:t>
    </dgm:pt>
    <dgm:pt modelId="{D18A55F2-BFDC-4520-921B-ACFF16A52F91}" type="pres">
      <dgm:prSet presAssocID="{6A1CEDAC-6038-46CB-8540-AFB1B1B577C1}" presName="linear" presStyleCnt="0">
        <dgm:presLayoutVars>
          <dgm:dir/>
          <dgm:resizeHandles val="exact"/>
        </dgm:presLayoutVars>
      </dgm:prSet>
      <dgm:spPr/>
      <dgm:t>
        <a:bodyPr/>
        <a:lstStyle/>
        <a:p>
          <a:endParaRPr lang="en-US"/>
        </a:p>
      </dgm:t>
    </dgm:pt>
    <dgm:pt modelId="{15CA0AC9-D229-4EF2-B4B5-743FE0E9C49F}" type="pres">
      <dgm:prSet presAssocID="{2B3C8815-FA64-4219-B216-64DB17B510A3}" presName="comp" presStyleCnt="0"/>
      <dgm:spPr/>
    </dgm:pt>
    <dgm:pt modelId="{AEB39F79-B63E-492F-95C7-92C3961A9E2F}" type="pres">
      <dgm:prSet presAssocID="{2B3C8815-FA64-4219-B216-64DB17B510A3}" presName="box" presStyleLbl="node1" presStyleIdx="0" presStyleCnt="2" custScaleX="96667" custScaleY="31429" custLinFactNeighborX="0" custLinFactNeighborY="60667"/>
      <dgm:spPr/>
      <dgm:t>
        <a:bodyPr/>
        <a:lstStyle/>
        <a:p>
          <a:endParaRPr lang="en-US"/>
        </a:p>
      </dgm:t>
    </dgm:pt>
    <dgm:pt modelId="{778AA6BC-35F7-4A6A-9978-E6316E79ED9B}" type="pres">
      <dgm:prSet presAssocID="{2B3C8815-FA64-4219-B216-64DB17B510A3}" presName="img" presStyleLbl="fgImgPlace1" presStyleIdx="0" presStyleCnt="2" custScaleX="91666" custScaleY="33460" custLinFactNeighborX="-14445" custLinFactNeighborY="76015"/>
      <dgm:spPr>
        <a:blipFill>
          <a:blip xmlns:r="http://schemas.openxmlformats.org/officeDocument/2006/relationships" r:embed="rId1">
            <a:extLst>
              <a:ext uri="{28A0092B-C50C-407E-A947-70E740481C1C}">
                <a14:useLocalDpi xmlns="" xmlns:a14="http://schemas.microsoft.com/office/drawing/2010/main" val="0"/>
              </a:ext>
            </a:extLst>
          </a:blip>
          <a:srcRect/>
          <a:stretch>
            <a:fillRect l="-2000" r="-2000"/>
          </a:stretch>
        </a:blipFill>
      </dgm:spPr>
    </dgm:pt>
    <dgm:pt modelId="{C9D498AC-4D11-48F4-A8EA-ADC6189E183D}" type="pres">
      <dgm:prSet presAssocID="{2B3C8815-FA64-4219-B216-64DB17B510A3}" presName="text" presStyleLbl="node1" presStyleIdx="0" presStyleCnt="2">
        <dgm:presLayoutVars>
          <dgm:bulletEnabled val="1"/>
        </dgm:presLayoutVars>
      </dgm:prSet>
      <dgm:spPr/>
      <dgm:t>
        <a:bodyPr/>
        <a:lstStyle/>
        <a:p>
          <a:endParaRPr lang="en-US"/>
        </a:p>
      </dgm:t>
    </dgm:pt>
    <dgm:pt modelId="{7DE597DB-CD4B-4AA0-A9FD-C538C1F8B8B3}" type="pres">
      <dgm:prSet presAssocID="{331F78B9-448F-4132-B88D-679F66DEC584}" presName="spacer" presStyleCnt="0"/>
      <dgm:spPr/>
    </dgm:pt>
    <dgm:pt modelId="{7159179F-51E2-4C66-96B3-8C011ACEFBF9}" type="pres">
      <dgm:prSet presAssocID="{E4939D7D-4C73-4B63-AF2C-7F4048BA7F67}" presName="comp" presStyleCnt="0"/>
      <dgm:spPr/>
    </dgm:pt>
    <dgm:pt modelId="{38444E84-E3F9-4BE1-A237-1A3C4AD2EB53}" type="pres">
      <dgm:prSet presAssocID="{E4939D7D-4C73-4B63-AF2C-7F4048BA7F67}" presName="box" presStyleLbl="node1" presStyleIdx="1" presStyleCnt="2" custScaleX="95556" custScaleY="35788" custLinFactNeighborX="0" custLinFactNeighborY="-23530"/>
      <dgm:spPr/>
      <dgm:t>
        <a:bodyPr/>
        <a:lstStyle/>
        <a:p>
          <a:endParaRPr lang="en-US"/>
        </a:p>
      </dgm:t>
    </dgm:pt>
    <dgm:pt modelId="{4BAFC757-3B54-4615-9945-6F973736BD88}" type="pres">
      <dgm:prSet presAssocID="{E4939D7D-4C73-4B63-AF2C-7F4048BA7F67}" presName="img" presStyleLbl="fgImgPlace1" presStyleIdx="1" presStyleCnt="2" custScaleX="98696" custScaleY="37365" custLinFactNeighborX="-9819" custLinFactNeighborY="-28812"/>
      <dgm:spPr>
        <a:blipFill rotWithShape="1">
          <a:blip xmlns:r="http://schemas.openxmlformats.org/officeDocument/2006/relationships" r:embed="rId2" cstate="print">
            <a:extLst>
              <a:ext uri="{28A0092B-C50C-407E-A947-70E740481C1C}">
                <a14:useLocalDpi xmlns="" xmlns:a14="http://schemas.microsoft.com/office/drawing/2010/main" val="0"/>
              </a:ext>
            </a:extLst>
          </a:blip>
          <a:srcRect/>
          <a:stretch>
            <a:fillRect l="-14000" r="-14000"/>
          </a:stretch>
        </a:blipFill>
      </dgm:spPr>
    </dgm:pt>
    <dgm:pt modelId="{721B6C56-7E7D-459D-855F-D7E0DE727991}" type="pres">
      <dgm:prSet presAssocID="{E4939D7D-4C73-4B63-AF2C-7F4048BA7F67}" presName="text" presStyleLbl="node1" presStyleIdx="1" presStyleCnt="2">
        <dgm:presLayoutVars>
          <dgm:bulletEnabled val="1"/>
        </dgm:presLayoutVars>
      </dgm:prSet>
      <dgm:spPr/>
      <dgm:t>
        <a:bodyPr/>
        <a:lstStyle/>
        <a:p>
          <a:endParaRPr lang="en-US"/>
        </a:p>
      </dgm:t>
    </dgm:pt>
  </dgm:ptLst>
  <dgm:cxnLst>
    <dgm:cxn modelId="{2598683E-A343-4174-B771-FD2C0B5A2A34}" srcId="{E4939D7D-4C73-4B63-AF2C-7F4048BA7F67}" destId="{FF9AC8D4-FE41-44E4-A0CE-7162F7E47603}" srcOrd="2" destOrd="0" parTransId="{E1750843-F643-48E6-9C36-E0666A4B7777}" sibTransId="{A920AF06-02A3-4910-A5EA-CEE92E7116EB}"/>
    <dgm:cxn modelId="{7EC652CF-AD42-4C81-AC12-69BA50397725}" type="presOf" srcId="{A29FB291-65B4-4889-8BB2-72E4D6DA6882}" destId="{C9D498AC-4D11-48F4-A8EA-ADC6189E183D}" srcOrd="1" destOrd="1" presId="urn:microsoft.com/office/officeart/2005/8/layout/vList4#3"/>
    <dgm:cxn modelId="{55437B19-613E-4181-B0AB-23639730B139}" type="presOf" srcId="{598C910C-A585-48A3-B347-944E3EA0F16C}" destId="{38444E84-E3F9-4BE1-A237-1A3C4AD2EB53}" srcOrd="0" destOrd="1" presId="urn:microsoft.com/office/officeart/2005/8/layout/vList4#3"/>
    <dgm:cxn modelId="{D090F035-4D40-4B8F-A324-E40DAA12D538}" type="presOf" srcId="{A29FB291-65B4-4889-8BB2-72E4D6DA6882}" destId="{AEB39F79-B63E-492F-95C7-92C3961A9E2F}" srcOrd="0" destOrd="1" presId="urn:microsoft.com/office/officeart/2005/8/layout/vList4#3"/>
    <dgm:cxn modelId="{966455F9-C038-488D-97D6-4351C0D2A658}" type="presOf" srcId="{6A1CEDAC-6038-46CB-8540-AFB1B1B577C1}" destId="{D18A55F2-BFDC-4520-921B-ACFF16A52F91}" srcOrd="0" destOrd="0" presId="urn:microsoft.com/office/officeart/2005/8/layout/vList4#3"/>
    <dgm:cxn modelId="{D77D642E-8A9C-4572-8D67-AB512FAC1F0E}" srcId="{2B3C8815-FA64-4219-B216-64DB17B510A3}" destId="{A29FB291-65B4-4889-8BB2-72E4D6DA6882}" srcOrd="0" destOrd="0" parTransId="{88143FFA-5CBA-4C3B-9CFE-DC5C1AC0FBB3}" sibTransId="{679E1291-0B90-4819-A7BC-EB3F3D1D2DD0}"/>
    <dgm:cxn modelId="{8BD0592B-C9B0-48BB-A62A-A5FD8D370394}" srcId="{2B3C8815-FA64-4219-B216-64DB17B510A3}" destId="{2DEDF923-82A8-4B62-A7B4-C453390A1D6E}" srcOrd="1" destOrd="0" parTransId="{8A73ACF3-8DCE-40EC-A8A2-91C5FE04296B}" sibTransId="{04D3E4E0-CA5B-4288-9222-800385D5A7AC}"/>
    <dgm:cxn modelId="{EEA0716E-96C2-4E7E-BA2B-279C904D5655}" type="presOf" srcId="{2DEDF923-82A8-4B62-A7B4-C453390A1D6E}" destId="{C9D498AC-4D11-48F4-A8EA-ADC6189E183D}" srcOrd="1" destOrd="2" presId="urn:microsoft.com/office/officeart/2005/8/layout/vList4#3"/>
    <dgm:cxn modelId="{E743D42E-0B73-47AA-9F46-461E1EA8E05C}" type="presOf" srcId="{2DEDF923-82A8-4B62-A7B4-C453390A1D6E}" destId="{AEB39F79-B63E-492F-95C7-92C3961A9E2F}" srcOrd="0" destOrd="2" presId="urn:microsoft.com/office/officeart/2005/8/layout/vList4#3"/>
    <dgm:cxn modelId="{70F27E6F-1049-4EDE-A837-150D968C89CA}" type="presOf" srcId="{2B3C8815-FA64-4219-B216-64DB17B510A3}" destId="{AEB39F79-B63E-492F-95C7-92C3961A9E2F}" srcOrd="0" destOrd="0" presId="urn:microsoft.com/office/officeart/2005/8/layout/vList4#3"/>
    <dgm:cxn modelId="{FFDED991-AF75-4915-BA4C-FD380A17D37C}" type="presOf" srcId="{E4939D7D-4C73-4B63-AF2C-7F4048BA7F67}" destId="{38444E84-E3F9-4BE1-A237-1A3C4AD2EB53}" srcOrd="0" destOrd="0" presId="urn:microsoft.com/office/officeart/2005/8/layout/vList4#3"/>
    <dgm:cxn modelId="{F2F20CFA-CAB3-4B0A-994F-355D3BC92946}" type="presOf" srcId="{FF9AC8D4-FE41-44E4-A0CE-7162F7E47603}" destId="{721B6C56-7E7D-459D-855F-D7E0DE727991}" srcOrd="1" destOrd="3" presId="urn:microsoft.com/office/officeart/2005/8/layout/vList4#3"/>
    <dgm:cxn modelId="{BAFA3AD7-80BF-40B5-85D3-FC5CB3257F85}" srcId="{E4939D7D-4C73-4B63-AF2C-7F4048BA7F67}" destId="{598C910C-A585-48A3-B347-944E3EA0F16C}" srcOrd="0" destOrd="0" parTransId="{BA83E158-0494-4AF5-9101-D04061C834D4}" sibTransId="{F11294A6-4E82-4FE3-BE4F-A48F2CA994A6}"/>
    <dgm:cxn modelId="{96664DC0-4CA5-46D5-8088-96D63E2FC11C}" type="presOf" srcId="{598C910C-A585-48A3-B347-944E3EA0F16C}" destId="{721B6C56-7E7D-459D-855F-D7E0DE727991}" srcOrd="1" destOrd="1" presId="urn:microsoft.com/office/officeart/2005/8/layout/vList4#3"/>
    <dgm:cxn modelId="{E4D547CE-4E83-4D10-9F1F-B9EDAA6EA224}" type="presOf" srcId="{E4939D7D-4C73-4B63-AF2C-7F4048BA7F67}" destId="{721B6C56-7E7D-459D-855F-D7E0DE727991}" srcOrd="1" destOrd="0" presId="urn:microsoft.com/office/officeart/2005/8/layout/vList4#3"/>
    <dgm:cxn modelId="{C10BC381-3512-49F8-88FE-2B412F5BC007}" type="presOf" srcId="{7E32582E-1222-48F7-832F-AFF6DD58D698}" destId="{721B6C56-7E7D-459D-855F-D7E0DE727991}" srcOrd="1" destOrd="2" presId="urn:microsoft.com/office/officeart/2005/8/layout/vList4#3"/>
    <dgm:cxn modelId="{4A547B04-8292-4AFF-A9AD-AC02D1B44A05}" type="presOf" srcId="{FF9AC8D4-FE41-44E4-A0CE-7162F7E47603}" destId="{38444E84-E3F9-4BE1-A237-1A3C4AD2EB53}" srcOrd="0" destOrd="3" presId="urn:microsoft.com/office/officeart/2005/8/layout/vList4#3"/>
    <dgm:cxn modelId="{57AF9C7D-29AD-4225-A252-277FA4D27DC2}" type="presOf" srcId="{7E32582E-1222-48F7-832F-AFF6DD58D698}" destId="{38444E84-E3F9-4BE1-A237-1A3C4AD2EB53}" srcOrd="0" destOrd="2" presId="urn:microsoft.com/office/officeart/2005/8/layout/vList4#3"/>
    <dgm:cxn modelId="{75B55EA0-3B68-4587-855F-7E8B36D51356}" srcId="{6A1CEDAC-6038-46CB-8540-AFB1B1B577C1}" destId="{E4939D7D-4C73-4B63-AF2C-7F4048BA7F67}" srcOrd="1" destOrd="0" parTransId="{D53AAB77-854C-414C-97DA-52F07B2E7AC5}" sibTransId="{C6692AD4-DCA4-4122-A7F7-9439AEF1F6DD}"/>
    <dgm:cxn modelId="{6CFDECD4-F4BA-4CBD-A4FC-E2A807F1EB5C}" type="presOf" srcId="{2B3C8815-FA64-4219-B216-64DB17B510A3}" destId="{C9D498AC-4D11-48F4-A8EA-ADC6189E183D}" srcOrd="1" destOrd="0" presId="urn:microsoft.com/office/officeart/2005/8/layout/vList4#3"/>
    <dgm:cxn modelId="{C91FEF94-03E7-4441-BB90-8B06C9104D3F}" srcId="{E4939D7D-4C73-4B63-AF2C-7F4048BA7F67}" destId="{7E32582E-1222-48F7-832F-AFF6DD58D698}" srcOrd="1" destOrd="0" parTransId="{E0797EC1-F9C4-48F6-841B-2613C331AE45}" sibTransId="{9A16AA19-CE18-4D23-AAC9-AB2BB219305D}"/>
    <dgm:cxn modelId="{788220AE-C292-4A3A-82BB-08329281D9C3}" srcId="{6A1CEDAC-6038-46CB-8540-AFB1B1B577C1}" destId="{2B3C8815-FA64-4219-B216-64DB17B510A3}" srcOrd="0" destOrd="0" parTransId="{0B9F4858-78C8-4EB7-A83D-A412879DBB23}" sibTransId="{331F78B9-448F-4132-B88D-679F66DEC584}"/>
    <dgm:cxn modelId="{306EC3CD-6482-4A93-8C08-B62B92E426BD}" type="presParOf" srcId="{D18A55F2-BFDC-4520-921B-ACFF16A52F91}" destId="{15CA0AC9-D229-4EF2-B4B5-743FE0E9C49F}" srcOrd="0" destOrd="0" presId="urn:microsoft.com/office/officeart/2005/8/layout/vList4#3"/>
    <dgm:cxn modelId="{AAD48BEE-05E9-438A-B760-287EB02109C6}" type="presParOf" srcId="{15CA0AC9-D229-4EF2-B4B5-743FE0E9C49F}" destId="{AEB39F79-B63E-492F-95C7-92C3961A9E2F}" srcOrd="0" destOrd="0" presId="urn:microsoft.com/office/officeart/2005/8/layout/vList4#3"/>
    <dgm:cxn modelId="{8871FBE0-DF7B-4AE8-B73D-EEECF60EA8D1}" type="presParOf" srcId="{15CA0AC9-D229-4EF2-B4B5-743FE0E9C49F}" destId="{778AA6BC-35F7-4A6A-9978-E6316E79ED9B}" srcOrd="1" destOrd="0" presId="urn:microsoft.com/office/officeart/2005/8/layout/vList4#3"/>
    <dgm:cxn modelId="{8D62DE22-6E81-45D4-80C7-CB09526221C8}" type="presParOf" srcId="{15CA0AC9-D229-4EF2-B4B5-743FE0E9C49F}" destId="{C9D498AC-4D11-48F4-A8EA-ADC6189E183D}" srcOrd="2" destOrd="0" presId="urn:microsoft.com/office/officeart/2005/8/layout/vList4#3"/>
    <dgm:cxn modelId="{3953E176-4BE3-4CB4-86AA-528BFF5BE764}" type="presParOf" srcId="{D18A55F2-BFDC-4520-921B-ACFF16A52F91}" destId="{7DE597DB-CD4B-4AA0-A9FD-C538C1F8B8B3}" srcOrd="1" destOrd="0" presId="urn:microsoft.com/office/officeart/2005/8/layout/vList4#3"/>
    <dgm:cxn modelId="{AEBDBD89-D352-4A6E-8409-C5DA33C80CCC}" type="presParOf" srcId="{D18A55F2-BFDC-4520-921B-ACFF16A52F91}" destId="{7159179F-51E2-4C66-96B3-8C011ACEFBF9}" srcOrd="2" destOrd="0" presId="urn:microsoft.com/office/officeart/2005/8/layout/vList4#3"/>
    <dgm:cxn modelId="{710F507F-3E4B-409F-8DEE-363C949882D3}" type="presParOf" srcId="{7159179F-51E2-4C66-96B3-8C011ACEFBF9}" destId="{38444E84-E3F9-4BE1-A237-1A3C4AD2EB53}" srcOrd="0" destOrd="0" presId="urn:microsoft.com/office/officeart/2005/8/layout/vList4#3"/>
    <dgm:cxn modelId="{A42B500F-75E6-4E09-9315-C84D6352088C}" type="presParOf" srcId="{7159179F-51E2-4C66-96B3-8C011ACEFBF9}" destId="{4BAFC757-3B54-4615-9945-6F973736BD88}" srcOrd="1" destOrd="0" presId="urn:microsoft.com/office/officeart/2005/8/layout/vList4#3"/>
    <dgm:cxn modelId="{6F4410F2-C416-4CC1-96F9-EED1B9C14852}" type="presParOf" srcId="{7159179F-51E2-4C66-96B3-8C011ACEFBF9}" destId="{721B6C56-7E7D-459D-855F-D7E0DE727991}" srcOrd="2" destOrd="0" presId="urn:microsoft.com/office/officeart/2005/8/layout/vList4#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9C1F1D-8B84-41DE-9BDD-4EA7FA54A70A}" type="doc">
      <dgm:prSet loTypeId="urn:microsoft.com/office/officeart/2005/8/layout/vList4#4" loCatId="list" qsTypeId="urn:microsoft.com/office/officeart/2005/8/quickstyle/simple1" qsCatId="simple" csTypeId="urn:microsoft.com/office/officeart/2005/8/colors/accent0_3" csCatId="mainScheme" phldr="1"/>
      <dgm:spPr/>
      <dgm:t>
        <a:bodyPr/>
        <a:lstStyle/>
        <a:p>
          <a:endParaRPr lang="en-US"/>
        </a:p>
      </dgm:t>
    </dgm:pt>
    <dgm:pt modelId="{54E94403-A9D1-4518-B06E-6BB8C343F09E}" type="pres">
      <dgm:prSet presAssocID="{0B9C1F1D-8B84-41DE-9BDD-4EA7FA54A70A}" presName="linear" presStyleCnt="0">
        <dgm:presLayoutVars>
          <dgm:dir/>
          <dgm:resizeHandles val="exact"/>
        </dgm:presLayoutVars>
      </dgm:prSet>
      <dgm:spPr/>
      <dgm:t>
        <a:bodyPr/>
        <a:lstStyle/>
        <a:p>
          <a:endParaRPr lang="en-US"/>
        </a:p>
      </dgm:t>
    </dgm:pt>
  </dgm:ptLst>
  <dgm:cxnLst>
    <dgm:cxn modelId="{92A24FCA-EC4B-4789-B372-CDE3C08E98B1}" type="presOf" srcId="{0B9C1F1D-8B84-41DE-9BDD-4EA7FA54A70A}" destId="{54E94403-A9D1-4518-B06E-6BB8C343F09E}" srcOrd="0" destOrd="0" presId="urn:microsoft.com/office/officeart/2005/8/layout/vList4#4"/>
  </dgm:cxnLst>
  <dgm:bg>
    <a:noFill/>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9C1F1D-8B84-41DE-9BDD-4EA7FA54A70A}" type="doc">
      <dgm:prSet loTypeId="urn:microsoft.com/office/officeart/2005/8/layout/vList4#5" loCatId="list" qsTypeId="urn:microsoft.com/office/officeart/2005/8/quickstyle/simple1" qsCatId="simple" csTypeId="urn:microsoft.com/office/officeart/2005/8/colors/accent0_3" csCatId="mainScheme" phldr="1"/>
      <dgm:spPr/>
      <dgm:t>
        <a:bodyPr/>
        <a:lstStyle/>
        <a:p>
          <a:endParaRPr lang="en-US"/>
        </a:p>
      </dgm:t>
    </dgm:pt>
    <dgm:pt modelId="{54E94403-A9D1-4518-B06E-6BB8C343F09E}" type="pres">
      <dgm:prSet presAssocID="{0B9C1F1D-8B84-41DE-9BDD-4EA7FA54A70A}" presName="linear" presStyleCnt="0">
        <dgm:presLayoutVars>
          <dgm:dir/>
          <dgm:resizeHandles val="exact"/>
        </dgm:presLayoutVars>
      </dgm:prSet>
      <dgm:spPr/>
      <dgm:t>
        <a:bodyPr/>
        <a:lstStyle/>
        <a:p>
          <a:endParaRPr lang="en-US"/>
        </a:p>
      </dgm:t>
    </dgm:pt>
  </dgm:ptLst>
  <dgm:cxnLst>
    <dgm:cxn modelId="{92A24FCA-EC4B-4789-B372-CDE3C08E98B1}" type="presOf" srcId="{0B9C1F1D-8B84-41DE-9BDD-4EA7FA54A70A}" destId="{54E94403-A9D1-4518-B06E-6BB8C343F09E}" srcOrd="0" destOrd="0" presId="urn:microsoft.com/office/officeart/2005/8/layout/vList4#5"/>
  </dgm:cxnLst>
  <dgm:bg>
    <a:noFill/>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B9C1F1D-8B84-41DE-9BDD-4EA7FA54A70A}" type="doc">
      <dgm:prSet loTypeId="urn:microsoft.com/office/officeart/2005/8/layout/vList4#6" loCatId="list" qsTypeId="urn:microsoft.com/office/officeart/2005/8/quickstyle/simple1" qsCatId="simple" csTypeId="urn:microsoft.com/office/officeart/2005/8/colors/accent0_3" csCatId="mainScheme" phldr="1"/>
      <dgm:spPr/>
      <dgm:t>
        <a:bodyPr/>
        <a:lstStyle/>
        <a:p>
          <a:endParaRPr lang="en-US"/>
        </a:p>
      </dgm:t>
    </dgm:pt>
    <dgm:pt modelId="{54E94403-A9D1-4518-B06E-6BB8C343F09E}" type="pres">
      <dgm:prSet presAssocID="{0B9C1F1D-8B84-41DE-9BDD-4EA7FA54A70A}" presName="linear" presStyleCnt="0">
        <dgm:presLayoutVars>
          <dgm:dir/>
          <dgm:resizeHandles val="exact"/>
        </dgm:presLayoutVars>
      </dgm:prSet>
      <dgm:spPr/>
      <dgm:t>
        <a:bodyPr/>
        <a:lstStyle/>
        <a:p>
          <a:endParaRPr lang="en-US"/>
        </a:p>
      </dgm:t>
    </dgm:pt>
  </dgm:ptLst>
  <dgm:cxnLst>
    <dgm:cxn modelId="{92A24FCA-EC4B-4789-B372-CDE3C08E98B1}" type="presOf" srcId="{0B9C1F1D-8B84-41DE-9BDD-4EA7FA54A70A}" destId="{54E94403-A9D1-4518-B06E-6BB8C343F09E}" srcOrd="0" destOrd="0" presId="urn:microsoft.com/office/officeart/2005/8/layout/vList4#6"/>
  </dgm:cxnLst>
  <dgm:bg>
    <a:noFill/>
  </dgm:bg>
  <dgm:whole/>
  <dgm:extLst>
    <a:ext uri="http://schemas.microsoft.com/office/drawing/2008/diagram">
      <dsp:dataModelExt xmlns=""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B9C1F1D-8B84-41DE-9BDD-4EA7FA54A70A}" type="doc">
      <dgm:prSet loTypeId="urn:microsoft.com/office/officeart/2005/8/layout/vList4#7" loCatId="list" qsTypeId="urn:microsoft.com/office/officeart/2005/8/quickstyle/simple1" qsCatId="simple" csTypeId="urn:microsoft.com/office/officeart/2005/8/colors/accent0_3" csCatId="mainScheme" phldr="1"/>
      <dgm:spPr/>
      <dgm:t>
        <a:bodyPr/>
        <a:lstStyle/>
        <a:p>
          <a:endParaRPr lang="en-US"/>
        </a:p>
      </dgm:t>
    </dgm:pt>
    <dgm:pt modelId="{54E94403-A9D1-4518-B06E-6BB8C343F09E}" type="pres">
      <dgm:prSet presAssocID="{0B9C1F1D-8B84-41DE-9BDD-4EA7FA54A70A}" presName="linear" presStyleCnt="0">
        <dgm:presLayoutVars>
          <dgm:dir/>
          <dgm:resizeHandles val="exact"/>
        </dgm:presLayoutVars>
      </dgm:prSet>
      <dgm:spPr/>
      <dgm:t>
        <a:bodyPr/>
        <a:lstStyle/>
        <a:p>
          <a:endParaRPr lang="en-US"/>
        </a:p>
      </dgm:t>
    </dgm:pt>
  </dgm:ptLst>
  <dgm:cxnLst>
    <dgm:cxn modelId="{92A24FCA-EC4B-4789-B372-CDE3C08E98B1}" type="presOf" srcId="{0B9C1F1D-8B84-41DE-9BDD-4EA7FA54A70A}" destId="{54E94403-A9D1-4518-B06E-6BB8C343F09E}" srcOrd="0" destOrd="0" presId="urn:microsoft.com/office/officeart/2005/8/layout/vList4#7"/>
  </dgm:cxnLst>
  <dgm:bg>
    <a:noFill/>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ED33636-9A2C-4F72-BB08-777041D62125}" type="doc">
      <dgm:prSet loTypeId="urn:microsoft.com/office/officeart/2005/8/layout/funnel1" loCatId="process" qsTypeId="urn:microsoft.com/office/officeart/2005/8/quickstyle/simple1" qsCatId="simple" csTypeId="urn:microsoft.com/office/officeart/2005/8/colors/accent0_1" csCatId="mainScheme" phldr="1"/>
      <dgm:spPr/>
      <dgm:t>
        <a:bodyPr/>
        <a:lstStyle/>
        <a:p>
          <a:endParaRPr lang="en-US"/>
        </a:p>
      </dgm:t>
    </dgm:pt>
    <dgm:pt modelId="{F70A5665-5FF9-4F1A-9B14-CA1403FC0833}">
      <dgm:prSet phldrT="[Text]"/>
      <dgm:spPr/>
      <dgm:t>
        <a:bodyPr/>
        <a:lstStyle/>
        <a:p>
          <a:r>
            <a:rPr lang="en-US">
              <a:latin typeface="Calibri" panose="020F0502020204030204" pitchFamily="34" charset="0"/>
            </a:rPr>
            <a:t>Application Submitted</a:t>
          </a:r>
        </a:p>
      </dgm:t>
    </dgm:pt>
    <dgm:pt modelId="{DC5B76CA-2503-4DEB-AAFF-2121542659D0}" type="parTrans" cxnId="{3F26AFC0-A4A6-4FAE-B55F-9325BBCCA566}">
      <dgm:prSet/>
      <dgm:spPr/>
      <dgm:t>
        <a:bodyPr/>
        <a:lstStyle/>
        <a:p>
          <a:endParaRPr lang="en-US"/>
        </a:p>
      </dgm:t>
    </dgm:pt>
    <dgm:pt modelId="{2D5649B7-C27A-4E8D-ADB6-6761C6BD738C}" type="sibTrans" cxnId="{3F26AFC0-A4A6-4FAE-B55F-9325BBCCA566}">
      <dgm:prSet/>
      <dgm:spPr/>
      <dgm:t>
        <a:bodyPr/>
        <a:lstStyle/>
        <a:p>
          <a:endParaRPr lang="en-US"/>
        </a:p>
      </dgm:t>
    </dgm:pt>
    <dgm:pt modelId="{95CBD82C-AD4C-4909-95AB-DBE86B835805}" type="pres">
      <dgm:prSet presAssocID="{8ED33636-9A2C-4F72-BB08-777041D62125}" presName="Name0" presStyleCnt="0">
        <dgm:presLayoutVars>
          <dgm:chMax val="4"/>
          <dgm:resizeHandles val="exact"/>
        </dgm:presLayoutVars>
      </dgm:prSet>
      <dgm:spPr/>
      <dgm:t>
        <a:bodyPr/>
        <a:lstStyle/>
        <a:p>
          <a:endParaRPr lang="en-US"/>
        </a:p>
      </dgm:t>
    </dgm:pt>
    <dgm:pt modelId="{5A58FBDB-2808-462B-B0B1-10620B438A3B}" type="pres">
      <dgm:prSet presAssocID="{8ED33636-9A2C-4F72-BB08-777041D62125}" presName="ellipse" presStyleLbl="trBgShp" presStyleIdx="0" presStyleCnt="1"/>
      <dgm:spPr/>
    </dgm:pt>
    <dgm:pt modelId="{F8AC5E5B-835D-49C8-9D2E-9F770FAD4DDD}" type="pres">
      <dgm:prSet presAssocID="{8ED33636-9A2C-4F72-BB08-777041D62125}" presName="arrow1" presStyleLbl="fgShp" presStyleIdx="0" presStyleCnt="1" custLinFactNeighborX="0" custLinFactNeighborY="-75276"/>
      <dgm:spPr/>
    </dgm:pt>
    <dgm:pt modelId="{C44658BE-4338-4C93-8C9C-5B92E5775363}" type="pres">
      <dgm:prSet presAssocID="{8ED33636-9A2C-4F72-BB08-777041D62125}" presName="rectangle" presStyleLbl="revTx" presStyleIdx="0" presStyleCnt="1" custScaleY="79023" custLinFactNeighborX="-375" custLinFactNeighborY="-9473">
        <dgm:presLayoutVars>
          <dgm:bulletEnabled val="1"/>
        </dgm:presLayoutVars>
      </dgm:prSet>
      <dgm:spPr/>
      <dgm:t>
        <a:bodyPr/>
        <a:lstStyle/>
        <a:p>
          <a:endParaRPr lang="en-US"/>
        </a:p>
      </dgm:t>
    </dgm:pt>
    <dgm:pt modelId="{7883E5B7-2A6A-4BF8-8D45-A72DF4ABBC0D}" type="pres">
      <dgm:prSet presAssocID="{8ED33636-9A2C-4F72-BB08-777041D62125}" presName="funnel" presStyleLbl="trAlignAcc1" presStyleIdx="0" presStyleCnt="1" custScaleX="108571" custScaleY="119340" custLinFactNeighborX="-353" custLinFactNeighborY="4624"/>
      <dgm:spPr>
        <a:solidFill>
          <a:schemeClr val="bg1">
            <a:alpha val="40000"/>
          </a:schemeClr>
        </a:solidFill>
      </dgm:spPr>
    </dgm:pt>
  </dgm:ptLst>
  <dgm:cxnLst>
    <dgm:cxn modelId="{3F26AFC0-A4A6-4FAE-B55F-9325BBCCA566}" srcId="{8ED33636-9A2C-4F72-BB08-777041D62125}" destId="{F70A5665-5FF9-4F1A-9B14-CA1403FC0833}" srcOrd="0" destOrd="0" parTransId="{DC5B76CA-2503-4DEB-AAFF-2121542659D0}" sibTransId="{2D5649B7-C27A-4E8D-ADB6-6761C6BD738C}"/>
    <dgm:cxn modelId="{408B546B-801E-4337-B8D3-7C7B243CBADB}" type="presOf" srcId="{F70A5665-5FF9-4F1A-9B14-CA1403FC0833}" destId="{C44658BE-4338-4C93-8C9C-5B92E5775363}" srcOrd="0" destOrd="0" presId="urn:microsoft.com/office/officeart/2005/8/layout/funnel1"/>
    <dgm:cxn modelId="{1A75F007-9450-465B-BF55-7ECF91C2D385}" type="presOf" srcId="{8ED33636-9A2C-4F72-BB08-777041D62125}" destId="{95CBD82C-AD4C-4909-95AB-DBE86B835805}" srcOrd="0" destOrd="0" presId="urn:microsoft.com/office/officeart/2005/8/layout/funnel1"/>
    <dgm:cxn modelId="{5FC6BC39-D6E5-46C4-83A3-195901F8C368}" type="presParOf" srcId="{95CBD82C-AD4C-4909-95AB-DBE86B835805}" destId="{5A58FBDB-2808-462B-B0B1-10620B438A3B}" srcOrd="0" destOrd="0" presId="urn:microsoft.com/office/officeart/2005/8/layout/funnel1"/>
    <dgm:cxn modelId="{1621313D-3F50-4D66-97BB-E5D0C0A87961}" type="presParOf" srcId="{95CBD82C-AD4C-4909-95AB-DBE86B835805}" destId="{F8AC5E5B-835D-49C8-9D2E-9F770FAD4DDD}" srcOrd="1" destOrd="0" presId="urn:microsoft.com/office/officeart/2005/8/layout/funnel1"/>
    <dgm:cxn modelId="{0A9ABC65-2E2F-48F5-80AB-156704B928CD}" type="presParOf" srcId="{95CBD82C-AD4C-4909-95AB-DBE86B835805}" destId="{C44658BE-4338-4C93-8C9C-5B92E5775363}" srcOrd="2" destOrd="0" presId="urn:microsoft.com/office/officeart/2005/8/layout/funnel1"/>
    <dgm:cxn modelId="{E82FBE11-7ADF-42F8-9DCB-AED7C5920571}" type="presParOf" srcId="{95CBD82C-AD4C-4909-95AB-DBE86B835805}" destId="{7883E5B7-2A6A-4BF8-8D45-A72DF4ABBC0D}" srcOrd="3" destOrd="0" presId="urn:microsoft.com/office/officeart/2005/8/layout/funnel1"/>
  </dgm:cxnLst>
  <dgm:bg/>
  <dgm:whole/>
  <dgm:extLst>
    <a:ext uri="http://schemas.microsoft.com/office/drawing/2008/diagram">
      <dsp:dataModelExt xmlns="" xmlns:dsp="http://schemas.microsoft.com/office/drawing/2008/diagram" relId="rId6" minVer="http://schemas.openxmlformats.org/drawingml/2006/diagram"/>
    </a:ext>
    <a:ext uri="{C62137D5-CB1D-491B-B009-E17868A290BF}">
      <dgm14:recolorImg xmlns=""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272DA-ABD6-4847-86C8-D37887FEA259}">
      <dsp:nvSpPr>
        <dsp:cNvPr id="0" name=""/>
        <dsp:cNvSpPr/>
      </dsp:nvSpPr>
      <dsp:spPr>
        <a:xfrm>
          <a:off x="186932" y="975501"/>
          <a:ext cx="8866041" cy="1817353"/>
        </a:xfrm>
        <a:prstGeom prst="roundRect">
          <a:avLst>
            <a:gd name="adj" fmla="val 10000"/>
          </a:avLst>
        </a:prstGeom>
        <a:solidFill>
          <a:schemeClr val="bg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chemeClr val="tx1"/>
              </a:solidFill>
              <a:latin typeface="+mn-lt"/>
            </a:rPr>
            <a:t>Trinity College Dublin</a:t>
          </a:r>
        </a:p>
        <a:p>
          <a:pPr marL="228600" lvl="1" indent="-228600" algn="l" defTabSz="889000">
            <a:lnSpc>
              <a:spcPct val="90000"/>
            </a:lnSpc>
            <a:spcBef>
              <a:spcPct val="0"/>
            </a:spcBef>
            <a:spcAft>
              <a:spcPct val="15000"/>
            </a:spcAft>
            <a:buChar char="•"/>
          </a:pPr>
          <a:r>
            <a:rPr lang="en-IN" sz="2000" b="0" i="0" kern="1200">
              <a:solidFill>
                <a:schemeClr val="tx1"/>
              </a:solidFill>
              <a:latin typeface="+mn-lt"/>
            </a:rPr>
            <a:t>1</a:t>
          </a:r>
          <a:r>
            <a:rPr lang="en-IN" sz="2000" b="0" i="0" kern="1200" baseline="30000">
              <a:solidFill>
                <a:schemeClr val="tx1"/>
              </a:solidFill>
              <a:latin typeface="+mn-lt"/>
            </a:rPr>
            <a:t>st</a:t>
          </a:r>
          <a:r>
            <a:rPr lang="en-IN" sz="2000" b="0" i="0" kern="1200">
              <a:solidFill>
                <a:schemeClr val="tx1"/>
              </a:solidFill>
              <a:latin typeface="+mn-lt"/>
            </a:rPr>
            <a:t> ranked in Ireland World Leader in Nanotechnology, Immunology, Engineering, Information Technology</a:t>
          </a:r>
          <a:endParaRPr lang="en-US" sz="2000" b="0" i="0" kern="1200">
            <a:solidFill>
              <a:schemeClr val="tx1"/>
            </a:solidFill>
            <a:latin typeface="+mn-lt"/>
          </a:endParaRPr>
        </a:p>
      </dsp:txBody>
      <dsp:txXfrm>
        <a:off x="2453441" y="975501"/>
        <a:ext cx="6599532" cy="1817353"/>
      </dsp:txXfrm>
    </dsp:sp>
    <dsp:sp modelId="{CA3AD722-4E40-4FFE-BFB1-DB710039979B}">
      <dsp:nvSpPr>
        <dsp:cNvPr id="0" name=""/>
        <dsp:cNvSpPr/>
      </dsp:nvSpPr>
      <dsp:spPr>
        <a:xfrm>
          <a:off x="284486" y="1055716"/>
          <a:ext cx="1648127" cy="1591558"/>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D0E018-2ED3-48B5-8B87-16E8BAA4C23B}">
      <dsp:nvSpPr>
        <dsp:cNvPr id="0" name=""/>
        <dsp:cNvSpPr/>
      </dsp:nvSpPr>
      <dsp:spPr>
        <a:xfrm>
          <a:off x="152429" y="3099001"/>
          <a:ext cx="8915370" cy="1946260"/>
        </a:xfrm>
        <a:prstGeom prst="roundRect">
          <a:avLst>
            <a:gd name="adj" fmla="val 10000"/>
          </a:avLst>
        </a:prstGeom>
        <a:solidFill>
          <a:schemeClr val="bg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chemeClr val="tx1"/>
              </a:solidFill>
              <a:latin typeface="+mn-lt"/>
            </a:rPr>
            <a:t>University College Dublin</a:t>
          </a:r>
        </a:p>
        <a:p>
          <a:pPr marL="228600" lvl="1" indent="-228600" algn="l" defTabSz="889000">
            <a:lnSpc>
              <a:spcPct val="90000"/>
            </a:lnSpc>
            <a:spcBef>
              <a:spcPct val="0"/>
            </a:spcBef>
            <a:spcAft>
              <a:spcPct val="15000"/>
            </a:spcAft>
            <a:buChar char="•"/>
          </a:pPr>
          <a:r>
            <a:rPr lang="en-IN" sz="2000" b="0" i="0" kern="1200">
              <a:solidFill>
                <a:schemeClr val="tx1"/>
              </a:solidFill>
              <a:latin typeface="+mn-lt"/>
            </a:rPr>
            <a:t>2</a:t>
          </a:r>
          <a:r>
            <a:rPr lang="en-IN" sz="2000" b="0" i="0" kern="1200" baseline="30000">
              <a:solidFill>
                <a:schemeClr val="tx1"/>
              </a:solidFill>
              <a:latin typeface="+mn-lt"/>
            </a:rPr>
            <a:t>nd</a:t>
          </a:r>
          <a:r>
            <a:rPr lang="en-IN" sz="2000" b="0" i="0" kern="1200">
              <a:solidFill>
                <a:schemeClr val="tx1"/>
              </a:solidFill>
              <a:latin typeface="+mn-lt"/>
            </a:rPr>
            <a:t> ranked in Ireland</a:t>
          </a:r>
          <a:endParaRPr lang="en-US" sz="2000" b="0" i="0" kern="1200">
            <a:solidFill>
              <a:schemeClr val="tx1"/>
            </a:solidFill>
            <a:latin typeface="+mn-lt"/>
          </a:endParaRPr>
        </a:p>
        <a:p>
          <a:pPr marL="228600" lvl="1" indent="-228600" algn="l" defTabSz="889000">
            <a:lnSpc>
              <a:spcPct val="90000"/>
            </a:lnSpc>
            <a:spcBef>
              <a:spcPct val="0"/>
            </a:spcBef>
            <a:spcAft>
              <a:spcPct val="15000"/>
            </a:spcAft>
            <a:buChar char="•"/>
          </a:pPr>
          <a:r>
            <a:rPr lang="en-IN" sz="2000" b="0" i="0" kern="1200">
              <a:solidFill>
                <a:schemeClr val="tx1"/>
              </a:solidFill>
              <a:latin typeface="+mn-lt"/>
            </a:rPr>
            <a:t>National University of Ireland</a:t>
          </a:r>
          <a:endParaRPr lang="en-US" sz="2000" b="0" i="0" kern="1200">
            <a:solidFill>
              <a:schemeClr val="tx1"/>
            </a:solidFill>
            <a:latin typeface="+mn-lt"/>
          </a:endParaRPr>
        </a:p>
        <a:p>
          <a:pPr marL="228600" lvl="1" indent="-228600" algn="l" defTabSz="889000">
            <a:lnSpc>
              <a:spcPct val="90000"/>
            </a:lnSpc>
            <a:spcBef>
              <a:spcPct val="0"/>
            </a:spcBef>
            <a:spcAft>
              <a:spcPct val="15000"/>
            </a:spcAft>
            <a:buChar char="•"/>
          </a:pPr>
          <a:r>
            <a:rPr lang="en-IN" sz="2000" b="0" i="0" kern="1200">
              <a:solidFill>
                <a:schemeClr val="tx1"/>
              </a:solidFill>
              <a:latin typeface="+mn-lt"/>
            </a:rPr>
            <a:t>Largest provider of Graduate Education in Ireland</a:t>
          </a:r>
          <a:endParaRPr lang="en-US" sz="2000" b="0" i="0" kern="1200">
            <a:solidFill>
              <a:schemeClr val="tx1"/>
            </a:solidFill>
            <a:latin typeface="+mn-lt"/>
          </a:endParaRPr>
        </a:p>
      </dsp:txBody>
      <dsp:txXfrm>
        <a:off x="2431548" y="3099001"/>
        <a:ext cx="6636251" cy="1946260"/>
      </dsp:txXfrm>
    </dsp:sp>
    <dsp:sp modelId="{D2796F9E-DC28-4949-9F5C-0056A7979BA1}">
      <dsp:nvSpPr>
        <dsp:cNvPr id="0" name=""/>
        <dsp:cNvSpPr/>
      </dsp:nvSpPr>
      <dsp:spPr>
        <a:xfrm>
          <a:off x="279399" y="3222661"/>
          <a:ext cx="1755943" cy="1595150"/>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68EAF-B2FC-4756-A492-6ABC1E8638B8}">
      <dsp:nvSpPr>
        <dsp:cNvPr id="0" name=""/>
        <dsp:cNvSpPr/>
      </dsp:nvSpPr>
      <dsp:spPr>
        <a:xfrm>
          <a:off x="134782" y="381012"/>
          <a:ext cx="8803477" cy="1688604"/>
        </a:xfrm>
        <a:prstGeom prst="roundRect">
          <a:avLst>
            <a:gd name="adj" fmla="val 10000"/>
          </a:avLst>
        </a:prstGeom>
        <a:solidFill>
          <a:schemeClr val="bg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chemeClr val="tx1"/>
              </a:solidFill>
              <a:latin typeface="+mn-lt"/>
            </a:rPr>
            <a:t>Dublin City University</a:t>
          </a:r>
        </a:p>
        <a:p>
          <a:pPr marL="228600" lvl="1" indent="-228600" algn="l" defTabSz="889000">
            <a:lnSpc>
              <a:spcPct val="90000"/>
            </a:lnSpc>
            <a:spcBef>
              <a:spcPct val="0"/>
            </a:spcBef>
            <a:spcAft>
              <a:spcPct val="15000"/>
            </a:spcAft>
            <a:buChar char="•"/>
          </a:pPr>
          <a:r>
            <a:rPr lang="en-IN" sz="2000" i="0" kern="1200" baseline="0">
              <a:solidFill>
                <a:schemeClr val="tx1"/>
              </a:solidFill>
              <a:latin typeface="+mn-lt"/>
            </a:rPr>
            <a:t>5</a:t>
          </a:r>
          <a:r>
            <a:rPr lang="en-IN" sz="2000" i="0" kern="1200" baseline="30000">
              <a:solidFill>
                <a:schemeClr val="tx1"/>
              </a:solidFill>
              <a:latin typeface="+mn-lt"/>
            </a:rPr>
            <a:t>th</a:t>
          </a:r>
          <a:r>
            <a:rPr lang="en-IN" sz="2000" i="0" kern="1200">
              <a:solidFill>
                <a:schemeClr val="tx1"/>
              </a:solidFill>
              <a:latin typeface="+mn-lt"/>
            </a:rPr>
            <a:t> ranked in Ireland</a:t>
          </a:r>
          <a:endParaRPr lang="en-US" sz="2000" i="0" kern="1200">
            <a:solidFill>
              <a:schemeClr val="tx1"/>
            </a:solidFill>
            <a:latin typeface="+mn-lt"/>
          </a:endParaRPr>
        </a:p>
        <a:p>
          <a:pPr marL="228600" lvl="1" indent="-228600" algn="l" defTabSz="889000">
            <a:lnSpc>
              <a:spcPct val="90000"/>
            </a:lnSpc>
            <a:spcBef>
              <a:spcPct val="0"/>
            </a:spcBef>
            <a:spcAft>
              <a:spcPct val="15000"/>
            </a:spcAft>
            <a:buChar char="•"/>
          </a:pPr>
          <a:r>
            <a:rPr lang="en-IN" sz="2000" b="0" i="0" kern="1200">
              <a:solidFill>
                <a:schemeClr val="tx1"/>
              </a:solidFill>
              <a:latin typeface="+mn-lt"/>
            </a:rPr>
            <a:t>Irish Centre for Cloud Computing</a:t>
          </a:r>
          <a:endParaRPr lang="en-US" sz="2000" i="0" kern="1200">
            <a:solidFill>
              <a:schemeClr val="tx1"/>
            </a:solidFill>
            <a:latin typeface="+mn-lt"/>
          </a:endParaRPr>
        </a:p>
      </dsp:txBody>
      <dsp:txXfrm>
        <a:off x="2379669" y="381012"/>
        <a:ext cx="6558590" cy="1688604"/>
      </dsp:txXfrm>
    </dsp:sp>
    <dsp:sp modelId="{4E19B05C-1ED6-429B-904A-38927666BF8E}">
      <dsp:nvSpPr>
        <dsp:cNvPr id="0" name=""/>
        <dsp:cNvSpPr/>
      </dsp:nvSpPr>
      <dsp:spPr>
        <a:xfrm>
          <a:off x="304796" y="457214"/>
          <a:ext cx="1786829" cy="143650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0" r="-80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69F026-F9DE-4DCA-A76B-3C4D8863BC22}">
      <dsp:nvSpPr>
        <dsp:cNvPr id="0" name=""/>
        <dsp:cNvSpPr/>
      </dsp:nvSpPr>
      <dsp:spPr>
        <a:xfrm>
          <a:off x="411571" y="2133587"/>
          <a:ext cx="8732428" cy="2133587"/>
        </a:xfrm>
        <a:prstGeom prst="roundRect">
          <a:avLst>
            <a:gd name="adj" fmla="val 10000"/>
          </a:avLst>
        </a:prstGeom>
        <a:solidFill>
          <a:schemeClr val="bg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solidFill>
                <a:schemeClr val="tx1"/>
              </a:solidFill>
              <a:latin typeface="+mn-lt"/>
            </a:rPr>
            <a:t>University of Limerick</a:t>
          </a:r>
        </a:p>
        <a:p>
          <a:pPr marL="0" lvl="0" indent="0" algn="l" defTabSz="889000">
            <a:lnSpc>
              <a:spcPct val="90000"/>
            </a:lnSpc>
            <a:spcBef>
              <a:spcPct val="0"/>
            </a:spcBef>
            <a:spcAft>
              <a:spcPct val="35000"/>
            </a:spcAft>
            <a:buNone/>
          </a:pPr>
          <a:r>
            <a:rPr lang="en-US" sz="2000" b="1" i="0" kern="1200">
              <a:solidFill>
                <a:schemeClr val="tx1"/>
              </a:solidFill>
              <a:latin typeface="+mn-lt"/>
            </a:rPr>
            <a:t>   4</a:t>
          </a:r>
          <a:r>
            <a:rPr lang="en-US" sz="2000" b="0" i="0" kern="1200" baseline="30000">
              <a:solidFill>
                <a:schemeClr val="tx1"/>
              </a:solidFill>
              <a:latin typeface="+mn-lt"/>
            </a:rPr>
            <a:t>t</a:t>
          </a:r>
          <a:r>
            <a:rPr lang="en-US" sz="2000" b="1" i="0" kern="1200" baseline="30000">
              <a:solidFill>
                <a:schemeClr val="tx1"/>
              </a:solidFill>
              <a:latin typeface="+mn-lt"/>
            </a:rPr>
            <a:t>h</a:t>
          </a:r>
          <a:r>
            <a:rPr lang="en-US" sz="2000" b="1" i="0" kern="1200">
              <a:solidFill>
                <a:schemeClr val="tx1"/>
              </a:solidFill>
              <a:latin typeface="+mn-lt"/>
            </a:rPr>
            <a:t> </a:t>
          </a:r>
          <a:r>
            <a:rPr lang="en-IN" sz="2000" b="0" i="0" kern="1200">
              <a:solidFill>
                <a:schemeClr val="tx1"/>
              </a:solidFill>
              <a:latin typeface="+mn-lt"/>
            </a:rPr>
            <a:t>ranked in Ireland</a:t>
          </a:r>
          <a:endParaRPr lang="en-US" sz="2000" b="1" kern="1200">
            <a:solidFill>
              <a:schemeClr val="tx1"/>
            </a:solidFill>
            <a:latin typeface="+mn-lt"/>
          </a:endParaRPr>
        </a:p>
        <a:p>
          <a:pPr marL="228600" lvl="1" indent="-228600" algn="l" defTabSz="889000">
            <a:lnSpc>
              <a:spcPct val="90000"/>
            </a:lnSpc>
            <a:spcBef>
              <a:spcPct val="0"/>
            </a:spcBef>
            <a:spcAft>
              <a:spcPct val="15000"/>
            </a:spcAft>
            <a:buChar char="•"/>
          </a:pPr>
          <a:r>
            <a:rPr lang="en-US" sz="2000" i="0" kern="1200">
              <a:solidFill>
                <a:schemeClr val="tx1"/>
              </a:solidFill>
              <a:latin typeface="+mn-lt"/>
            </a:rPr>
            <a:t>Popular Courses: MSc Aeronautical Engineering, Meng Mechatronics, MSc International Management and Global Business</a:t>
          </a:r>
          <a:endParaRPr lang="en-US" sz="2000" b="0" i="0" kern="1200">
            <a:solidFill>
              <a:schemeClr val="tx1"/>
            </a:solidFill>
            <a:latin typeface="+mn-lt"/>
          </a:endParaRPr>
        </a:p>
      </dsp:txBody>
      <dsp:txXfrm>
        <a:off x="2638340" y="2133587"/>
        <a:ext cx="6505659" cy="2133587"/>
      </dsp:txXfrm>
    </dsp:sp>
    <dsp:sp modelId="{49BE287E-365C-4688-BBCE-C0AC6660EE1E}">
      <dsp:nvSpPr>
        <dsp:cNvPr id="0" name=""/>
        <dsp:cNvSpPr/>
      </dsp:nvSpPr>
      <dsp:spPr>
        <a:xfrm>
          <a:off x="304796" y="2286012"/>
          <a:ext cx="1804348" cy="1624190"/>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39F79-B63E-492F-95C7-92C3961A9E2F}">
      <dsp:nvSpPr>
        <dsp:cNvPr id="0" name=""/>
        <dsp:cNvSpPr/>
      </dsp:nvSpPr>
      <dsp:spPr>
        <a:xfrm>
          <a:off x="152384" y="3235977"/>
          <a:ext cx="8839230" cy="1676422"/>
        </a:xfrm>
        <a:prstGeom prst="roundRect">
          <a:avLst>
            <a:gd name="adj" fmla="val 10000"/>
          </a:avLst>
        </a:prstGeom>
        <a:solidFill>
          <a:schemeClr val="bg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a:solidFill>
                <a:schemeClr val="tx1"/>
              </a:solidFill>
              <a:latin typeface="+mn-lt"/>
            </a:rPr>
            <a:t>Technological University Dublin</a:t>
          </a:r>
        </a:p>
        <a:p>
          <a:pPr marL="228600" lvl="1" indent="-228600" algn="l" defTabSz="889000">
            <a:lnSpc>
              <a:spcPct val="90000"/>
            </a:lnSpc>
            <a:spcBef>
              <a:spcPct val="0"/>
            </a:spcBef>
            <a:spcAft>
              <a:spcPct val="15000"/>
            </a:spcAft>
            <a:buChar char="•"/>
          </a:pPr>
          <a:r>
            <a:rPr lang="en-US" sz="2000" i="0" kern="1200" baseline="0">
              <a:solidFill>
                <a:schemeClr val="tx1"/>
              </a:solidFill>
              <a:latin typeface="+mn-lt"/>
            </a:rPr>
            <a:t>8</a:t>
          </a:r>
          <a:r>
            <a:rPr lang="en-US" sz="2000" i="0" kern="1200" baseline="30000">
              <a:solidFill>
                <a:schemeClr val="tx1"/>
              </a:solidFill>
              <a:latin typeface="+mn-lt"/>
            </a:rPr>
            <a:t>th</a:t>
          </a:r>
          <a:r>
            <a:rPr lang="en-US" sz="2000" i="0" kern="1200">
              <a:solidFill>
                <a:schemeClr val="tx1"/>
              </a:solidFill>
              <a:latin typeface="+mn-lt"/>
            </a:rPr>
            <a:t> ranked in Ireland</a:t>
          </a:r>
        </a:p>
        <a:p>
          <a:pPr marL="228600" lvl="1" indent="-228600" algn="l" defTabSz="889000">
            <a:lnSpc>
              <a:spcPct val="90000"/>
            </a:lnSpc>
            <a:spcBef>
              <a:spcPct val="0"/>
            </a:spcBef>
            <a:spcAft>
              <a:spcPct val="15000"/>
            </a:spcAft>
            <a:buChar char="•"/>
          </a:pPr>
          <a:r>
            <a:rPr lang="en-IN" sz="2000" i="0" kern="1200">
              <a:solidFill>
                <a:schemeClr val="tx1"/>
              </a:solidFill>
              <a:latin typeface="+mn-lt"/>
            </a:rPr>
            <a:t>Popular courses: Computing, Supply Chain Management, Sustainable Development etc.</a:t>
          </a:r>
          <a:endParaRPr lang="en-US" sz="2000" i="0" kern="1200">
            <a:solidFill>
              <a:schemeClr val="tx1"/>
            </a:solidFill>
            <a:latin typeface="+mn-lt"/>
          </a:endParaRPr>
        </a:p>
      </dsp:txBody>
      <dsp:txXfrm>
        <a:off x="2435852" y="3235977"/>
        <a:ext cx="6555762" cy="1676422"/>
      </dsp:txXfrm>
    </dsp:sp>
    <dsp:sp modelId="{778AA6BC-35F7-4A6A-9978-E6316E79ED9B}">
      <dsp:nvSpPr>
        <dsp:cNvPr id="0" name=""/>
        <dsp:cNvSpPr/>
      </dsp:nvSpPr>
      <dsp:spPr>
        <a:xfrm>
          <a:off x="345435" y="3368020"/>
          <a:ext cx="1676387" cy="142780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444E84-E3F9-4BE1-A237-1A3C4AD2EB53}">
      <dsp:nvSpPr>
        <dsp:cNvPr id="0" name=""/>
        <dsp:cNvSpPr/>
      </dsp:nvSpPr>
      <dsp:spPr>
        <a:xfrm>
          <a:off x="203179" y="954732"/>
          <a:ext cx="8737640" cy="1908931"/>
        </a:xfrm>
        <a:prstGeom prst="roundRect">
          <a:avLst>
            <a:gd name="adj" fmla="val 10000"/>
          </a:avLst>
        </a:prstGeom>
        <a:solidFill>
          <a:schemeClr val="bg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a:solidFill>
                <a:schemeClr val="tx1"/>
              </a:solidFill>
              <a:latin typeface="+mn-lt"/>
            </a:rPr>
            <a:t>Maynooth University</a:t>
          </a:r>
        </a:p>
        <a:p>
          <a:pPr marL="228600" lvl="1" indent="-228600" algn="l" defTabSz="889000">
            <a:lnSpc>
              <a:spcPct val="90000"/>
            </a:lnSpc>
            <a:spcBef>
              <a:spcPct val="0"/>
            </a:spcBef>
            <a:spcAft>
              <a:spcPct val="15000"/>
            </a:spcAft>
            <a:buChar char="•"/>
          </a:pPr>
          <a:r>
            <a:rPr lang="en-IN" sz="2000" i="0" kern="1200">
              <a:solidFill>
                <a:schemeClr val="tx1"/>
              </a:solidFill>
              <a:latin typeface="+mn-lt"/>
            </a:rPr>
            <a:t>9</a:t>
          </a:r>
          <a:r>
            <a:rPr lang="en-IN" sz="2000" i="0" kern="1200" baseline="30000">
              <a:solidFill>
                <a:schemeClr val="tx1"/>
              </a:solidFill>
              <a:latin typeface="+mn-lt"/>
            </a:rPr>
            <a:t>th</a:t>
          </a:r>
          <a:r>
            <a:rPr lang="en-IN" sz="2000" i="0" kern="1200">
              <a:solidFill>
                <a:schemeClr val="tx1"/>
              </a:solidFill>
              <a:latin typeface="+mn-lt"/>
            </a:rPr>
            <a:t>  ranked in Ireland</a:t>
          </a:r>
          <a:endParaRPr lang="en-US" sz="2000" i="0" kern="1200">
            <a:solidFill>
              <a:schemeClr val="tx1"/>
            </a:solidFill>
            <a:latin typeface="+mn-lt"/>
          </a:endParaRPr>
        </a:p>
        <a:p>
          <a:pPr marL="228600" lvl="1" indent="-228600" algn="l" defTabSz="889000">
            <a:lnSpc>
              <a:spcPct val="90000"/>
            </a:lnSpc>
            <a:spcBef>
              <a:spcPct val="0"/>
            </a:spcBef>
            <a:spcAft>
              <a:spcPct val="15000"/>
            </a:spcAft>
            <a:buChar char="•"/>
          </a:pPr>
          <a:r>
            <a:rPr lang="en-IN" sz="2000" i="0" kern="1200">
              <a:solidFill>
                <a:schemeClr val="tx1"/>
              </a:solidFill>
              <a:latin typeface="+mn-lt"/>
            </a:rPr>
            <a:t>Located in Maynooth-half hour from Dublin</a:t>
          </a:r>
          <a:endParaRPr lang="en-US" sz="2000" i="0" kern="1200">
            <a:solidFill>
              <a:schemeClr val="tx1"/>
            </a:solidFill>
            <a:latin typeface="+mn-lt"/>
          </a:endParaRPr>
        </a:p>
        <a:p>
          <a:pPr marL="228600" lvl="1" indent="-228600" algn="l" defTabSz="889000">
            <a:lnSpc>
              <a:spcPct val="90000"/>
            </a:lnSpc>
            <a:spcBef>
              <a:spcPct val="0"/>
            </a:spcBef>
            <a:spcAft>
              <a:spcPct val="15000"/>
            </a:spcAft>
            <a:buChar char="•"/>
          </a:pPr>
          <a:r>
            <a:rPr lang="en-US" sz="2000" i="0" kern="1200">
              <a:solidFill>
                <a:schemeClr val="tx1"/>
              </a:solidFill>
              <a:latin typeface="+mn-lt"/>
            </a:rPr>
            <a:t>Popular Courses: MSc Data Science and Analytics, MSc Business Management, ME Electronic Engineering etc.</a:t>
          </a:r>
        </a:p>
      </dsp:txBody>
      <dsp:txXfrm>
        <a:off x="2460403" y="954732"/>
        <a:ext cx="6480416" cy="1908931"/>
      </dsp:txXfrm>
    </dsp:sp>
    <dsp:sp modelId="{4BAFC757-3B54-4615-9945-6F973736BD88}">
      <dsp:nvSpPr>
        <dsp:cNvPr id="0" name=""/>
        <dsp:cNvSpPr/>
      </dsp:nvSpPr>
      <dsp:spPr>
        <a:xfrm>
          <a:off x="365753" y="1137603"/>
          <a:ext cx="1804952" cy="1594439"/>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8FBDB-2808-462B-B0B1-10620B438A3B}">
      <dsp:nvSpPr>
        <dsp:cNvPr id="0" name=""/>
        <dsp:cNvSpPr/>
      </dsp:nvSpPr>
      <dsp:spPr>
        <a:xfrm>
          <a:off x="1901626" y="433826"/>
          <a:ext cx="4148995" cy="1440891"/>
        </a:xfrm>
        <a:prstGeom prst="ellipse">
          <a:avLst/>
        </a:prstGeom>
        <a:solidFill>
          <a:schemeClr val="dk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8AC5E5B-835D-49C8-9D2E-9F770FAD4DDD}">
      <dsp:nvSpPr>
        <dsp:cNvPr id="0" name=""/>
        <dsp:cNvSpPr/>
      </dsp:nvSpPr>
      <dsp:spPr>
        <a:xfrm>
          <a:off x="3580522" y="3574707"/>
          <a:ext cx="804068" cy="514604"/>
        </a:xfrm>
        <a:prstGeom prst="downArrow">
          <a:avLst/>
        </a:prstGeom>
        <a:solidFill>
          <a:schemeClr val="dk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4658BE-4338-4C93-8C9C-5B92E5775363}">
      <dsp:nvSpPr>
        <dsp:cNvPr id="0" name=""/>
        <dsp:cNvSpPr/>
      </dsp:nvSpPr>
      <dsp:spPr>
        <a:xfrm>
          <a:off x="2038317" y="4383562"/>
          <a:ext cx="3859530" cy="762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latin typeface="Calibri" panose="020F0502020204030204" pitchFamily="34" charset="0"/>
            </a:rPr>
            <a:t>Application Submitted</a:t>
          </a:r>
        </a:p>
      </dsp:txBody>
      <dsp:txXfrm>
        <a:off x="2038317" y="4383562"/>
        <a:ext cx="3859530" cy="762479"/>
      </dsp:txXfrm>
    </dsp:sp>
    <dsp:sp modelId="{7883E5B7-2A6A-4BF8-8D45-A72DF4ABBC0D}">
      <dsp:nvSpPr>
        <dsp:cNvPr id="0" name=""/>
        <dsp:cNvSpPr/>
      </dsp:nvSpPr>
      <dsp:spPr>
        <a:xfrm>
          <a:off x="1522301" y="75162"/>
          <a:ext cx="4888719" cy="4298899"/>
        </a:xfrm>
        <a:prstGeom prst="funnel">
          <a:avLst/>
        </a:prstGeom>
        <a:solidFill>
          <a:schemeClr val="bg1">
            <a:alpha val="4000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6">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7">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40175" y="0"/>
            <a:ext cx="3013075" cy="466725"/>
          </a:xfrm>
          <a:prstGeom prst="rect">
            <a:avLst/>
          </a:prstGeom>
        </p:spPr>
        <p:txBody>
          <a:bodyPr vert="horz" lIns="91440" tIns="45720" rIns="91440" bIns="45720" rtlCol="0"/>
          <a:lstStyle>
            <a:lvl1pPr algn="r">
              <a:defRPr sz="1200"/>
            </a:lvl1pPr>
          </a:lstStyle>
          <a:p>
            <a:fld id="{DD8C88CF-11AE-4EB6-A566-D8A93498B375}" type="datetimeFigureOut">
              <a:rPr lang="en-US" smtClean="0"/>
              <a:pPr/>
              <a:t>6/11/2026</a:t>
            </a:fld>
            <a:endParaRPr lang="en-US"/>
          </a:p>
        </p:txBody>
      </p:sp>
      <p:sp>
        <p:nvSpPr>
          <p:cNvPr id="4" name="Footer Placeholder 3"/>
          <p:cNvSpPr>
            <a:spLocks noGrp="1"/>
          </p:cNvSpPr>
          <p:nvPr>
            <p:ph type="ftr" sz="quarter" idx="2"/>
          </p:nvPr>
        </p:nvSpPr>
        <p:spPr>
          <a:xfrm>
            <a:off x="0" y="8842375"/>
            <a:ext cx="30130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40175" y="8842375"/>
            <a:ext cx="3013075" cy="466725"/>
          </a:xfrm>
          <a:prstGeom prst="rect">
            <a:avLst/>
          </a:prstGeom>
        </p:spPr>
        <p:txBody>
          <a:bodyPr vert="horz" lIns="91440" tIns="45720" rIns="91440" bIns="45720" rtlCol="0" anchor="b"/>
          <a:lstStyle>
            <a:lvl1pPr algn="r">
              <a:defRPr sz="1200"/>
            </a:lvl1pPr>
          </a:lstStyle>
          <a:p>
            <a:fld id="{6801EC98-B3C8-4D01-AEF4-C0E7062DE901}" type="slidenum">
              <a:rPr lang="en-US" smtClean="0"/>
              <a:pPr/>
              <a:t>‹#›</a:t>
            </a:fld>
            <a:endParaRPr lang="en-US"/>
          </a:p>
        </p:txBody>
      </p:sp>
    </p:spTree>
    <p:extLst>
      <p:ext uri="{BB962C8B-B14F-4D97-AF65-F5344CB8AC3E}">
        <p14:creationId xmlns="" xmlns:p14="http://schemas.microsoft.com/office/powerpoint/2010/main" val="29732534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13075" cy="465138"/>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7171" name="Rectangle 3"/>
          <p:cNvSpPr>
            <a:spLocks noGrp="1" noChangeArrowheads="1"/>
          </p:cNvSpPr>
          <p:nvPr>
            <p:ph type="dt" idx="1"/>
          </p:nvPr>
        </p:nvSpPr>
        <p:spPr bwMode="auto">
          <a:xfrm>
            <a:off x="3940175" y="0"/>
            <a:ext cx="3013075" cy="465138"/>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50938" y="698500"/>
            <a:ext cx="4652962" cy="3490913"/>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a:lstStyle/>
          <a:p>
            <a:endParaRPr lang="en-IN"/>
          </a:p>
        </p:txBody>
      </p:sp>
      <p:sp>
        <p:nvSpPr>
          <p:cNvPr id="7173" name="Rectangle 5"/>
          <p:cNvSpPr>
            <a:spLocks noGrp="1" noChangeArrowheads="1"/>
          </p:cNvSpPr>
          <p:nvPr>
            <p:ph type="body" sz="quarter" idx="3"/>
          </p:nvPr>
        </p:nvSpPr>
        <p:spPr bwMode="auto">
          <a:xfrm>
            <a:off x="695325" y="4421188"/>
            <a:ext cx="5564188" cy="4189412"/>
          </a:xfrm>
          <a:prstGeom prst="rect">
            <a:avLst/>
          </a:prstGeom>
          <a:noFill/>
          <a:ln w="9525">
            <a:noFill/>
            <a:miter lim="800000"/>
            <a:headEnd/>
            <a:tailEnd/>
          </a:ln>
          <a:effectLst/>
        </p:spPr>
        <p:txBody>
          <a:bodyPr vert="horz" wrap="square" lIns="92930" tIns="46465" rIns="92930" bIns="4646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8842375"/>
            <a:ext cx="3013075" cy="465138"/>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7175" name="Rectangle 7"/>
          <p:cNvSpPr>
            <a:spLocks noGrp="1" noChangeArrowheads="1"/>
          </p:cNvSpPr>
          <p:nvPr>
            <p:ph type="sldNum" sz="quarter" idx="5"/>
          </p:nvPr>
        </p:nvSpPr>
        <p:spPr bwMode="auto">
          <a:xfrm>
            <a:off x="3940175" y="8842375"/>
            <a:ext cx="3013075" cy="465138"/>
          </a:xfrm>
          <a:prstGeom prst="rect">
            <a:avLst/>
          </a:prstGeom>
          <a:noFill/>
          <a:ln w="9525">
            <a:noFill/>
            <a:miter lim="800000"/>
            <a:headEnd/>
            <a:tailEnd/>
          </a:ln>
          <a:effectLst/>
        </p:spPr>
        <p:txBody>
          <a:bodyPr vert="horz" wrap="square" lIns="92930" tIns="46465" rIns="92930" bIns="46465" numCol="1" anchor="b" anchorCtr="0" compatLnSpc="1">
            <a:prstTxWarp prst="textNoShape">
              <a:avLst/>
            </a:prstTxWarp>
          </a:bodyPr>
          <a:lstStyle>
            <a:lvl1pPr algn="r" eaLnBrk="1" hangingPunct="1">
              <a:defRPr sz="1200"/>
            </a:lvl1pPr>
          </a:lstStyle>
          <a:p>
            <a:pPr>
              <a:defRPr/>
            </a:pPr>
            <a:fld id="{33A9F3DD-9EF1-4A0C-ACF6-509329BC0069}" type="slidenum">
              <a:rPr lang="en-US" altLang="en-US"/>
              <a:pPr>
                <a:defRPr/>
              </a:pPr>
              <a:t>‹#›</a:t>
            </a:fld>
            <a:endParaRPr lang="en-US" altLang="en-US"/>
          </a:p>
        </p:txBody>
      </p:sp>
    </p:spTree>
    <p:extLst>
      <p:ext uri="{BB962C8B-B14F-4D97-AF65-F5344CB8AC3E}">
        <p14:creationId xmlns="" xmlns:p14="http://schemas.microsoft.com/office/powerpoint/2010/main" val="72575982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3A9F3DD-9EF1-4A0C-ACF6-509329BC0069}" type="slidenum">
              <a:rPr lang="en-US" altLang="en-US" smtClean="0"/>
              <a:pPr>
                <a:defRPr/>
              </a:pPr>
              <a:t>1</a:t>
            </a:fld>
            <a:endParaRPr lang="en-US" altLang="en-US"/>
          </a:p>
        </p:txBody>
      </p:sp>
    </p:spTree>
    <p:extLst>
      <p:ext uri="{BB962C8B-B14F-4D97-AF65-F5344CB8AC3E}">
        <p14:creationId xmlns="" xmlns:p14="http://schemas.microsoft.com/office/powerpoint/2010/main" val="1307697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a:defRPr/>
            </a:pPr>
            <a:fld id="{33A9F3DD-9EF1-4A0C-ACF6-509329BC0069}" type="slidenum">
              <a:rPr lang="en-US" altLang="en-US" smtClean="0"/>
              <a:pPr>
                <a:defRPr/>
              </a:pPr>
              <a:t>6</a:t>
            </a:fld>
            <a:endParaRPr lang="en-US" altLang="en-US"/>
          </a:p>
        </p:txBody>
      </p:sp>
    </p:spTree>
    <p:extLst>
      <p:ext uri="{BB962C8B-B14F-4D97-AF65-F5344CB8AC3E}">
        <p14:creationId xmlns="" xmlns:p14="http://schemas.microsoft.com/office/powerpoint/2010/main" val="2619062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a:defRPr/>
            </a:pPr>
            <a:fld id="{33A9F3DD-9EF1-4A0C-ACF6-509329BC0069}" type="slidenum">
              <a:rPr lang="en-US" altLang="en-US" smtClean="0"/>
              <a:pPr>
                <a:defRPr/>
              </a:pPr>
              <a:t>30</a:t>
            </a:fld>
            <a:endParaRPr lang="en-US" altLang="en-US"/>
          </a:p>
        </p:txBody>
      </p:sp>
    </p:spTree>
    <p:extLst>
      <p:ext uri="{BB962C8B-B14F-4D97-AF65-F5344CB8AC3E}">
        <p14:creationId xmlns="" xmlns:p14="http://schemas.microsoft.com/office/powerpoint/2010/main" val="1209744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9B1AC99-427F-471C-929C-A044A1807EDC}" type="slidenum">
              <a:rPr lang="en-US" altLang="en-US" smtClean="0"/>
              <a:pPr>
                <a:defRPr/>
              </a:pPr>
              <a:t>‹#›</a:t>
            </a:fld>
            <a:endParaRPr lang="en-US" altLang="en-US"/>
          </a:p>
        </p:txBody>
      </p:sp>
    </p:spTree>
    <p:extLst>
      <p:ext uri="{BB962C8B-B14F-4D97-AF65-F5344CB8AC3E}">
        <p14:creationId xmlns="" xmlns:p14="http://schemas.microsoft.com/office/powerpoint/2010/main" val="434419537"/>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2B68AB6-10D9-4034-87B0-12CFB161179C}" type="slidenum">
              <a:rPr lang="en-US" altLang="en-US" smtClean="0"/>
              <a:pPr>
                <a:defRPr/>
              </a:pPr>
              <a:t>‹#›</a:t>
            </a:fld>
            <a:endParaRPr lang="en-US" altLang="en-US"/>
          </a:p>
        </p:txBody>
      </p:sp>
    </p:spTree>
    <p:extLst>
      <p:ext uri="{BB962C8B-B14F-4D97-AF65-F5344CB8AC3E}">
        <p14:creationId xmlns="" xmlns:p14="http://schemas.microsoft.com/office/powerpoint/2010/main" val="396208543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57D14C7-F009-4719-BEF9-C1C846417372}" type="slidenum">
              <a:rPr lang="en-US" altLang="en-US" smtClean="0"/>
              <a:pPr>
                <a:defRPr/>
              </a:pPr>
              <a:t>‹#›</a:t>
            </a:fld>
            <a:endParaRPr lang="en-US" altLang="en-US"/>
          </a:p>
        </p:txBody>
      </p:sp>
    </p:spTree>
    <p:extLst>
      <p:ext uri="{BB962C8B-B14F-4D97-AF65-F5344CB8AC3E}">
        <p14:creationId xmlns="" xmlns:p14="http://schemas.microsoft.com/office/powerpoint/2010/main" val="222737318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81000" y="108816"/>
            <a:ext cx="7886700" cy="701674"/>
          </a:xfrm>
        </p:spPr>
        <p:txBody>
          <a:bodyPr/>
          <a:lstStyle/>
          <a:p>
            <a:r>
              <a:rPr lang="en-US"/>
              <a:t>Click to edit Master title style</a:t>
            </a:r>
            <a:endParaRPr lang="en-IN"/>
          </a:p>
        </p:txBody>
      </p:sp>
    </p:spTree>
    <p:extLst>
      <p:ext uri="{BB962C8B-B14F-4D97-AF65-F5344CB8AC3E}">
        <p14:creationId xmlns="" xmlns:p14="http://schemas.microsoft.com/office/powerpoint/2010/main" val="370786900"/>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6689725"/>
            <a:ext cx="7239000" cy="168275"/>
          </a:xfrm>
          <a:prstGeom prst="rect">
            <a:avLst/>
          </a:prstGeom>
          <a:solidFill>
            <a:srgbClr val="397ABE"/>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5" name="Rectangle 8"/>
          <p:cNvSpPr>
            <a:spLocks noChangeArrowheads="1"/>
          </p:cNvSpPr>
          <p:nvPr userDrawn="1"/>
        </p:nvSpPr>
        <p:spPr bwMode="auto">
          <a:xfrm>
            <a:off x="7162800" y="6689725"/>
            <a:ext cx="1981200" cy="168275"/>
          </a:xfrm>
          <a:prstGeom prst="rect">
            <a:avLst/>
          </a:prstGeom>
          <a:solidFill>
            <a:srgbClr val="E31E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30722" name="Rectangle 2"/>
          <p:cNvSpPr>
            <a:spLocks noGrp="1" noChangeArrowheads="1"/>
          </p:cNvSpPr>
          <p:nvPr>
            <p:ph type="ctrTitle"/>
          </p:nvPr>
        </p:nvSpPr>
        <p:spPr>
          <a:xfrm>
            <a:off x="685800" y="2130425"/>
            <a:ext cx="7772400" cy="1470025"/>
          </a:xfrm>
        </p:spPr>
        <p:txBody>
          <a:bodyPr/>
          <a:lstStyle>
            <a:lvl1pPr>
              <a:defRPr smtClean="0"/>
            </a:lvl1pPr>
          </a:lstStyle>
          <a:p>
            <a:pPr lvl="0"/>
            <a:r>
              <a:rPr lang="en-US" altLang="en-US" noProof="0"/>
              <a:t>Click to edit Master title style</a:t>
            </a:r>
          </a:p>
        </p:txBody>
      </p:sp>
      <p:sp>
        <p:nvSpPr>
          <p:cNvPr id="30723" name="Rectangle 3"/>
          <p:cNvSpPr>
            <a:spLocks noGrp="1" noChangeArrowheads="1"/>
          </p:cNvSpPr>
          <p:nvPr>
            <p:ph type="subTitle" idx="1"/>
          </p:nvPr>
        </p:nvSpPr>
        <p:spPr>
          <a:xfrm>
            <a:off x="1371600" y="3886200"/>
            <a:ext cx="6400800" cy="1752600"/>
          </a:xfrm>
        </p:spPr>
        <p:txBody>
          <a:bodyPr/>
          <a:lstStyle>
            <a:lvl1pPr marL="0" indent="0" algn="ctr">
              <a:buFontTx/>
              <a:buNone/>
              <a:defRPr smtClean="0"/>
            </a:lvl1pPr>
          </a:lstStyle>
          <a:p>
            <a:pPr lvl="0"/>
            <a:r>
              <a:rPr lang="en-US" altLang="en-US" noProof="0"/>
              <a:t>Click to edit Master subtitle style</a:t>
            </a:r>
          </a:p>
        </p:txBody>
      </p:sp>
      <p:sp>
        <p:nvSpPr>
          <p:cNvPr id="6" name="Rectangle 4"/>
          <p:cNvSpPr>
            <a:spLocks noGrp="1" noChangeArrowheads="1"/>
          </p:cNvSpPr>
          <p:nvPr>
            <p:ph type="dt" sz="half" idx="10"/>
          </p:nvPr>
        </p:nvSpPr>
        <p:spPr>
          <a:xfrm>
            <a:off x="457200" y="6245225"/>
            <a:ext cx="2133600" cy="476250"/>
          </a:xfrm>
        </p:spPr>
        <p:txBody>
          <a:bodyPr/>
          <a:lstStyle>
            <a:lvl1pPr>
              <a:defRPr sz="1400"/>
            </a:lvl1pPr>
          </a:lstStyle>
          <a:p>
            <a:pPr>
              <a:defRPr/>
            </a:pPr>
            <a:endParaRPr lang="en-US"/>
          </a:p>
        </p:txBody>
      </p:sp>
      <p:sp>
        <p:nvSpPr>
          <p:cNvPr id="7" name="Rectangle 5"/>
          <p:cNvSpPr>
            <a:spLocks noGrp="1" noChangeArrowheads="1"/>
          </p:cNvSpPr>
          <p:nvPr>
            <p:ph type="ftr" sz="quarter" idx="11"/>
          </p:nvPr>
        </p:nvSpPr>
        <p:spPr>
          <a:xfrm>
            <a:off x="3124200" y="6245225"/>
            <a:ext cx="2895600" cy="476250"/>
          </a:xfrm>
        </p:spPr>
        <p:txBody>
          <a:bodyPr/>
          <a:lstStyle>
            <a:lvl1pPr algn="ctr">
              <a:defRPr sz="1400"/>
            </a:lvl1pPr>
          </a:lstStyle>
          <a:p>
            <a:pPr>
              <a:defRPr/>
            </a:pPr>
            <a:endParaRPr lang="en-US"/>
          </a:p>
        </p:txBody>
      </p:sp>
      <p:sp>
        <p:nvSpPr>
          <p:cNvPr id="8" name="Rectangle 6"/>
          <p:cNvSpPr>
            <a:spLocks noGrp="1" noChangeArrowheads="1"/>
          </p:cNvSpPr>
          <p:nvPr>
            <p:ph type="sldNum" sz="quarter" idx="12"/>
          </p:nvPr>
        </p:nvSpPr>
        <p:spPr>
          <a:xfrm>
            <a:off x="6553200" y="6245225"/>
            <a:ext cx="2133600" cy="476250"/>
          </a:xfrm>
        </p:spPr>
        <p:txBody>
          <a:bodyPr/>
          <a:lstStyle>
            <a:lvl1pPr>
              <a:defRPr/>
            </a:lvl1pPr>
          </a:lstStyle>
          <a:p>
            <a:pPr>
              <a:defRPr/>
            </a:pPr>
            <a:r>
              <a:rPr lang="en-US"/>
              <a:t>Version May 2018</a:t>
            </a:r>
          </a:p>
        </p:txBody>
      </p:sp>
    </p:spTree>
    <p:extLst>
      <p:ext uri="{BB962C8B-B14F-4D97-AF65-F5344CB8AC3E}">
        <p14:creationId xmlns="" xmlns:p14="http://schemas.microsoft.com/office/powerpoint/2010/main" val="541648030"/>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p:cNvSpPr>
            <a:spLocks noGrp="1" noChangeArrowheads="1"/>
          </p:cNvSpPr>
          <p:nvPr>
            <p:ph type="dt" sz="half" idx="10"/>
          </p:nvPr>
        </p:nvSpPr>
        <p:spPr>
          <a:xfrm>
            <a:off x="457200" y="6245225"/>
            <a:ext cx="2133600" cy="476250"/>
          </a:xfrm>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6553200" y="6245225"/>
            <a:ext cx="2133600" cy="476250"/>
          </a:xfrm>
        </p:spPr>
        <p:txBody>
          <a:bodyPr/>
          <a:lstStyle>
            <a:lvl1pPr>
              <a:defRPr/>
            </a:lvl1pPr>
          </a:lstStyle>
          <a:p>
            <a:pPr>
              <a:defRPr/>
            </a:pPr>
            <a:fld id="{CA14B1AD-0DA7-49A4-B7FD-4FC8D5FB1F0E}" type="slidenum">
              <a:rPr lang="en-US" altLang="en-US"/>
              <a:pPr>
                <a:defRPr/>
              </a:pPr>
              <a:t>‹#›</a:t>
            </a:fld>
            <a:endParaRPr lang="en-US" altLang="en-US"/>
          </a:p>
        </p:txBody>
      </p:sp>
    </p:spTree>
    <p:extLst>
      <p:ext uri="{BB962C8B-B14F-4D97-AF65-F5344CB8AC3E}">
        <p14:creationId xmlns="" xmlns:p14="http://schemas.microsoft.com/office/powerpoint/2010/main" val="1993609684"/>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3145657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3887790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1350677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33112300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2761913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F79C8D5-854A-44B8-92F2-45ADD58AE88C}" type="slidenum">
              <a:rPr lang="en-US" altLang="en-US" smtClean="0"/>
              <a:pPr>
                <a:defRPr/>
              </a:pPr>
              <a:t>‹#›</a:t>
            </a:fld>
            <a:endParaRPr lang="en-US" altLang="en-US"/>
          </a:p>
        </p:txBody>
      </p:sp>
    </p:spTree>
    <p:extLst>
      <p:ext uri="{BB962C8B-B14F-4D97-AF65-F5344CB8AC3E}">
        <p14:creationId xmlns="" xmlns:p14="http://schemas.microsoft.com/office/powerpoint/2010/main" val="1110065214"/>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2979355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3753115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36166495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255123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3730931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943FE35-8E33-40D0-A894-0039C4B87C32}" type="datetimeFigureOut">
              <a:rPr lang="en-IN" smtClean="0"/>
              <a:pPr/>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265975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5B757A-56C3-4E2E-8BB0-1B385DB763C3}" type="slidenum">
              <a:rPr lang="en-US" altLang="en-US" smtClean="0"/>
              <a:pPr>
                <a:defRPr/>
              </a:pPr>
              <a:t>‹#›</a:t>
            </a:fld>
            <a:endParaRPr lang="en-US" altLang="en-US"/>
          </a:p>
        </p:txBody>
      </p:sp>
    </p:spTree>
    <p:extLst>
      <p:ext uri="{BB962C8B-B14F-4D97-AF65-F5344CB8AC3E}">
        <p14:creationId xmlns="" xmlns:p14="http://schemas.microsoft.com/office/powerpoint/2010/main" val="2003066505"/>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E202928-9AC6-4414-9BB8-D5920A02ADFF}" type="slidenum">
              <a:rPr lang="en-US" altLang="en-US" smtClean="0"/>
              <a:pPr>
                <a:defRPr/>
              </a:pPr>
              <a:t>‹#›</a:t>
            </a:fld>
            <a:endParaRPr lang="en-US" altLang="en-US"/>
          </a:p>
        </p:txBody>
      </p:sp>
    </p:spTree>
    <p:extLst>
      <p:ext uri="{BB962C8B-B14F-4D97-AF65-F5344CB8AC3E}">
        <p14:creationId xmlns="" xmlns:p14="http://schemas.microsoft.com/office/powerpoint/2010/main" val="80936946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A566DAA-EE60-4B83-A8C4-D42600B96D6D}" type="slidenum">
              <a:rPr lang="en-US" altLang="en-US" smtClean="0"/>
              <a:pPr>
                <a:defRPr/>
              </a:pPr>
              <a:t>‹#›</a:t>
            </a:fld>
            <a:endParaRPr lang="en-US" altLang="en-US"/>
          </a:p>
        </p:txBody>
      </p:sp>
    </p:spTree>
    <p:extLst>
      <p:ext uri="{BB962C8B-B14F-4D97-AF65-F5344CB8AC3E}">
        <p14:creationId xmlns="" xmlns:p14="http://schemas.microsoft.com/office/powerpoint/2010/main" val="393988227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92612FB-68E6-4272-92D2-6D899BF79F74}" type="slidenum">
              <a:rPr lang="en-US" altLang="en-US" smtClean="0"/>
              <a:pPr>
                <a:defRPr/>
              </a:pPr>
              <a:t>‹#›</a:t>
            </a:fld>
            <a:endParaRPr lang="en-US" altLang="en-US"/>
          </a:p>
        </p:txBody>
      </p:sp>
    </p:spTree>
    <p:extLst>
      <p:ext uri="{BB962C8B-B14F-4D97-AF65-F5344CB8AC3E}">
        <p14:creationId xmlns="" xmlns:p14="http://schemas.microsoft.com/office/powerpoint/2010/main" val="1043875831"/>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D7EAA226-D68F-4ABE-976C-1363AEE87A8A}" type="slidenum">
              <a:rPr lang="en-US" altLang="en-US" smtClean="0"/>
              <a:pPr>
                <a:defRPr/>
              </a:pPr>
              <a:t>‹#›</a:t>
            </a:fld>
            <a:endParaRPr lang="en-US" altLang="en-US"/>
          </a:p>
        </p:txBody>
      </p:sp>
    </p:spTree>
    <p:extLst>
      <p:ext uri="{BB962C8B-B14F-4D97-AF65-F5344CB8AC3E}">
        <p14:creationId xmlns="" xmlns:p14="http://schemas.microsoft.com/office/powerpoint/2010/main" val="96825251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5B60F43-A349-4BED-ADDF-0D4F8D9BCA02}" type="slidenum">
              <a:rPr lang="en-US" altLang="en-US" smtClean="0"/>
              <a:pPr>
                <a:defRPr/>
              </a:pPr>
              <a:t>‹#›</a:t>
            </a:fld>
            <a:endParaRPr lang="en-US" altLang="en-US"/>
          </a:p>
        </p:txBody>
      </p:sp>
    </p:spTree>
    <p:extLst>
      <p:ext uri="{BB962C8B-B14F-4D97-AF65-F5344CB8AC3E}">
        <p14:creationId xmlns="" xmlns:p14="http://schemas.microsoft.com/office/powerpoint/2010/main" val="3230648387"/>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35A4ACF-55A4-4CAE-B83C-3E96F3E5F98C}" type="slidenum">
              <a:rPr lang="en-US" altLang="en-US" smtClean="0"/>
              <a:pPr>
                <a:defRPr/>
              </a:pPr>
              <a:t>‹#›</a:t>
            </a:fld>
            <a:endParaRPr lang="en-US" altLang="en-US"/>
          </a:p>
        </p:txBody>
      </p:sp>
    </p:spTree>
    <p:extLst>
      <p:ext uri="{BB962C8B-B14F-4D97-AF65-F5344CB8AC3E}">
        <p14:creationId xmlns="" xmlns:p14="http://schemas.microsoft.com/office/powerpoint/2010/main" val="2839576804"/>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9550" y="66563"/>
            <a:ext cx="7886700" cy="529098"/>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r>
              <a:rPr lang="en-US"/>
              <a:t>Version May 2018</a:t>
            </a:r>
          </a:p>
          <a:p>
            <a:pPr>
              <a:defRPr/>
            </a:pPr>
            <a:endParaRPr lang="en-US" altLang="en-US"/>
          </a:p>
        </p:txBody>
      </p:sp>
      <p:sp>
        <p:nvSpPr>
          <p:cNvPr id="8" name="Rectangle 7"/>
          <p:cNvSpPr>
            <a:spLocks noChangeArrowheads="1"/>
          </p:cNvSpPr>
          <p:nvPr userDrawn="1"/>
        </p:nvSpPr>
        <p:spPr bwMode="auto">
          <a:xfrm>
            <a:off x="0" y="6689725"/>
            <a:ext cx="7239000" cy="168275"/>
          </a:xfrm>
          <a:prstGeom prst="rect">
            <a:avLst/>
          </a:prstGeom>
          <a:solidFill>
            <a:srgbClr val="397ABE"/>
          </a:solidFill>
          <a:ln>
            <a:noFill/>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sp>
        <p:nvSpPr>
          <p:cNvPr id="9" name="Rectangle 8"/>
          <p:cNvSpPr>
            <a:spLocks noChangeArrowheads="1"/>
          </p:cNvSpPr>
          <p:nvPr userDrawn="1"/>
        </p:nvSpPr>
        <p:spPr bwMode="auto">
          <a:xfrm>
            <a:off x="7162800" y="6689725"/>
            <a:ext cx="1981200" cy="168275"/>
          </a:xfrm>
          <a:prstGeom prst="rect">
            <a:avLst/>
          </a:prstGeom>
          <a:solidFill>
            <a:srgbClr val="E31E24"/>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n-US"/>
          </a:p>
        </p:txBody>
      </p:sp>
      <p:cxnSp>
        <p:nvCxnSpPr>
          <p:cNvPr id="10" name="Straight Connector 9"/>
          <p:cNvCxnSpPr/>
          <p:nvPr userDrawn="1"/>
        </p:nvCxnSpPr>
        <p:spPr>
          <a:xfrm>
            <a:off x="0" y="884238"/>
            <a:ext cx="9144000" cy="0"/>
          </a:xfrm>
          <a:prstGeom prst="line">
            <a:avLst/>
          </a:prstGeom>
        </p:spPr>
        <p:style>
          <a:lnRef idx="2">
            <a:schemeClr val="accent2"/>
          </a:lnRef>
          <a:fillRef idx="0">
            <a:schemeClr val="accent2"/>
          </a:fillRef>
          <a:effectRef idx="1">
            <a:schemeClr val="accent2"/>
          </a:effectRef>
          <a:fontRef idx="minor">
            <a:schemeClr val="tx1"/>
          </a:fontRef>
        </p:style>
      </p:cxnSp>
      <p:pic>
        <p:nvPicPr>
          <p:cNvPr id="11" name="Picture 3"/>
          <p:cNvPicPr>
            <a:picLocks noChangeAspect="1"/>
          </p:cNvPicPr>
          <p:nvPr userDrawn="1"/>
        </p:nvPicPr>
        <p:blipFill>
          <a:blip r:embed="rId16">
            <a:extLst>
              <a:ext uri="{28A0092B-C50C-407E-A947-70E740481C1C}">
                <a14:useLocalDpi xmlns="" xmlns:a14="http://schemas.microsoft.com/office/drawing/2010/main" val="0"/>
              </a:ext>
            </a:extLst>
          </a:blip>
          <a:srcRect/>
          <a:stretch>
            <a:fillRect/>
          </a:stretch>
        </p:blipFill>
        <p:spPr bwMode="auto">
          <a:xfrm>
            <a:off x="7372350" y="404813"/>
            <a:ext cx="1562100" cy="479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530214659"/>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 id="2147484213" r:id="rId13"/>
    <p:sldLayoutId id="2147484217" r:id="rId14"/>
  </p:sldLayoutIdLst>
  <p:transition spd="slow">
    <p:fade/>
  </p:transition>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43FE35-8E33-40D0-A894-0039C4B87C32}" type="datetimeFigureOut">
              <a:rPr lang="en-IN" smtClean="0"/>
              <a:pPr/>
              <a:t>11-06-2026</a:t>
            </a:fld>
            <a:endParaRPr lang="en-I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1DE957-048F-4D32-B446-726159C706DD}" type="slidenum">
              <a:rPr lang="en-IN" smtClean="0"/>
              <a:pPr/>
              <a:t>‹#›</a:t>
            </a:fld>
            <a:endParaRPr lang="en-IN"/>
          </a:p>
        </p:txBody>
      </p:sp>
    </p:spTree>
    <p:extLst>
      <p:ext uri="{BB962C8B-B14F-4D97-AF65-F5344CB8AC3E}">
        <p14:creationId xmlns="" xmlns:p14="http://schemas.microsoft.com/office/powerpoint/2010/main" val="2143860782"/>
      </p:ext>
    </p:extLst>
  </p:cSld>
  <p:clrMap bg1="lt1" tx1="dk1" bg2="lt2" tx2="dk2" accent1="accent1" accent2="accent2" accent3="accent3" accent4="accent4" accent5="accent5" accent6="accent6" hlink="hlink" folHlink="folHlink"/>
  <p:sldLayoutIdLst>
    <p:sldLayoutId id="2147484242" r:id="rId1"/>
    <p:sldLayoutId id="2147484243" r:id="rId2"/>
    <p:sldLayoutId id="2147484244" r:id="rId3"/>
    <p:sldLayoutId id="2147484245" r:id="rId4"/>
    <p:sldLayoutId id="2147484246" r:id="rId5"/>
    <p:sldLayoutId id="2147484247" r:id="rId6"/>
    <p:sldLayoutId id="2147484248" r:id="rId7"/>
    <p:sldLayoutId id="2147484249" r:id="rId8"/>
    <p:sldLayoutId id="2147484250" r:id="rId9"/>
    <p:sldLayoutId id="2147484251" r:id="rId10"/>
    <p:sldLayoutId id="21474842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Layout" Target="../diagrams/layout4.xml"/><Relationship Id="rId7" Type="http://schemas.openxmlformats.org/officeDocument/2006/relationships/image" Target="../media/image19.jpeg"/><Relationship Id="rId2" Type="http://schemas.openxmlformats.org/officeDocument/2006/relationships/diagramData" Target="../diagrams/data4.xml"/><Relationship Id="rId1" Type="http://schemas.openxmlformats.org/officeDocument/2006/relationships/slideLayout" Target="../slideLayouts/slideLayout21.xml"/><Relationship Id="rId6" Type="http://schemas.openxmlformats.org/officeDocument/2006/relationships/image" Target="../media/image18.jpe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6.xml"/><Relationship Id="rId13" Type="http://schemas.microsoft.com/office/2007/relationships/diagramDrawing" Target="../diagrams/drawing5.xml"/><Relationship Id="rId3" Type="http://schemas.openxmlformats.org/officeDocument/2006/relationships/diagramLayout" Target="../diagrams/layout5.xml"/><Relationship Id="rId7" Type="http://schemas.openxmlformats.org/officeDocument/2006/relationships/diagramData" Target="../diagrams/data6.xml"/><Relationship Id="rId12" Type="http://schemas.microsoft.com/office/2007/relationships/diagramDrawing" Target="../diagrams/drawing6.xml"/><Relationship Id="rId2" Type="http://schemas.openxmlformats.org/officeDocument/2006/relationships/diagramData" Target="../diagrams/data5.xml"/><Relationship Id="rId1" Type="http://schemas.openxmlformats.org/officeDocument/2006/relationships/slideLayout" Target="../slideLayouts/slideLayout21.xml"/><Relationship Id="rId6" Type="http://schemas.openxmlformats.org/officeDocument/2006/relationships/image" Target="../media/image20.png"/><Relationship Id="rId11" Type="http://schemas.openxmlformats.org/officeDocument/2006/relationships/image" Target="../media/image21.png"/><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7" Type="http://schemas.microsoft.com/office/2007/relationships/diagramDrawing" Target="../diagrams/drawing7.xml"/><Relationship Id="rId2" Type="http://schemas.openxmlformats.org/officeDocument/2006/relationships/diagramData" Target="../diagrams/data7.xml"/><Relationship Id="rId1" Type="http://schemas.openxmlformats.org/officeDocument/2006/relationships/slideLayout" Target="../slideLayouts/slideLayout21.xml"/><Relationship Id="rId6" Type="http://schemas.openxmlformats.org/officeDocument/2006/relationships/image" Target="../media/image22.png"/><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hyperlink" Target="http://www.ucd.ie/t4cms/V.V.%20Giri%20Global%20Excellence%20Scholarship%20-%20India.pdf" TargetMode="External"/><Relationship Id="rId2" Type="http://schemas.openxmlformats.org/officeDocument/2006/relationships/hyperlink" Target="https://hea.ie/assets/uploads/2019/01/Government-of-Ireland-International-Education-Scholarship-Call-2019.pdf" TargetMode="Externa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hyperlink" Target="https://www.tcd.ie/study/international/scholarships/Postgraduate/gexpg.php" TargetMode="Externa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hyperlink" Target="https://www.universityofgalway.ie/internationalscholarships/" TargetMode="External"/><Relationship Id="rId2" Type="http://schemas.openxmlformats.org/officeDocument/2006/relationships/hyperlink" Target="http://www.ucd.ie/t4cms/Global%20Excellence%20Graduate%20Scholarship%20-%20South%20Asia.pdf" TargetMode="Externa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10212" y="7620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90" name="Picture 5"/>
          <p:cNvPicPr>
            <a:picLocks noChangeAspect="1"/>
          </p:cNvPicPr>
          <p:nvPr/>
        </p:nvPicPr>
        <p:blipFill>
          <a:blip r:embed="rId4">
            <a:extLst>
              <a:ext uri="{28A0092B-C50C-407E-A947-70E740481C1C}">
                <a14:useLocalDpi xmlns="" xmlns:a14="http://schemas.microsoft.com/office/drawing/2010/main" val="0"/>
              </a:ext>
            </a:extLst>
          </a:blip>
          <a:srcRect/>
          <a:stretch>
            <a:fillRect/>
          </a:stretch>
        </p:blipFill>
        <p:spPr bwMode="auto">
          <a:xfrm>
            <a:off x="607706" y="-103605"/>
            <a:ext cx="2667000" cy="3598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a:extLst>
              <a:ext uri="{FF2B5EF4-FFF2-40B4-BE49-F238E27FC236}">
                <a16:creationId xmlns="" xmlns:a16="http://schemas.microsoft.com/office/drawing/2014/main" id="{A7FB7667-A2B2-418B-B8BA-3AE8F852D44C}"/>
              </a:ext>
            </a:extLst>
          </p:cNvPr>
          <p:cNvSpPr txBox="1"/>
          <p:nvPr/>
        </p:nvSpPr>
        <p:spPr>
          <a:xfrm>
            <a:off x="4755822" y="1371600"/>
            <a:ext cx="4007177" cy="2123658"/>
          </a:xfrm>
          <a:prstGeom prst="rect">
            <a:avLst/>
          </a:prstGeom>
          <a:noFill/>
        </p:spPr>
        <p:txBody>
          <a:bodyPr wrap="square" rtlCol="0">
            <a:spAutoFit/>
          </a:bodyPr>
          <a:lstStyle/>
          <a:p>
            <a:r>
              <a:rPr lang="en-US" sz="6000" i="1">
                <a:solidFill>
                  <a:schemeClr val="bg1"/>
                </a:solidFill>
                <a:latin typeface="Lucida Calligraphy" panose="03010101010101010101" pitchFamily="66" charset="0"/>
              </a:rPr>
              <a:t>Study in</a:t>
            </a:r>
          </a:p>
          <a:p>
            <a:r>
              <a:rPr lang="en-US" sz="7200">
                <a:solidFill>
                  <a:schemeClr val="bg1"/>
                </a:solidFill>
                <a:latin typeface="+mn-lt"/>
              </a:rPr>
              <a:t> IRELAND</a:t>
            </a:r>
            <a:endParaRPr lang="en-IN" sz="7200">
              <a:solidFill>
                <a:schemeClr val="bg1"/>
              </a:solidFill>
              <a:latin typeface="+mn-l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 xmlns:a16="http://schemas.microsoft.com/office/drawing/2014/main" id="{56F6DEF5-8824-4E12-B1C2-F6692E9C0366}"/>
              </a:ext>
            </a:extLst>
          </p:cNvPr>
          <p:cNvGraphicFramePr/>
          <p:nvPr>
            <p:extLst>
              <p:ext uri="{D42A27DB-BD31-4B8C-83A1-F6EECF244321}">
                <p14:modId xmlns="" xmlns:p14="http://schemas.microsoft.com/office/powerpoint/2010/main" val="2932659110"/>
              </p:ext>
            </p:extLst>
          </p:nvPr>
        </p:nvGraphicFramePr>
        <p:xfrm>
          <a:off x="0" y="304800"/>
          <a:ext cx="9144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5">
            <a:extLst>
              <a:ext uri="{FF2B5EF4-FFF2-40B4-BE49-F238E27FC236}">
                <a16:creationId xmlns="" xmlns:a16="http://schemas.microsoft.com/office/drawing/2014/main" id="{B561D613-64E9-4738-9328-01DF5B95A4C9}"/>
              </a:ext>
            </a:extLst>
          </p:cNvPr>
          <p:cNvSpPr>
            <a:spLocks noChangeArrowheads="1"/>
          </p:cNvSpPr>
          <p:nvPr/>
        </p:nvSpPr>
        <p:spPr bwMode="auto">
          <a:xfrm>
            <a:off x="152400" y="0"/>
            <a:ext cx="7162800" cy="4635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spTree>
    <p:extLst>
      <p:ext uri="{BB962C8B-B14F-4D97-AF65-F5344CB8AC3E}">
        <p14:creationId xmlns="" xmlns:p14="http://schemas.microsoft.com/office/powerpoint/2010/main" val="3547424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 xmlns:a16="http://schemas.microsoft.com/office/drawing/2014/main" id="{E80F7008-B0B9-4565-815B-F556571C300B}"/>
              </a:ext>
            </a:extLst>
          </p:cNvPr>
          <p:cNvSpPr>
            <a:spLocks noChangeArrowheads="1"/>
          </p:cNvSpPr>
          <p:nvPr/>
        </p:nvSpPr>
        <p:spPr bwMode="auto">
          <a:xfrm>
            <a:off x="135797" y="1670"/>
            <a:ext cx="7162800" cy="4635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grpSp>
        <p:nvGrpSpPr>
          <p:cNvPr id="4" name="Group 3">
            <a:extLst>
              <a:ext uri="{FF2B5EF4-FFF2-40B4-BE49-F238E27FC236}">
                <a16:creationId xmlns="" xmlns:a16="http://schemas.microsoft.com/office/drawing/2014/main" id="{26FD7803-1629-44D5-810C-0DC3F5020A0D}"/>
              </a:ext>
            </a:extLst>
          </p:cNvPr>
          <p:cNvGrpSpPr/>
          <p:nvPr/>
        </p:nvGrpSpPr>
        <p:grpSpPr>
          <a:xfrm>
            <a:off x="172101" y="859414"/>
            <a:ext cx="8770189" cy="2003277"/>
            <a:chOff x="0" y="4985724"/>
            <a:chExt cx="9144000" cy="2102003"/>
          </a:xfrm>
        </p:grpSpPr>
        <p:grpSp>
          <p:nvGrpSpPr>
            <p:cNvPr id="5" name="Group 4">
              <a:extLst>
                <a:ext uri="{FF2B5EF4-FFF2-40B4-BE49-F238E27FC236}">
                  <a16:creationId xmlns="" xmlns:a16="http://schemas.microsoft.com/office/drawing/2014/main" id="{327C54FA-EB08-4E83-8EED-5160AD7AD0CE}"/>
                </a:ext>
              </a:extLst>
            </p:cNvPr>
            <p:cNvGrpSpPr/>
            <p:nvPr/>
          </p:nvGrpSpPr>
          <p:grpSpPr>
            <a:xfrm>
              <a:off x="0" y="4985724"/>
              <a:ext cx="9144000" cy="2102003"/>
              <a:chOff x="0" y="3344486"/>
              <a:chExt cx="9144000" cy="2102003"/>
            </a:xfrm>
          </p:grpSpPr>
          <p:sp>
            <p:nvSpPr>
              <p:cNvPr id="7" name="Rounded Rectangle 51">
                <a:extLst>
                  <a:ext uri="{FF2B5EF4-FFF2-40B4-BE49-F238E27FC236}">
                    <a16:creationId xmlns="" xmlns:a16="http://schemas.microsoft.com/office/drawing/2014/main" id="{C035662F-1EF2-4ACC-8F76-F0AB0578367F}"/>
                  </a:ext>
                </a:extLst>
              </p:cNvPr>
              <p:cNvSpPr/>
              <p:nvPr/>
            </p:nvSpPr>
            <p:spPr>
              <a:xfrm>
                <a:off x="0" y="3376098"/>
                <a:ext cx="9144000" cy="2070391"/>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8" name="Rounded Rectangle 4">
                <a:extLst>
                  <a:ext uri="{FF2B5EF4-FFF2-40B4-BE49-F238E27FC236}">
                    <a16:creationId xmlns="" xmlns:a16="http://schemas.microsoft.com/office/drawing/2014/main" id="{252E7557-3354-43A2-A061-079A66A57FD6}"/>
                  </a:ext>
                </a:extLst>
              </p:cNvPr>
              <p:cNvSpPr/>
              <p:nvPr/>
            </p:nvSpPr>
            <p:spPr>
              <a:xfrm>
                <a:off x="2169259" y="3344486"/>
                <a:ext cx="6974740" cy="21019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r>
                  <a:rPr lang="en-US" sz="2000" b="1" i="0">
                    <a:solidFill>
                      <a:srgbClr val="0E1B2C"/>
                    </a:solidFill>
                    <a:effectLst/>
                    <a:latin typeface="BuenosAires"/>
                  </a:rPr>
                  <a:t>Atlantic Technological University (Letterkenny)</a:t>
                </a:r>
              </a:p>
              <a:p>
                <a:pPr marL="342900" indent="-342900">
                  <a:buFont typeface="Arial" panose="020B0604020202020204" pitchFamily="34" charset="0"/>
                  <a:buChar char="•"/>
                </a:pPr>
                <a:r>
                  <a:rPr lang="en-IN" sz="2000">
                    <a:solidFill>
                      <a:schemeClr val="tx1"/>
                    </a:solidFill>
                  </a:rPr>
                  <a:t>Letterkenny is the commercial hub of the Ireland</a:t>
                </a:r>
              </a:p>
              <a:p>
                <a:pPr marL="285750" indent="-285750">
                  <a:buFont typeface="Arial" pitchFamily="34" charset="0"/>
                  <a:buChar char="•"/>
                </a:pPr>
                <a:r>
                  <a:rPr lang="en-IN" sz="2000">
                    <a:solidFill>
                      <a:schemeClr val="tx1"/>
                    </a:solidFill>
                  </a:rPr>
                  <a:t>Popular courses: MSc in Computing in Artificial Intelligence Research, Big Data Analytics, Culinary Arts.</a:t>
                </a:r>
              </a:p>
            </p:txBody>
          </p:sp>
        </p:grpSp>
        <p:sp>
          <p:nvSpPr>
            <p:cNvPr id="6" name="Rounded Rectangle 54">
              <a:extLst>
                <a:ext uri="{FF2B5EF4-FFF2-40B4-BE49-F238E27FC236}">
                  <a16:creationId xmlns="" xmlns:a16="http://schemas.microsoft.com/office/drawing/2014/main" id="{10C3D4E0-0D9B-478E-BF70-7ED427915F8B}"/>
                </a:ext>
              </a:extLst>
            </p:cNvPr>
            <p:cNvSpPr/>
            <p:nvPr/>
          </p:nvSpPr>
          <p:spPr>
            <a:xfrm>
              <a:off x="252946" y="5172187"/>
              <a:ext cx="1804454" cy="1758709"/>
            </a:xfrm>
            <a:prstGeom prst="roundRect">
              <a:avLst>
                <a:gd name="adj" fmla="val 5784"/>
              </a:avLst>
            </a:prstGeom>
            <a:no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grpSp>
      <p:pic>
        <p:nvPicPr>
          <p:cNvPr id="1028" name="Picture 4" descr="ATU Donegal Research (@LYIT_Research) / Twitter">
            <a:extLst>
              <a:ext uri="{FF2B5EF4-FFF2-40B4-BE49-F238E27FC236}">
                <a16:creationId xmlns="" xmlns:a16="http://schemas.microsoft.com/office/drawing/2014/main" id="{E67B13D3-2806-89AD-40D1-4CAE41C5AED1}"/>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3149" y="1067286"/>
            <a:ext cx="1645940" cy="164594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9" name="Group 18">
            <a:extLst>
              <a:ext uri="{FF2B5EF4-FFF2-40B4-BE49-F238E27FC236}">
                <a16:creationId xmlns="" xmlns:a16="http://schemas.microsoft.com/office/drawing/2014/main" id="{F93FED03-503F-1E84-668C-C8529601A371}"/>
              </a:ext>
            </a:extLst>
          </p:cNvPr>
          <p:cNvGrpSpPr/>
          <p:nvPr/>
        </p:nvGrpSpPr>
        <p:grpSpPr>
          <a:xfrm>
            <a:off x="135797" y="3256877"/>
            <a:ext cx="8770189" cy="2003277"/>
            <a:chOff x="0" y="4985724"/>
            <a:chExt cx="9144000" cy="2102003"/>
          </a:xfrm>
        </p:grpSpPr>
        <p:grpSp>
          <p:nvGrpSpPr>
            <p:cNvPr id="20" name="Group 19">
              <a:extLst>
                <a:ext uri="{FF2B5EF4-FFF2-40B4-BE49-F238E27FC236}">
                  <a16:creationId xmlns="" xmlns:a16="http://schemas.microsoft.com/office/drawing/2014/main" id="{A2BCA272-3098-335B-78EF-5FBDA863D839}"/>
                </a:ext>
              </a:extLst>
            </p:cNvPr>
            <p:cNvGrpSpPr/>
            <p:nvPr/>
          </p:nvGrpSpPr>
          <p:grpSpPr>
            <a:xfrm>
              <a:off x="0" y="4985724"/>
              <a:ext cx="9144000" cy="2102003"/>
              <a:chOff x="0" y="3344486"/>
              <a:chExt cx="9144000" cy="2102003"/>
            </a:xfrm>
          </p:grpSpPr>
          <p:sp>
            <p:nvSpPr>
              <p:cNvPr id="22" name="Rounded Rectangle 51">
                <a:extLst>
                  <a:ext uri="{FF2B5EF4-FFF2-40B4-BE49-F238E27FC236}">
                    <a16:creationId xmlns="" xmlns:a16="http://schemas.microsoft.com/office/drawing/2014/main" id="{BDADE40E-2F78-124C-ACF6-C7696B7FE94D}"/>
                  </a:ext>
                </a:extLst>
              </p:cNvPr>
              <p:cNvSpPr/>
              <p:nvPr/>
            </p:nvSpPr>
            <p:spPr>
              <a:xfrm>
                <a:off x="0" y="3376098"/>
                <a:ext cx="9144000" cy="2070391"/>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23" name="Rounded Rectangle 4">
                <a:extLst>
                  <a:ext uri="{FF2B5EF4-FFF2-40B4-BE49-F238E27FC236}">
                    <a16:creationId xmlns="" xmlns:a16="http://schemas.microsoft.com/office/drawing/2014/main" id="{23C8E249-A837-B461-E508-C66E5C615505}"/>
                  </a:ext>
                </a:extLst>
              </p:cNvPr>
              <p:cNvSpPr/>
              <p:nvPr/>
            </p:nvSpPr>
            <p:spPr>
              <a:xfrm>
                <a:off x="2169259" y="3344486"/>
                <a:ext cx="6974740" cy="21019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r>
                  <a:rPr lang="en-US" sz="2000" b="1" i="0">
                    <a:solidFill>
                      <a:srgbClr val="0E1B2C"/>
                    </a:solidFill>
                    <a:effectLst/>
                    <a:latin typeface="BuenosAires"/>
                  </a:rPr>
                  <a:t>Atlantic Technological University (</a:t>
                </a:r>
                <a:r>
                  <a:rPr lang="en-US" sz="2000" b="1">
                    <a:solidFill>
                      <a:srgbClr val="0E1B2C"/>
                    </a:solidFill>
                    <a:latin typeface="BuenosAires"/>
                  </a:rPr>
                  <a:t>Sligo</a:t>
                </a:r>
                <a:r>
                  <a:rPr lang="en-US" sz="2000" b="1" i="0">
                    <a:solidFill>
                      <a:srgbClr val="0E1B2C"/>
                    </a:solidFill>
                    <a:effectLst/>
                    <a:latin typeface="BuenosAires"/>
                  </a:rPr>
                  <a:t>)</a:t>
                </a:r>
              </a:p>
              <a:p>
                <a:pPr marL="342900" indent="-342900">
                  <a:buFont typeface="Arial" panose="020B0604020202020204" pitchFamily="34" charset="0"/>
                  <a:buChar char="•"/>
                </a:pPr>
                <a:r>
                  <a:rPr lang="en-IN" sz="2000">
                    <a:solidFill>
                      <a:schemeClr val="tx1"/>
                    </a:solidFill>
                  </a:rPr>
                  <a:t>13th in Webometrics Ireland National Ranking</a:t>
                </a:r>
              </a:p>
              <a:p>
                <a:pPr marL="342900" indent="-342900">
                  <a:buFont typeface="Arial" panose="020B0604020202020204" pitchFamily="34" charset="0"/>
                  <a:buChar char="•"/>
                </a:pPr>
                <a:r>
                  <a:rPr lang="en-IN" sz="2000">
                    <a:solidFill>
                      <a:schemeClr val="tx1"/>
                    </a:solidFill>
                  </a:rPr>
                  <a:t>Popular courses: MSc in Bioprocessing Science, </a:t>
                </a:r>
                <a:r>
                  <a:rPr lang="en-US" sz="2000">
                    <a:solidFill>
                      <a:schemeClr val="tx1"/>
                    </a:solidFill>
                  </a:rPr>
                  <a:t>Master of Arts in Social Work</a:t>
                </a:r>
                <a:endParaRPr lang="en-IN" sz="2000">
                  <a:solidFill>
                    <a:schemeClr val="tx1"/>
                  </a:solidFill>
                </a:endParaRPr>
              </a:p>
            </p:txBody>
          </p:sp>
        </p:grpSp>
        <p:sp>
          <p:nvSpPr>
            <p:cNvPr id="21" name="Rounded Rectangle 54">
              <a:extLst>
                <a:ext uri="{FF2B5EF4-FFF2-40B4-BE49-F238E27FC236}">
                  <a16:creationId xmlns="" xmlns:a16="http://schemas.microsoft.com/office/drawing/2014/main" id="{D61D84A4-9F6A-7A77-D4F1-8EC80EBFD195}"/>
                </a:ext>
              </a:extLst>
            </p:cNvPr>
            <p:cNvSpPr/>
            <p:nvPr/>
          </p:nvSpPr>
          <p:spPr>
            <a:xfrm>
              <a:off x="252946" y="5172187"/>
              <a:ext cx="1804454" cy="1758709"/>
            </a:xfrm>
            <a:prstGeom prst="roundRect">
              <a:avLst>
                <a:gd name="adj" fmla="val 5784"/>
              </a:avLst>
            </a:prstGeom>
            <a:no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grpSp>
      <p:pic>
        <p:nvPicPr>
          <p:cNvPr id="24" name="Picture 4" descr="ATU Donegal Research (@LYIT_Research) / Twitter">
            <a:extLst>
              <a:ext uri="{FF2B5EF4-FFF2-40B4-BE49-F238E27FC236}">
                <a16:creationId xmlns="" xmlns:a16="http://schemas.microsoft.com/office/drawing/2014/main" id="{D66DA351-C32A-3A41-CD3C-D776F37A857F}"/>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0775" y="3464749"/>
            <a:ext cx="1645940" cy="164594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07647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979C7348-9E07-443C-BA8E-78DC71CB06EE}"/>
              </a:ext>
            </a:extLst>
          </p:cNvPr>
          <p:cNvGraphicFramePr/>
          <p:nvPr>
            <p:extLst>
              <p:ext uri="{D42A27DB-BD31-4B8C-83A1-F6EECF244321}">
                <p14:modId xmlns="" xmlns:p14="http://schemas.microsoft.com/office/powerpoint/2010/main" val="2923662905"/>
              </p:ext>
            </p:extLst>
          </p:nvPr>
        </p:nvGraphicFramePr>
        <p:xfrm>
          <a:off x="79248" y="759655"/>
          <a:ext cx="8900986" cy="4642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 xmlns:a16="http://schemas.microsoft.com/office/drawing/2014/main" id="{B6927C96-672D-4AD9-9F6F-D140D7CC78D4}"/>
              </a:ext>
            </a:extLst>
          </p:cNvPr>
          <p:cNvSpPr>
            <a:spLocks noChangeArrowheads="1"/>
          </p:cNvSpPr>
          <p:nvPr/>
        </p:nvSpPr>
        <p:spPr bwMode="auto">
          <a:xfrm>
            <a:off x="106512" y="64253"/>
            <a:ext cx="7162800" cy="46384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grpSp>
        <p:nvGrpSpPr>
          <p:cNvPr id="7" name="Group 6">
            <a:extLst>
              <a:ext uri="{FF2B5EF4-FFF2-40B4-BE49-F238E27FC236}">
                <a16:creationId xmlns="" xmlns:a16="http://schemas.microsoft.com/office/drawing/2014/main" id="{B2203315-4DDE-4F2F-B700-E43F7082AE76}"/>
              </a:ext>
            </a:extLst>
          </p:cNvPr>
          <p:cNvGrpSpPr/>
          <p:nvPr/>
        </p:nvGrpSpPr>
        <p:grpSpPr>
          <a:xfrm>
            <a:off x="51057" y="934773"/>
            <a:ext cx="9013695" cy="2122887"/>
            <a:chOff x="25894" y="4056497"/>
            <a:chExt cx="9118106" cy="1461030"/>
          </a:xfrm>
        </p:grpSpPr>
        <p:sp>
          <p:nvSpPr>
            <p:cNvPr id="8" name="Rounded Rectangle 3">
              <a:extLst>
                <a:ext uri="{FF2B5EF4-FFF2-40B4-BE49-F238E27FC236}">
                  <a16:creationId xmlns="" xmlns:a16="http://schemas.microsoft.com/office/drawing/2014/main" id="{637B83D2-4B43-4CB2-B3FF-2924B4770CC5}"/>
                </a:ext>
              </a:extLst>
            </p:cNvPr>
            <p:cNvSpPr/>
            <p:nvPr/>
          </p:nvSpPr>
          <p:spPr>
            <a:xfrm>
              <a:off x="25894" y="4056497"/>
              <a:ext cx="9118106" cy="1461030"/>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9" name="Rounded Rectangle 4">
              <a:extLst>
                <a:ext uri="{FF2B5EF4-FFF2-40B4-BE49-F238E27FC236}">
                  <a16:creationId xmlns="" xmlns:a16="http://schemas.microsoft.com/office/drawing/2014/main" id="{CFCAF2CE-7F3B-43E7-8198-2239ABFB49A4}"/>
                </a:ext>
              </a:extLst>
            </p:cNvPr>
            <p:cNvSpPr/>
            <p:nvPr/>
          </p:nvSpPr>
          <p:spPr>
            <a:xfrm>
              <a:off x="2432343" y="4142945"/>
              <a:ext cx="6447985" cy="1357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2000" b="1" kern="1200">
                  <a:solidFill>
                    <a:schemeClr val="tx1"/>
                  </a:solidFill>
                </a:rPr>
                <a:t>South East Technological University (</a:t>
              </a:r>
              <a:r>
                <a:rPr lang="en-US" sz="2000" b="1" kern="1200" err="1">
                  <a:solidFill>
                    <a:schemeClr val="tx1"/>
                  </a:solidFill>
                </a:rPr>
                <a:t>Carlow</a:t>
              </a:r>
              <a:r>
                <a:rPr lang="en-US" sz="2000" b="1" kern="1200">
                  <a:solidFill>
                    <a:schemeClr val="tx1"/>
                  </a:solidFill>
                </a:rPr>
                <a:t> Campus)</a:t>
              </a:r>
            </a:p>
            <a:p>
              <a:pPr marL="0" lvl="1" algn="l" defTabSz="533400">
                <a:lnSpc>
                  <a:spcPct val="90000"/>
                </a:lnSpc>
                <a:spcBef>
                  <a:spcPct val="0"/>
                </a:spcBef>
                <a:spcAft>
                  <a:spcPct val="15000"/>
                </a:spcAft>
              </a:pPr>
              <a:endParaRPr lang="en-IN" sz="2000" kern="1200">
                <a:solidFill>
                  <a:schemeClr val="tx1"/>
                </a:solidFill>
                <a:latin typeface="Calibri" panose="020F0502020204030204" pitchFamily="34" charset="0"/>
              </a:endParaRPr>
            </a:p>
            <a:p>
              <a:pPr marL="342900" lvl="1" indent="-342900" algn="l" defTabSz="533400">
                <a:lnSpc>
                  <a:spcPct val="90000"/>
                </a:lnSpc>
                <a:spcBef>
                  <a:spcPct val="0"/>
                </a:spcBef>
                <a:spcAft>
                  <a:spcPct val="15000"/>
                </a:spcAft>
                <a:buFont typeface="Arial" panose="020B0604020202020204" pitchFamily="34" charset="0"/>
                <a:buChar char="•"/>
              </a:pPr>
              <a:r>
                <a:rPr lang="en-IN" sz="2000" kern="1200">
                  <a:solidFill>
                    <a:schemeClr val="tx1"/>
                  </a:solidFill>
                  <a:latin typeface="Calibri" panose="020F0502020204030204" pitchFamily="34" charset="0"/>
                </a:rPr>
                <a:t>Popular courses: B.E. in Aerospace/Mechanical /Civil, Data science, Supply Chain Management etc.</a:t>
              </a:r>
            </a:p>
          </p:txBody>
        </p:sp>
      </p:grpSp>
      <p:pic>
        <p:nvPicPr>
          <p:cNvPr id="3" name="Picture 2" descr="A picture containing logo&#10;&#10;Description automatically generated">
            <a:extLst>
              <a:ext uri="{FF2B5EF4-FFF2-40B4-BE49-F238E27FC236}">
                <a16:creationId xmlns="" xmlns:a16="http://schemas.microsoft.com/office/drawing/2014/main" id="{861FF8A4-3A1F-8B40-AAB3-856E87CD3F77}"/>
              </a:ext>
            </a:extLst>
          </p:cNvPr>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95226" y="1075734"/>
            <a:ext cx="2098039" cy="1639525"/>
          </a:xfrm>
          <a:prstGeom prst="rect">
            <a:avLst/>
          </a:prstGeom>
        </p:spPr>
      </p:pic>
      <p:sp>
        <p:nvSpPr>
          <p:cNvPr id="10" name="Rounded Rectangle 4">
            <a:extLst>
              <a:ext uri="{FF2B5EF4-FFF2-40B4-BE49-F238E27FC236}">
                <a16:creationId xmlns="" xmlns:a16="http://schemas.microsoft.com/office/drawing/2014/main" id="{22B03D81-4FF2-0E5B-E28B-500662FF851E}"/>
              </a:ext>
            </a:extLst>
          </p:cNvPr>
          <p:cNvSpPr/>
          <p:nvPr/>
        </p:nvSpPr>
        <p:spPr>
          <a:xfrm>
            <a:off x="2228500" y="3429000"/>
            <a:ext cx="6728593" cy="16761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77900">
              <a:lnSpc>
                <a:spcPct val="90000"/>
              </a:lnSpc>
            </a:pPr>
            <a:r>
              <a:rPr lang="en-US" sz="2000" b="1" i="0">
                <a:solidFill>
                  <a:srgbClr val="0E1B2C"/>
                </a:solidFill>
                <a:effectLst/>
                <a:latin typeface="BuenosAires"/>
              </a:rPr>
              <a:t>South East Technological University (Waterford)</a:t>
            </a:r>
          </a:p>
          <a:p>
            <a:pPr lvl="0" defTabSz="977900">
              <a:lnSpc>
                <a:spcPct val="90000"/>
              </a:lnSpc>
            </a:pPr>
            <a:endParaRPr lang="en-US" sz="2000" b="1" i="0">
              <a:solidFill>
                <a:srgbClr val="0E1B2C"/>
              </a:solidFill>
              <a:effectLst/>
              <a:latin typeface="BuenosAires"/>
            </a:endParaRPr>
          </a:p>
          <a:p>
            <a:pPr marL="342900" lvl="0" indent="-342900" defTabSz="977900">
              <a:lnSpc>
                <a:spcPct val="90000"/>
              </a:lnSpc>
              <a:buFont typeface="Arial" panose="020B0604020202020204" pitchFamily="34" charset="0"/>
              <a:buChar char="•"/>
            </a:pPr>
            <a:r>
              <a:rPr lang="en-IN" sz="2000">
                <a:solidFill>
                  <a:schemeClr val="tx1"/>
                </a:solidFill>
              </a:rPr>
              <a:t>TOP Ranked Institute of Technology in SUNDAY TIMES GOOD UNIVERSITY GUIDE</a:t>
            </a:r>
          </a:p>
          <a:p>
            <a:pPr marL="285750" lvl="0" indent="-285750" defTabSz="977900">
              <a:lnSpc>
                <a:spcPct val="90000"/>
              </a:lnSpc>
              <a:buFont typeface="Arial" pitchFamily="34" charset="0"/>
              <a:buChar char="•"/>
            </a:pPr>
            <a:r>
              <a:rPr lang="en-IN" sz="2000">
                <a:solidFill>
                  <a:schemeClr val="tx1"/>
                </a:solidFill>
              </a:rPr>
              <a:t>Excellent reputation for internationalization with 5 campuses.</a:t>
            </a:r>
          </a:p>
          <a:p>
            <a:pPr marL="285750" lvl="0" indent="-285750" defTabSz="977900">
              <a:lnSpc>
                <a:spcPct val="90000"/>
              </a:lnSpc>
              <a:buFont typeface="Arial" pitchFamily="34" charset="0"/>
              <a:buChar char="•"/>
            </a:pPr>
            <a:r>
              <a:rPr lang="en-IN" sz="2000">
                <a:solidFill>
                  <a:schemeClr val="tx1"/>
                </a:solidFill>
              </a:rPr>
              <a:t>Popular Courses: MSc in Computing, BSc (Hons) in Pharmaceutical Science, BSc in Information Technology</a:t>
            </a:r>
            <a:endParaRPr lang="en-US" sz="2000">
              <a:solidFill>
                <a:schemeClr val="tx1"/>
              </a:solidFill>
            </a:endParaRPr>
          </a:p>
        </p:txBody>
      </p:sp>
      <p:grpSp>
        <p:nvGrpSpPr>
          <p:cNvPr id="11" name="Group 10">
            <a:extLst>
              <a:ext uri="{FF2B5EF4-FFF2-40B4-BE49-F238E27FC236}">
                <a16:creationId xmlns="" xmlns:a16="http://schemas.microsoft.com/office/drawing/2014/main" id="{12C53F3C-7837-E1D2-090C-A7E14A5FB534}"/>
              </a:ext>
            </a:extLst>
          </p:cNvPr>
          <p:cNvGrpSpPr/>
          <p:nvPr/>
        </p:nvGrpSpPr>
        <p:grpSpPr>
          <a:xfrm>
            <a:off x="135797" y="3429000"/>
            <a:ext cx="8821297" cy="2382307"/>
            <a:chOff x="0" y="4985724"/>
            <a:chExt cx="9144000" cy="2102003"/>
          </a:xfrm>
        </p:grpSpPr>
        <p:grpSp>
          <p:nvGrpSpPr>
            <p:cNvPr id="12" name="Group 11">
              <a:extLst>
                <a:ext uri="{FF2B5EF4-FFF2-40B4-BE49-F238E27FC236}">
                  <a16:creationId xmlns="" xmlns:a16="http://schemas.microsoft.com/office/drawing/2014/main" id="{8B242A6D-F527-DBBD-8C97-80F524B20A66}"/>
                </a:ext>
              </a:extLst>
            </p:cNvPr>
            <p:cNvGrpSpPr/>
            <p:nvPr/>
          </p:nvGrpSpPr>
          <p:grpSpPr>
            <a:xfrm>
              <a:off x="0" y="4985724"/>
              <a:ext cx="9144000" cy="2102003"/>
              <a:chOff x="0" y="3344486"/>
              <a:chExt cx="9144000" cy="2102003"/>
            </a:xfrm>
          </p:grpSpPr>
          <p:sp>
            <p:nvSpPr>
              <p:cNvPr id="15" name="Rounded Rectangle 51">
                <a:extLst>
                  <a:ext uri="{FF2B5EF4-FFF2-40B4-BE49-F238E27FC236}">
                    <a16:creationId xmlns="" xmlns:a16="http://schemas.microsoft.com/office/drawing/2014/main" id="{BAA4021F-7BB4-F586-3EA9-5B59A0C4E854}"/>
                  </a:ext>
                </a:extLst>
              </p:cNvPr>
              <p:cNvSpPr/>
              <p:nvPr/>
            </p:nvSpPr>
            <p:spPr>
              <a:xfrm>
                <a:off x="0" y="3376098"/>
                <a:ext cx="9144000" cy="2070391"/>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16" name="Rounded Rectangle 4">
                <a:extLst>
                  <a:ext uri="{FF2B5EF4-FFF2-40B4-BE49-F238E27FC236}">
                    <a16:creationId xmlns="" xmlns:a16="http://schemas.microsoft.com/office/drawing/2014/main" id="{CEC991F9-DDED-129B-09C4-136AF94EE254}"/>
                  </a:ext>
                </a:extLst>
              </p:cNvPr>
              <p:cNvSpPr/>
              <p:nvPr/>
            </p:nvSpPr>
            <p:spPr>
              <a:xfrm>
                <a:off x="2169259" y="3344486"/>
                <a:ext cx="6974740" cy="21019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77900">
                  <a:lnSpc>
                    <a:spcPct val="90000"/>
                  </a:lnSpc>
                </a:pPr>
                <a:r>
                  <a:rPr lang="en-US" sz="2000" b="1" i="0">
                    <a:solidFill>
                      <a:srgbClr val="0E1B2C"/>
                    </a:solidFill>
                    <a:effectLst/>
                    <a:latin typeface="BuenosAires"/>
                  </a:rPr>
                  <a:t>South East Technological University (Waterford)</a:t>
                </a:r>
              </a:p>
              <a:p>
                <a:pPr lvl="0" defTabSz="977900">
                  <a:lnSpc>
                    <a:spcPct val="90000"/>
                  </a:lnSpc>
                </a:pPr>
                <a:endParaRPr lang="en-US" sz="2000" b="1" i="0">
                  <a:solidFill>
                    <a:srgbClr val="0E1B2C"/>
                  </a:solidFill>
                  <a:effectLst/>
                  <a:latin typeface="BuenosAires"/>
                </a:endParaRPr>
              </a:p>
              <a:p>
                <a:pPr marL="342900" lvl="0" indent="-342900" defTabSz="977900">
                  <a:lnSpc>
                    <a:spcPct val="90000"/>
                  </a:lnSpc>
                  <a:buFont typeface="Arial" panose="020B0604020202020204" pitchFamily="34" charset="0"/>
                  <a:buChar char="•"/>
                </a:pPr>
                <a:r>
                  <a:rPr lang="en-IN" sz="2000">
                    <a:solidFill>
                      <a:schemeClr val="tx1"/>
                    </a:solidFill>
                  </a:rPr>
                  <a:t>TOP Ranked Institute of Technology in SUNDAY TIMES GOOD UNIVERSITY GUIDE</a:t>
                </a:r>
              </a:p>
              <a:p>
                <a:pPr marL="285750" lvl="0" indent="-285750" defTabSz="977900">
                  <a:lnSpc>
                    <a:spcPct val="90000"/>
                  </a:lnSpc>
                  <a:buFont typeface="Arial" pitchFamily="34" charset="0"/>
                  <a:buChar char="•"/>
                </a:pPr>
                <a:r>
                  <a:rPr lang="en-IN" sz="2000">
                    <a:solidFill>
                      <a:schemeClr val="tx1"/>
                    </a:solidFill>
                  </a:rPr>
                  <a:t>Excellent reputation for internationalization with 5 campuses.</a:t>
                </a:r>
              </a:p>
              <a:p>
                <a:pPr marL="285750" lvl="0" indent="-285750" defTabSz="977900">
                  <a:lnSpc>
                    <a:spcPct val="90000"/>
                  </a:lnSpc>
                  <a:buFont typeface="Arial" pitchFamily="34" charset="0"/>
                  <a:buChar char="•"/>
                </a:pPr>
                <a:r>
                  <a:rPr lang="en-IN" sz="2000">
                    <a:solidFill>
                      <a:schemeClr val="tx1"/>
                    </a:solidFill>
                  </a:rPr>
                  <a:t>Popular Courses: MSc in Computing, BSc (Hons) in Pharmaceutical Science, BSc in Information Technology</a:t>
                </a:r>
                <a:endParaRPr lang="en-US" sz="2000">
                  <a:solidFill>
                    <a:schemeClr val="tx1"/>
                  </a:solidFill>
                </a:endParaRPr>
              </a:p>
            </p:txBody>
          </p:sp>
        </p:grpSp>
        <p:sp>
          <p:nvSpPr>
            <p:cNvPr id="13" name="Rounded Rectangle 54">
              <a:extLst>
                <a:ext uri="{FF2B5EF4-FFF2-40B4-BE49-F238E27FC236}">
                  <a16:creationId xmlns="" xmlns:a16="http://schemas.microsoft.com/office/drawing/2014/main" id="{BF1C05BD-43B8-9A5B-EDF7-40AA459E5091}"/>
                </a:ext>
              </a:extLst>
            </p:cNvPr>
            <p:cNvSpPr/>
            <p:nvPr/>
          </p:nvSpPr>
          <p:spPr>
            <a:xfrm>
              <a:off x="252946" y="5172187"/>
              <a:ext cx="1804454" cy="1758709"/>
            </a:xfrm>
            <a:prstGeom prst="roundRect">
              <a:avLst>
                <a:gd name="adj" fmla="val 5784"/>
              </a:avLst>
            </a:prstGeom>
            <a:no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grpSp>
      <p:pic>
        <p:nvPicPr>
          <p:cNvPr id="17" name="Picture 16" descr="A picture containing logo&#10;&#10;Description automatically generated">
            <a:extLst>
              <a:ext uri="{FF2B5EF4-FFF2-40B4-BE49-F238E27FC236}">
                <a16:creationId xmlns="" xmlns:a16="http://schemas.microsoft.com/office/drawing/2014/main" id="{3589622F-1B86-EE24-C113-035DBE0C1A69}"/>
              </a:ext>
            </a:extLst>
          </p:cNvPr>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25213" y="3623532"/>
            <a:ext cx="1934984" cy="1993233"/>
          </a:xfrm>
          <a:prstGeom prst="rect">
            <a:avLst/>
          </a:prstGeom>
        </p:spPr>
      </p:pic>
    </p:spTree>
    <p:extLst>
      <p:ext uri="{BB962C8B-B14F-4D97-AF65-F5344CB8AC3E}">
        <p14:creationId xmlns="" xmlns:p14="http://schemas.microsoft.com/office/powerpoint/2010/main" val="1354190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A44936C-D89F-E7B1-409F-006D7E18902C}"/>
            </a:ext>
          </a:extLst>
        </p:cNvPr>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DC9CF618-957F-02FD-DA66-567539DC2E8B}"/>
              </a:ext>
            </a:extLst>
          </p:cNvPr>
          <p:cNvGraphicFramePr/>
          <p:nvPr/>
        </p:nvGraphicFramePr>
        <p:xfrm>
          <a:off x="79248" y="759655"/>
          <a:ext cx="8900986" cy="2616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 xmlns:a16="http://schemas.microsoft.com/office/drawing/2014/main" id="{60C57428-CAC4-9B28-2079-535F6897AE15}"/>
              </a:ext>
            </a:extLst>
          </p:cNvPr>
          <p:cNvSpPr>
            <a:spLocks noChangeArrowheads="1"/>
          </p:cNvSpPr>
          <p:nvPr/>
        </p:nvSpPr>
        <p:spPr bwMode="auto">
          <a:xfrm>
            <a:off x="106512" y="64253"/>
            <a:ext cx="7162800" cy="46384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grpSp>
        <p:nvGrpSpPr>
          <p:cNvPr id="7" name="Group 6">
            <a:extLst>
              <a:ext uri="{FF2B5EF4-FFF2-40B4-BE49-F238E27FC236}">
                <a16:creationId xmlns="" xmlns:a16="http://schemas.microsoft.com/office/drawing/2014/main" id="{5266B0D4-54CF-F2C2-5BF5-651853F99D42}"/>
              </a:ext>
            </a:extLst>
          </p:cNvPr>
          <p:cNvGrpSpPr/>
          <p:nvPr/>
        </p:nvGrpSpPr>
        <p:grpSpPr>
          <a:xfrm>
            <a:off x="51057" y="934773"/>
            <a:ext cx="9013695" cy="2122887"/>
            <a:chOff x="25894" y="4056497"/>
            <a:chExt cx="9118106" cy="1461030"/>
          </a:xfrm>
        </p:grpSpPr>
        <p:sp>
          <p:nvSpPr>
            <p:cNvPr id="8" name="Rounded Rectangle 3">
              <a:extLst>
                <a:ext uri="{FF2B5EF4-FFF2-40B4-BE49-F238E27FC236}">
                  <a16:creationId xmlns="" xmlns:a16="http://schemas.microsoft.com/office/drawing/2014/main" id="{8C77D354-BA08-FFC6-A44E-1DC37AD1219F}"/>
                </a:ext>
              </a:extLst>
            </p:cNvPr>
            <p:cNvSpPr/>
            <p:nvPr/>
          </p:nvSpPr>
          <p:spPr>
            <a:xfrm>
              <a:off x="25894" y="4056497"/>
              <a:ext cx="9118106" cy="1461030"/>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r>
                <a:rPr lang="en-US"/>
                <a:t>                                           </a:t>
              </a:r>
              <a:endParaRPr lang="en-IN"/>
            </a:p>
          </p:txBody>
        </p:sp>
        <p:sp>
          <p:nvSpPr>
            <p:cNvPr id="9" name="Rounded Rectangle 4">
              <a:extLst>
                <a:ext uri="{FF2B5EF4-FFF2-40B4-BE49-F238E27FC236}">
                  <a16:creationId xmlns="" xmlns:a16="http://schemas.microsoft.com/office/drawing/2014/main" id="{98A223F8-C891-F844-EF03-E72E9552402A}"/>
                </a:ext>
              </a:extLst>
            </p:cNvPr>
            <p:cNvSpPr/>
            <p:nvPr/>
          </p:nvSpPr>
          <p:spPr>
            <a:xfrm>
              <a:off x="2432343" y="4142945"/>
              <a:ext cx="6447985" cy="1357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IN" sz="2000" kern="1200">
                <a:solidFill>
                  <a:schemeClr val="tx1"/>
                </a:solidFill>
                <a:latin typeface="Calibri" panose="020F0502020204030204" pitchFamily="34" charset="0"/>
              </a:endParaRPr>
            </a:p>
          </p:txBody>
        </p:sp>
      </p:grpSp>
      <p:sp>
        <p:nvSpPr>
          <p:cNvPr id="10" name="Rounded Rectangle 4">
            <a:extLst>
              <a:ext uri="{FF2B5EF4-FFF2-40B4-BE49-F238E27FC236}">
                <a16:creationId xmlns="" xmlns:a16="http://schemas.microsoft.com/office/drawing/2014/main" id="{634C5351-E2BD-1E06-1D1A-69AF3C4A1F52}"/>
              </a:ext>
            </a:extLst>
          </p:cNvPr>
          <p:cNvSpPr/>
          <p:nvPr/>
        </p:nvSpPr>
        <p:spPr>
          <a:xfrm>
            <a:off x="2149828" y="3443864"/>
            <a:ext cx="6728593" cy="16761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77900">
              <a:lnSpc>
                <a:spcPct val="90000"/>
              </a:lnSpc>
            </a:pPr>
            <a:endParaRPr lang="en-US" sz="2000">
              <a:solidFill>
                <a:schemeClr val="tx1"/>
              </a:solidFill>
            </a:endParaRPr>
          </a:p>
        </p:txBody>
      </p:sp>
      <p:grpSp>
        <p:nvGrpSpPr>
          <p:cNvPr id="11" name="Group 10">
            <a:extLst>
              <a:ext uri="{FF2B5EF4-FFF2-40B4-BE49-F238E27FC236}">
                <a16:creationId xmlns="" xmlns:a16="http://schemas.microsoft.com/office/drawing/2014/main" id="{8C326976-F06A-02B3-7B37-8B81E23D9600}"/>
              </a:ext>
            </a:extLst>
          </p:cNvPr>
          <p:cNvGrpSpPr/>
          <p:nvPr/>
        </p:nvGrpSpPr>
        <p:grpSpPr>
          <a:xfrm>
            <a:off x="295076" y="3376428"/>
            <a:ext cx="8577277" cy="2532146"/>
            <a:chOff x="252946" y="4985724"/>
            <a:chExt cx="8891053" cy="2101995"/>
          </a:xfrm>
        </p:grpSpPr>
        <p:sp>
          <p:nvSpPr>
            <p:cNvPr id="16" name="Rounded Rectangle 4">
              <a:extLst>
                <a:ext uri="{FF2B5EF4-FFF2-40B4-BE49-F238E27FC236}">
                  <a16:creationId xmlns="" xmlns:a16="http://schemas.microsoft.com/office/drawing/2014/main" id="{0A1484A2-A761-F2D6-D929-DA38071C782B}"/>
                </a:ext>
              </a:extLst>
            </p:cNvPr>
            <p:cNvSpPr/>
            <p:nvPr/>
          </p:nvSpPr>
          <p:spPr>
            <a:xfrm>
              <a:off x="2169259" y="4985724"/>
              <a:ext cx="6974740" cy="210199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77900">
                <a:lnSpc>
                  <a:spcPct val="90000"/>
                </a:lnSpc>
              </a:pPr>
              <a:endParaRPr lang="en-US" sz="2000">
                <a:solidFill>
                  <a:schemeClr val="tx1"/>
                </a:solidFill>
              </a:endParaRPr>
            </a:p>
          </p:txBody>
        </p:sp>
        <p:sp>
          <p:nvSpPr>
            <p:cNvPr id="13" name="Rounded Rectangle 54">
              <a:extLst>
                <a:ext uri="{FF2B5EF4-FFF2-40B4-BE49-F238E27FC236}">
                  <a16:creationId xmlns="" xmlns:a16="http://schemas.microsoft.com/office/drawing/2014/main" id="{4FE53A74-C194-D68A-BF8A-9ACBC13FAC3B}"/>
                </a:ext>
              </a:extLst>
            </p:cNvPr>
            <p:cNvSpPr/>
            <p:nvPr/>
          </p:nvSpPr>
          <p:spPr>
            <a:xfrm>
              <a:off x="252946" y="5172187"/>
              <a:ext cx="1804454" cy="1758709"/>
            </a:xfrm>
            <a:prstGeom prst="roundRect">
              <a:avLst>
                <a:gd name="adj" fmla="val 5784"/>
              </a:avLst>
            </a:prstGeom>
            <a:no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grpSp>
      <p:sp>
        <p:nvSpPr>
          <p:cNvPr id="2" name="TextBox 1">
            <a:extLst>
              <a:ext uri="{FF2B5EF4-FFF2-40B4-BE49-F238E27FC236}">
                <a16:creationId xmlns="" xmlns:a16="http://schemas.microsoft.com/office/drawing/2014/main" id="{AE445DBB-ADBB-AB14-8303-F9D6BBA88B7A}"/>
              </a:ext>
            </a:extLst>
          </p:cNvPr>
          <p:cNvSpPr txBox="1"/>
          <p:nvPr/>
        </p:nvSpPr>
        <p:spPr>
          <a:xfrm>
            <a:off x="2344994" y="1277667"/>
            <a:ext cx="6612099" cy="2031325"/>
          </a:xfrm>
          <a:prstGeom prst="rect">
            <a:avLst/>
          </a:prstGeom>
          <a:noFill/>
        </p:spPr>
        <p:txBody>
          <a:bodyPr wrap="square" rtlCol="0">
            <a:spAutoFit/>
          </a:bodyPr>
          <a:lstStyle/>
          <a:p>
            <a:r>
              <a:rPr lang="en-US" sz="1800" b="1" i="0">
                <a:solidFill>
                  <a:srgbClr val="0E1B2C"/>
                </a:solidFill>
                <a:effectLst/>
                <a:latin typeface="BuenosAires"/>
              </a:rPr>
              <a:t>Technological University of the Shannon: Midlands Midwest, Shannon (Limerick &amp; Athlone Campus)</a:t>
            </a:r>
          </a:p>
          <a:p>
            <a:pPr marL="342900" indent="-342900">
              <a:buFont typeface="Arial" panose="020B0604020202020204" pitchFamily="34" charset="0"/>
              <a:buChar char="•"/>
            </a:pPr>
            <a:r>
              <a:rPr lang="en-IN" sz="1800">
                <a:solidFill>
                  <a:schemeClr val="tx1"/>
                </a:solidFill>
              </a:rPr>
              <a:t>10</a:t>
            </a:r>
            <a:r>
              <a:rPr lang="en-IN" sz="1800" baseline="30000">
                <a:solidFill>
                  <a:schemeClr val="tx1"/>
                </a:solidFill>
              </a:rPr>
              <a:t>th</a:t>
            </a:r>
            <a:r>
              <a:rPr lang="en-IN" sz="1800">
                <a:solidFill>
                  <a:schemeClr val="tx1"/>
                </a:solidFill>
              </a:rPr>
              <a:t> ranked in Ireland</a:t>
            </a:r>
          </a:p>
          <a:p>
            <a:pPr marL="285750" indent="-285750">
              <a:buFont typeface="Arial" pitchFamily="34" charset="0"/>
              <a:buChar char="•"/>
            </a:pPr>
            <a:r>
              <a:rPr lang="en-IN" sz="1800">
                <a:solidFill>
                  <a:schemeClr val="tx1"/>
                </a:solidFill>
              </a:rPr>
              <a:t>Popular Courses: Civil, Electrical &amp; Electronic Engineering, Pharmaceutical &amp; Forensic Analysis, Tourism &amp; Hospitality etc.</a:t>
            </a:r>
          </a:p>
          <a:p>
            <a:endParaRPr lang="en-IN"/>
          </a:p>
        </p:txBody>
      </p:sp>
      <p:pic>
        <p:nvPicPr>
          <p:cNvPr id="4" name="Picture 4" descr="Technological University of the Shannon: Midwest (@TUS_Midwest) / Twitter">
            <a:extLst>
              <a:ext uri="{FF2B5EF4-FFF2-40B4-BE49-F238E27FC236}">
                <a16:creationId xmlns="" xmlns:a16="http://schemas.microsoft.com/office/drawing/2014/main" id="{1C58B1BB-921A-CB27-B0AE-8E5CC1A67C43}"/>
              </a:ext>
            </a:extLst>
          </p:cNvPr>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163766" y="1118267"/>
            <a:ext cx="2064733" cy="1865557"/>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19" name="Diagram 18">
            <a:extLst>
              <a:ext uri="{FF2B5EF4-FFF2-40B4-BE49-F238E27FC236}">
                <a16:creationId xmlns="" xmlns:a16="http://schemas.microsoft.com/office/drawing/2014/main" id="{12343047-09A2-29CE-A985-D66B66438ABE}"/>
              </a:ext>
            </a:extLst>
          </p:cNvPr>
          <p:cNvGraphicFramePr/>
          <p:nvPr/>
        </p:nvGraphicFramePr>
        <p:xfrm>
          <a:off x="231648" y="912055"/>
          <a:ext cx="8900986" cy="26167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Rounded Rectangle 51">
            <a:extLst>
              <a:ext uri="{FF2B5EF4-FFF2-40B4-BE49-F238E27FC236}">
                <a16:creationId xmlns="" xmlns:a16="http://schemas.microsoft.com/office/drawing/2014/main" id="{528DD01D-80F3-C516-8459-676EF6CEF72F}"/>
              </a:ext>
            </a:extLst>
          </p:cNvPr>
          <p:cNvSpPr/>
          <p:nvPr/>
        </p:nvSpPr>
        <p:spPr>
          <a:xfrm>
            <a:off x="135797" y="3481573"/>
            <a:ext cx="8872406" cy="239128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pic>
        <p:nvPicPr>
          <p:cNvPr id="22" name="Picture 21" descr="A blue and white logo&#10;&#10;Description automatically generated">
            <a:extLst>
              <a:ext uri="{FF2B5EF4-FFF2-40B4-BE49-F238E27FC236}">
                <a16:creationId xmlns="" xmlns:a16="http://schemas.microsoft.com/office/drawing/2014/main" id="{FEBF4F60-33DF-A173-7F64-024906F6F398}"/>
              </a:ext>
            </a:extLst>
          </p:cNvPr>
          <p:cNvPicPr>
            <a:picLocks noChangeAspect="1"/>
          </p:cNvPicPr>
          <p:nvPr/>
        </p:nvPicPr>
        <p:blipFill>
          <a:blip r:embed="rId11">
            <a:extLst>
              <a:ext uri="{28A0092B-C50C-407E-A947-70E740481C1C}">
                <a14:useLocalDpi xmlns="" xmlns:a14="http://schemas.microsoft.com/office/drawing/2010/main" val="0"/>
              </a:ext>
            </a:extLst>
          </a:blip>
          <a:stretch>
            <a:fillRect/>
          </a:stretch>
        </p:blipFill>
        <p:spPr>
          <a:xfrm>
            <a:off x="295076" y="3829453"/>
            <a:ext cx="2134874" cy="16260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TextBox 22">
            <a:extLst>
              <a:ext uri="{FF2B5EF4-FFF2-40B4-BE49-F238E27FC236}">
                <a16:creationId xmlns="" xmlns:a16="http://schemas.microsoft.com/office/drawing/2014/main" id="{7A48BEA7-3614-70CF-52A8-D0881EF3978F}"/>
              </a:ext>
            </a:extLst>
          </p:cNvPr>
          <p:cNvSpPr txBox="1"/>
          <p:nvPr/>
        </p:nvSpPr>
        <p:spPr>
          <a:xfrm>
            <a:off x="2538119" y="3800053"/>
            <a:ext cx="6418974" cy="1754326"/>
          </a:xfrm>
          <a:prstGeom prst="rect">
            <a:avLst/>
          </a:prstGeom>
          <a:noFill/>
        </p:spPr>
        <p:txBody>
          <a:bodyPr wrap="square" rtlCol="0">
            <a:spAutoFit/>
          </a:bodyPr>
          <a:lstStyle/>
          <a:p>
            <a:r>
              <a:rPr lang="en-US" sz="1800" b="1" i="0">
                <a:solidFill>
                  <a:srgbClr val="0E1B2C"/>
                </a:solidFill>
                <a:effectLst/>
                <a:latin typeface="BuenosAires"/>
              </a:rPr>
              <a:t>Munster Technological University</a:t>
            </a:r>
          </a:p>
          <a:p>
            <a:pPr marL="342900" indent="-342900">
              <a:buFont typeface="Arial" panose="020B0604020202020204" pitchFamily="34" charset="0"/>
              <a:buChar char="•"/>
            </a:pPr>
            <a:r>
              <a:rPr lang="en-IN" sz="1800">
                <a:solidFill>
                  <a:schemeClr val="tx1"/>
                </a:solidFill>
              </a:rPr>
              <a:t>11</a:t>
            </a:r>
            <a:r>
              <a:rPr lang="en-IN" sz="1800" baseline="30000">
                <a:solidFill>
                  <a:schemeClr val="tx1"/>
                </a:solidFill>
              </a:rPr>
              <a:t>th</a:t>
            </a:r>
            <a:r>
              <a:rPr lang="en-IN" sz="1800">
                <a:solidFill>
                  <a:schemeClr val="tx1"/>
                </a:solidFill>
              </a:rPr>
              <a:t> ranked in Ireland</a:t>
            </a:r>
          </a:p>
          <a:p>
            <a:pPr marL="342900" indent="-342900">
              <a:buFont typeface="Arial" panose="020B0604020202020204" pitchFamily="34" charset="0"/>
              <a:buChar char="•"/>
            </a:pPr>
            <a:r>
              <a:rPr lang="en-US" sz="1800">
                <a:solidFill>
                  <a:schemeClr val="tx1"/>
                </a:solidFill>
              </a:rPr>
              <a:t>MTU operates with six campuses across Cork and Kerry</a:t>
            </a:r>
            <a:endParaRPr lang="en-IN" sz="1800">
              <a:solidFill>
                <a:schemeClr val="tx1"/>
              </a:solidFill>
            </a:endParaRPr>
          </a:p>
          <a:p>
            <a:pPr marL="285750" indent="-285750">
              <a:buFont typeface="Arial" pitchFamily="34" charset="0"/>
              <a:buChar char="•"/>
            </a:pPr>
            <a:r>
              <a:rPr lang="en-IN" sz="1800">
                <a:solidFill>
                  <a:schemeClr val="tx1"/>
                </a:solidFill>
              </a:rPr>
              <a:t>Popular Courses: </a:t>
            </a:r>
            <a:r>
              <a:rPr lang="en-US" sz="1800">
                <a:solidFill>
                  <a:schemeClr val="tx1"/>
                </a:solidFill>
              </a:rPr>
              <a:t>Data Sciences, Data Analytics, Cybersecurity, and International Business </a:t>
            </a:r>
            <a:r>
              <a:rPr lang="en-IN" sz="1800">
                <a:solidFill>
                  <a:schemeClr val="tx1"/>
                </a:solidFill>
              </a:rPr>
              <a:t>etc.</a:t>
            </a:r>
          </a:p>
          <a:p>
            <a:endParaRPr lang="en-IN"/>
          </a:p>
        </p:txBody>
      </p:sp>
    </p:spTree>
    <p:extLst>
      <p:ext uri="{BB962C8B-B14F-4D97-AF65-F5344CB8AC3E}">
        <p14:creationId xmlns="" xmlns:p14="http://schemas.microsoft.com/office/powerpoint/2010/main" val="13204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553AB2D-AF5C-45F8-BC12-A7806A299FE0}"/>
            </a:ext>
          </a:extLst>
        </p:cNvPr>
        <p:cNvGrpSpPr/>
        <p:nvPr/>
      </p:nvGrpSpPr>
      <p:grpSpPr>
        <a:xfrm>
          <a:off x="0" y="0"/>
          <a:ext cx="0" cy="0"/>
          <a:chOff x="0" y="0"/>
          <a:chExt cx="0" cy="0"/>
        </a:xfrm>
      </p:grpSpPr>
      <p:graphicFrame>
        <p:nvGraphicFramePr>
          <p:cNvPr id="5" name="Diagram 4">
            <a:extLst>
              <a:ext uri="{FF2B5EF4-FFF2-40B4-BE49-F238E27FC236}">
                <a16:creationId xmlns="" xmlns:a16="http://schemas.microsoft.com/office/drawing/2014/main" id="{53FBB3C7-6A5D-F210-283E-5ACBF2D022A0}"/>
              </a:ext>
            </a:extLst>
          </p:cNvPr>
          <p:cNvGraphicFramePr/>
          <p:nvPr/>
        </p:nvGraphicFramePr>
        <p:xfrm>
          <a:off x="79248" y="759655"/>
          <a:ext cx="8900986" cy="2616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 xmlns:a16="http://schemas.microsoft.com/office/drawing/2014/main" id="{C7F72C3B-AA2B-D7BF-B887-30A51182846F}"/>
              </a:ext>
            </a:extLst>
          </p:cNvPr>
          <p:cNvSpPr>
            <a:spLocks noChangeArrowheads="1"/>
          </p:cNvSpPr>
          <p:nvPr/>
        </p:nvSpPr>
        <p:spPr bwMode="auto">
          <a:xfrm>
            <a:off x="106512" y="64253"/>
            <a:ext cx="7162800" cy="46384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grpSp>
        <p:nvGrpSpPr>
          <p:cNvPr id="7" name="Group 6">
            <a:extLst>
              <a:ext uri="{FF2B5EF4-FFF2-40B4-BE49-F238E27FC236}">
                <a16:creationId xmlns="" xmlns:a16="http://schemas.microsoft.com/office/drawing/2014/main" id="{625965A1-1B26-EEE7-1448-E8ED65ED9D98}"/>
              </a:ext>
            </a:extLst>
          </p:cNvPr>
          <p:cNvGrpSpPr/>
          <p:nvPr/>
        </p:nvGrpSpPr>
        <p:grpSpPr>
          <a:xfrm>
            <a:off x="51057" y="934773"/>
            <a:ext cx="9013695" cy="2122887"/>
            <a:chOff x="25894" y="4056497"/>
            <a:chExt cx="9118106" cy="1461030"/>
          </a:xfrm>
        </p:grpSpPr>
        <p:sp>
          <p:nvSpPr>
            <p:cNvPr id="8" name="Rounded Rectangle 3">
              <a:extLst>
                <a:ext uri="{FF2B5EF4-FFF2-40B4-BE49-F238E27FC236}">
                  <a16:creationId xmlns="" xmlns:a16="http://schemas.microsoft.com/office/drawing/2014/main" id="{399F93ED-24C2-C612-687E-742BF74DFF04}"/>
                </a:ext>
              </a:extLst>
            </p:cNvPr>
            <p:cNvSpPr/>
            <p:nvPr/>
          </p:nvSpPr>
          <p:spPr>
            <a:xfrm>
              <a:off x="25894" y="4056497"/>
              <a:ext cx="9118106" cy="1461030"/>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r>
                <a:rPr lang="en-US"/>
                <a:t>                                           </a:t>
              </a:r>
              <a:endParaRPr lang="en-IN"/>
            </a:p>
          </p:txBody>
        </p:sp>
        <p:sp>
          <p:nvSpPr>
            <p:cNvPr id="9" name="Rounded Rectangle 4">
              <a:extLst>
                <a:ext uri="{FF2B5EF4-FFF2-40B4-BE49-F238E27FC236}">
                  <a16:creationId xmlns="" xmlns:a16="http://schemas.microsoft.com/office/drawing/2014/main" id="{74205F08-4593-A7B5-4FE6-8F5756BB1201}"/>
                </a:ext>
              </a:extLst>
            </p:cNvPr>
            <p:cNvSpPr/>
            <p:nvPr/>
          </p:nvSpPr>
          <p:spPr>
            <a:xfrm>
              <a:off x="2432343" y="4142945"/>
              <a:ext cx="6447985" cy="13579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endParaRPr lang="en-IN" sz="2000" kern="1200">
                <a:solidFill>
                  <a:schemeClr val="tx1"/>
                </a:solidFill>
                <a:latin typeface="Calibri" panose="020F0502020204030204" pitchFamily="34" charset="0"/>
              </a:endParaRPr>
            </a:p>
          </p:txBody>
        </p:sp>
      </p:grpSp>
      <p:sp>
        <p:nvSpPr>
          <p:cNvPr id="10" name="Rounded Rectangle 4">
            <a:extLst>
              <a:ext uri="{FF2B5EF4-FFF2-40B4-BE49-F238E27FC236}">
                <a16:creationId xmlns="" xmlns:a16="http://schemas.microsoft.com/office/drawing/2014/main" id="{83F69CCC-A275-BF06-DEF2-C686E8FAE938}"/>
              </a:ext>
            </a:extLst>
          </p:cNvPr>
          <p:cNvSpPr/>
          <p:nvPr/>
        </p:nvSpPr>
        <p:spPr>
          <a:xfrm>
            <a:off x="2149828" y="3443864"/>
            <a:ext cx="6728593" cy="16761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77900">
              <a:lnSpc>
                <a:spcPct val="90000"/>
              </a:lnSpc>
            </a:pPr>
            <a:endParaRPr lang="en-US" sz="2000">
              <a:solidFill>
                <a:schemeClr val="tx1"/>
              </a:solidFill>
            </a:endParaRPr>
          </a:p>
        </p:txBody>
      </p:sp>
      <p:sp>
        <p:nvSpPr>
          <p:cNvPr id="2" name="TextBox 1">
            <a:extLst>
              <a:ext uri="{FF2B5EF4-FFF2-40B4-BE49-F238E27FC236}">
                <a16:creationId xmlns="" xmlns:a16="http://schemas.microsoft.com/office/drawing/2014/main" id="{213BFC9B-608C-80C7-C2D9-2B77019C35B8}"/>
              </a:ext>
            </a:extLst>
          </p:cNvPr>
          <p:cNvSpPr txBox="1"/>
          <p:nvPr/>
        </p:nvSpPr>
        <p:spPr>
          <a:xfrm>
            <a:off x="2690602" y="1118267"/>
            <a:ext cx="6374149" cy="1846659"/>
          </a:xfrm>
          <a:prstGeom prst="rect">
            <a:avLst/>
          </a:prstGeom>
          <a:noFill/>
        </p:spPr>
        <p:txBody>
          <a:bodyPr wrap="square" rtlCol="0">
            <a:spAutoFit/>
          </a:bodyPr>
          <a:lstStyle/>
          <a:p>
            <a:r>
              <a:rPr lang="en-US" sz="1800" b="1" i="0">
                <a:solidFill>
                  <a:srgbClr val="0E1B2C"/>
                </a:solidFill>
                <a:effectLst/>
                <a:latin typeface="BuenosAires"/>
              </a:rPr>
              <a:t>RCSI University of Medicine and Health Sciences</a:t>
            </a:r>
          </a:p>
          <a:p>
            <a:r>
              <a:rPr lang="en-US" sz="1800" b="1" i="0">
                <a:solidFill>
                  <a:srgbClr val="0E1B2C"/>
                </a:solidFill>
                <a:effectLst/>
                <a:latin typeface="BuenosAires"/>
              </a:rPr>
              <a:t>(Royal College of Surgeons in Ireland )</a:t>
            </a:r>
          </a:p>
          <a:p>
            <a:pPr marL="342900" indent="-342900">
              <a:buFont typeface="Arial" panose="020B0604020202020204" pitchFamily="34" charset="0"/>
              <a:buChar char="•"/>
            </a:pPr>
            <a:r>
              <a:rPr lang="en-US" sz="2000">
                <a:latin typeface="+mn-lt"/>
              </a:rPr>
              <a:t>O</a:t>
            </a:r>
            <a:r>
              <a:rPr lang="en-US" sz="2000">
                <a:solidFill>
                  <a:schemeClr val="tx1"/>
                </a:solidFill>
                <a:latin typeface="+mn-lt"/>
              </a:rPr>
              <a:t>ffers innovative and future-focused curricula in fields like Medicine, Pharmacy, Physiotherapy, and Advanced Therapeutic Technologies. </a:t>
            </a:r>
            <a:endParaRPr lang="en-IN" sz="2000">
              <a:solidFill>
                <a:schemeClr val="tx1"/>
              </a:solidFill>
              <a:latin typeface="+mn-lt"/>
            </a:endParaRPr>
          </a:p>
          <a:p>
            <a:endParaRPr lang="en-IN"/>
          </a:p>
        </p:txBody>
      </p:sp>
      <p:pic>
        <p:nvPicPr>
          <p:cNvPr id="18" name="Picture 17">
            <a:extLst>
              <a:ext uri="{FF2B5EF4-FFF2-40B4-BE49-F238E27FC236}">
                <a16:creationId xmlns="" xmlns:a16="http://schemas.microsoft.com/office/drawing/2014/main" id="{BBBCF90B-7516-038B-1598-684CD5193E12}"/>
              </a:ext>
            </a:extLst>
          </p:cNvPr>
          <p:cNvPicPr>
            <a:picLocks noChangeAspect="1"/>
          </p:cNvPicPr>
          <p:nvPr/>
        </p:nvPicPr>
        <p:blipFill>
          <a:blip r:embed="rId6"/>
          <a:stretch>
            <a:fillRect/>
          </a:stretch>
        </p:blipFill>
        <p:spPr>
          <a:xfrm>
            <a:off x="109354" y="1266861"/>
            <a:ext cx="2320595" cy="1410758"/>
          </a:xfrm>
          <a:prstGeom prst="rect">
            <a:avLst/>
          </a:prstGeom>
        </p:spPr>
      </p:pic>
    </p:spTree>
    <p:extLst>
      <p:ext uri="{BB962C8B-B14F-4D97-AF65-F5344CB8AC3E}">
        <p14:creationId xmlns="" xmlns:p14="http://schemas.microsoft.com/office/powerpoint/2010/main" val="1014199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 xmlns:a16="http://schemas.microsoft.com/office/drawing/2014/main" id="{FE126AD2-D57F-46B8-80F2-036704C3846A}"/>
              </a:ext>
            </a:extLst>
          </p:cNvPr>
          <p:cNvSpPr>
            <a:spLocks noChangeArrowheads="1"/>
          </p:cNvSpPr>
          <p:nvPr/>
        </p:nvSpPr>
        <p:spPr bwMode="auto">
          <a:xfrm>
            <a:off x="141131" y="12569"/>
            <a:ext cx="7162800" cy="4635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Private Colleges</a:t>
            </a:r>
          </a:p>
        </p:txBody>
      </p:sp>
      <p:grpSp>
        <p:nvGrpSpPr>
          <p:cNvPr id="8" name="Group 7">
            <a:extLst>
              <a:ext uri="{FF2B5EF4-FFF2-40B4-BE49-F238E27FC236}">
                <a16:creationId xmlns="" xmlns:a16="http://schemas.microsoft.com/office/drawing/2014/main" id="{D56D9606-EA94-49AA-BDBB-0A82F542CC5C}"/>
              </a:ext>
            </a:extLst>
          </p:cNvPr>
          <p:cNvGrpSpPr/>
          <p:nvPr/>
        </p:nvGrpSpPr>
        <p:grpSpPr>
          <a:xfrm>
            <a:off x="141129" y="1042216"/>
            <a:ext cx="8861736" cy="2054571"/>
            <a:chOff x="0" y="4021869"/>
            <a:chExt cx="9144000" cy="2190306"/>
          </a:xfrm>
        </p:grpSpPr>
        <p:sp>
          <p:nvSpPr>
            <p:cNvPr id="9" name="Rounded Rectangle 18">
              <a:extLst>
                <a:ext uri="{FF2B5EF4-FFF2-40B4-BE49-F238E27FC236}">
                  <a16:creationId xmlns="" xmlns:a16="http://schemas.microsoft.com/office/drawing/2014/main" id="{A360F465-5569-4271-B1DA-03573F92917F}"/>
                </a:ext>
              </a:extLst>
            </p:cNvPr>
            <p:cNvSpPr/>
            <p:nvPr/>
          </p:nvSpPr>
          <p:spPr>
            <a:xfrm>
              <a:off x="0" y="4021869"/>
              <a:ext cx="9144000" cy="219030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10" name="Rounded Rectangle 4">
              <a:extLst>
                <a:ext uri="{FF2B5EF4-FFF2-40B4-BE49-F238E27FC236}">
                  <a16:creationId xmlns="" xmlns:a16="http://schemas.microsoft.com/office/drawing/2014/main" id="{81033211-64A3-4CBA-BFB3-899AD1F4F5D3}"/>
                </a:ext>
              </a:extLst>
            </p:cNvPr>
            <p:cNvSpPr/>
            <p:nvPr/>
          </p:nvSpPr>
          <p:spPr>
            <a:xfrm>
              <a:off x="2051342" y="4021869"/>
              <a:ext cx="7092657" cy="1430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33450">
                <a:lnSpc>
                  <a:spcPct val="90000"/>
                </a:lnSpc>
                <a:spcAft>
                  <a:spcPct val="35000"/>
                </a:spcAft>
              </a:pPr>
              <a:r>
                <a:rPr lang="en-US" sz="2000" b="1">
                  <a:solidFill>
                    <a:schemeClr val="tx1"/>
                  </a:solidFill>
                </a:rPr>
                <a:t>National College of Ireland</a:t>
              </a:r>
            </a:p>
            <a:p>
              <a:pPr marL="114300" lvl="1" indent="-114300" defTabSz="622300">
                <a:lnSpc>
                  <a:spcPct val="90000"/>
                </a:lnSpc>
                <a:spcAft>
                  <a:spcPct val="15000"/>
                </a:spcAft>
                <a:buChar char="••"/>
              </a:pPr>
              <a:r>
                <a:rPr lang="en-IN" sz="2000">
                  <a:solidFill>
                    <a:schemeClr val="tx1"/>
                  </a:solidFill>
                  <a:latin typeface="Calibri" panose="020F0502020204030204" pitchFamily="34" charset="0"/>
                </a:rPr>
                <a:t>NCI has been ranked 15</a:t>
              </a:r>
              <a:r>
                <a:rPr lang="en-IN" sz="2000" baseline="30000">
                  <a:solidFill>
                    <a:schemeClr val="tx1"/>
                  </a:solidFill>
                  <a:latin typeface="Calibri" panose="020F0502020204030204" pitchFamily="34" charset="0"/>
                </a:rPr>
                <a:t>th</a:t>
              </a:r>
              <a:r>
                <a:rPr lang="en-IN" sz="2000">
                  <a:solidFill>
                    <a:schemeClr val="tx1"/>
                  </a:solidFill>
                  <a:latin typeface="Calibri" panose="020F0502020204030204" pitchFamily="34" charset="0"/>
                </a:rPr>
                <a:t> in Ireland and as Best for Jobs in the Sunday Times University Guide 2015</a:t>
              </a:r>
              <a:endParaRPr lang="en-US" sz="2000">
                <a:solidFill>
                  <a:schemeClr val="tx1"/>
                </a:solidFill>
                <a:latin typeface="Calibri" panose="020F0502020204030204" pitchFamily="34" charset="0"/>
              </a:endParaRPr>
            </a:p>
            <a:p>
              <a:pPr marL="114300" lvl="1" indent="-114300" defTabSz="622300">
                <a:lnSpc>
                  <a:spcPct val="90000"/>
                </a:lnSpc>
                <a:spcAft>
                  <a:spcPct val="15000"/>
                </a:spcAft>
                <a:buChar char="••"/>
              </a:pPr>
              <a:r>
                <a:rPr lang="en-IN" sz="2000">
                  <a:solidFill>
                    <a:schemeClr val="tx1"/>
                  </a:solidFill>
                  <a:latin typeface="Calibri" panose="020F0502020204030204" pitchFamily="34" charset="0"/>
                </a:rPr>
                <a:t>Major Intake: September and January</a:t>
              </a:r>
            </a:p>
            <a:p>
              <a:pPr marL="114300" lvl="1" indent="-114300" defTabSz="622300">
                <a:lnSpc>
                  <a:spcPct val="90000"/>
                </a:lnSpc>
                <a:spcAft>
                  <a:spcPct val="15000"/>
                </a:spcAft>
                <a:buChar char="••"/>
              </a:pPr>
              <a:r>
                <a:rPr lang="en-IN" sz="2000">
                  <a:solidFill>
                    <a:schemeClr val="tx1"/>
                  </a:solidFill>
                  <a:latin typeface="Calibri" panose="020F0502020204030204" pitchFamily="34" charset="0"/>
                </a:rPr>
                <a:t>Popular Courses: MSc Data Analytics, MSc Cloud Computing, MSc Management etc.</a:t>
              </a:r>
              <a:endParaRPr lang="en-US" sz="2000" b="0" kern="1200">
                <a:solidFill>
                  <a:schemeClr val="tx1"/>
                </a:solidFill>
                <a:latin typeface="Calibri" panose="020F0502020204030204" pitchFamily="34" charset="0"/>
              </a:endParaRPr>
            </a:p>
          </p:txBody>
        </p:sp>
      </p:grpSp>
      <p:sp>
        <p:nvSpPr>
          <p:cNvPr id="11" name="Rounded Rectangle 62">
            <a:extLst>
              <a:ext uri="{FF2B5EF4-FFF2-40B4-BE49-F238E27FC236}">
                <a16:creationId xmlns="" xmlns:a16="http://schemas.microsoft.com/office/drawing/2014/main" id="{4E87C0AD-2D73-40F9-BE53-9A56C6BD62FE}"/>
              </a:ext>
            </a:extLst>
          </p:cNvPr>
          <p:cNvSpPr/>
          <p:nvPr/>
        </p:nvSpPr>
        <p:spPr>
          <a:xfrm>
            <a:off x="335768" y="1167662"/>
            <a:ext cx="1732362" cy="1679945"/>
          </a:xfrm>
          <a:prstGeom prst="roundRect">
            <a:avLst>
              <a:gd name="adj" fmla="val 10000"/>
            </a:avLst>
          </a:prstGeom>
          <a:blipFill>
            <a:blip r:embed="rId2">
              <a:extLst>
                <a:ext uri="{28A0092B-C50C-407E-A947-70E740481C1C}">
                  <a14:useLocalDpi xmlns="" xmlns:a14="http://schemas.microsoft.com/office/drawing/2010/main" val="0"/>
                </a:ext>
              </a:extLst>
            </a:blip>
            <a:srcRect/>
            <a:stretch>
              <a:fillRect l="-78000" r="-78000"/>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grpSp>
        <p:nvGrpSpPr>
          <p:cNvPr id="12" name="Group 11">
            <a:extLst>
              <a:ext uri="{FF2B5EF4-FFF2-40B4-BE49-F238E27FC236}">
                <a16:creationId xmlns="" xmlns:a16="http://schemas.microsoft.com/office/drawing/2014/main" id="{819EC0EE-5BBE-43AF-A599-682B0B1860E5}"/>
              </a:ext>
            </a:extLst>
          </p:cNvPr>
          <p:cNvGrpSpPr/>
          <p:nvPr/>
        </p:nvGrpSpPr>
        <p:grpSpPr>
          <a:xfrm>
            <a:off x="141129" y="3761213"/>
            <a:ext cx="8861737" cy="2054571"/>
            <a:chOff x="0" y="4021869"/>
            <a:chExt cx="9316058" cy="2190306"/>
          </a:xfrm>
        </p:grpSpPr>
        <p:sp>
          <p:nvSpPr>
            <p:cNvPr id="13" name="Rounded Rectangle 18">
              <a:extLst>
                <a:ext uri="{FF2B5EF4-FFF2-40B4-BE49-F238E27FC236}">
                  <a16:creationId xmlns="" xmlns:a16="http://schemas.microsoft.com/office/drawing/2014/main" id="{FC6D6C09-D119-439F-B758-1D77A6098476}"/>
                </a:ext>
              </a:extLst>
            </p:cNvPr>
            <p:cNvSpPr/>
            <p:nvPr/>
          </p:nvSpPr>
          <p:spPr>
            <a:xfrm>
              <a:off x="0" y="4021869"/>
              <a:ext cx="9316058" cy="219030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14" name="Rounded Rectangle 4">
              <a:extLst>
                <a:ext uri="{FF2B5EF4-FFF2-40B4-BE49-F238E27FC236}">
                  <a16:creationId xmlns="" xmlns:a16="http://schemas.microsoft.com/office/drawing/2014/main" id="{4956908D-23A2-401A-9B33-A4499FBAEFCC}"/>
                </a:ext>
              </a:extLst>
            </p:cNvPr>
            <p:cNvSpPr/>
            <p:nvPr/>
          </p:nvSpPr>
          <p:spPr>
            <a:xfrm>
              <a:off x="2051342" y="4021869"/>
              <a:ext cx="7092657" cy="1430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33450">
                <a:lnSpc>
                  <a:spcPct val="90000"/>
                </a:lnSpc>
                <a:spcAft>
                  <a:spcPct val="35000"/>
                </a:spcAft>
              </a:pPr>
              <a:endParaRPr lang="en-US" sz="2400" b="0" kern="1200">
                <a:solidFill>
                  <a:schemeClr val="tx1"/>
                </a:solidFill>
                <a:latin typeface="Calibri" panose="020F0502020204030204" pitchFamily="34" charset="0"/>
              </a:endParaRPr>
            </a:p>
          </p:txBody>
        </p:sp>
      </p:grpSp>
      <p:sp>
        <p:nvSpPr>
          <p:cNvPr id="15" name="Rounded Rectangle 4">
            <a:extLst>
              <a:ext uri="{FF2B5EF4-FFF2-40B4-BE49-F238E27FC236}">
                <a16:creationId xmlns="" xmlns:a16="http://schemas.microsoft.com/office/drawing/2014/main" id="{1503C3E2-9794-4F7E-8E16-BFF2CFC0623D}"/>
              </a:ext>
            </a:extLst>
          </p:cNvPr>
          <p:cNvSpPr/>
          <p:nvPr/>
        </p:nvSpPr>
        <p:spPr>
          <a:xfrm>
            <a:off x="2303351" y="3957168"/>
            <a:ext cx="6323733" cy="13420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000" b="1" kern="1200">
                <a:solidFill>
                  <a:schemeClr val="tx1"/>
                </a:solidFill>
              </a:rPr>
              <a:t>Dublin Business School</a:t>
            </a:r>
          </a:p>
          <a:p>
            <a:pPr marL="114300" lvl="1" indent="-114300" defTabSz="622300">
              <a:lnSpc>
                <a:spcPct val="90000"/>
              </a:lnSpc>
              <a:spcAft>
                <a:spcPct val="15000"/>
              </a:spcAft>
              <a:buFontTx/>
              <a:buChar char="••"/>
            </a:pPr>
            <a:r>
              <a:rPr lang="en-IN" sz="2000">
                <a:solidFill>
                  <a:schemeClr val="tx1"/>
                </a:solidFill>
              </a:rPr>
              <a:t>19</a:t>
            </a:r>
            <a:r>
              <a:rPr lang="en-IN" sz="2000" baseline="30000">
                <a:solidFill>
                  <a:schemeClr val="tx1"/>
                </a:solidFill>
              </a:rPr>
              <a:t>th</a:t>
            </a:r>
            <a:r>
              <a:rPr lang="en-IN" sz="2000">
                <a:solidFill>
                  <a:schemeClr val="tx1"/>
                </a:solidFill>
              </a:rPr>
              <a:t> ranked in Ireland</a:t>
            </a:r>
            <a:endParaRPr lang="en-IN" sz="2000" b="0" kern="1200">
              <a:solidFill>
                <a:schemeClr val="tx1"/>
              </a:solidFill>
              <a:latin typeface="Calibri" panose="020F0502020204030204" pitchFamily="34" charset="0"/>
            </a:endParaRPr>
          </a:p>
          <a:p>
            <a:pPr marL="114300" lvl="1" indent="-114300" algn="l" defTabSz="622300">
              <a:lnSpc>
                <a:spcPct val="90000"/>
              </a:lnSpc>
              <a:spcBef>
                <a:spcPct val="0"/>
              </a:spcBef>
              <a:spcAft>
                <a:spcPct val="15000"/>
              </a:spcAft>
              <a:buChar char="••"/>
            </a:pPr>
            <a:r>
              <a:rPr lang="en-IN" sz="2000" b="0" kern="1200">
                <a:solidFill>
                  <a:schemeClr val="tx1"/>
                </a:solidFill>
                <a:latin typeface="Calibri" panose="020F0502020204030204" pitchFamily="34" charset="0"/>
              </a:rPr>
              <a:t>Major Intake: September, January, April</a:t>
            </a:r>
          </a:p>
          <a:p>
            <a:pPr marL="114300" lvl="1" indent="-114300" algn="l" defTabSz="622300">
              <a:lnSpc>
                <a:spcPct val="90000"/>
              </a:lnSpc>
              <a:spcBef>
                <a:spcPct val="0"/>
              </a:spcBef>
              <a:spcAft>
                <a:spcPct val="15000"/>
              </a:spcAft>
              <a:buChar char="••"/>
            </a:pPr>
            <a:r>
              <a:rPr lang="en-US" sz="2000">
                <a:solidFill>
                  <a:schemeClr val="tx1"/>
                </a:solidFill>
                <a:latin typeface="Calibri" panose="020F0502020204030204" pitchFamily="34" charset="0"/>
              </a:rPr>
              <a:t>Popular Courses: MBA, MSc Information Systems with Computing, MSc Management</a:t>
            </a:r>
            <a:endParaRPr lang="en-US" sz="2000" b="0" kern="1200">
              <a:solidFill>
                <a:schemeClr val="tx1"/>
              </a:solidFill>
              <a:latin typeface="Calibri" panose="020F0502020204030204" pitchFamily="34" charset="0"/>
            </a:endParaRPr>
          </a:p>
        </p:txBody>
      </p:sp>
      <p:sp>
        <p:nvSpPr>
          <p:cNvPr id="16" name="Rounded Rectangle 17">
            <a:extLst>
              <a:ext uri="{FF2B5EF4-FFF2-40B4-BE49-F238E27FC236}">
                <a16:creationId xmlns="" xmlns:a16="http://schemas.microsoft.com/office/drawing/2014/main" id="{4E8B9114-FD73-4A84-B794-479B83897C82}"/>
              </a:ext>
            </a:extLst>
          </p:cNvPr>
          <p:cNvSpPr/>
          <p:nvPr/>
        </p:nvSpPr>
        <p:spPr>
          <a:xfrm>
            <a:off x="304802" y="3933279"/>
            <a:ext cx="1717231" cy="1710437"/>
          </a:xfrm>
          <a:prstGeom prst="roundRect">
            <a:avLst>
              <a:gd name="adj" fmla="val 10000"/>
            </a:avLst>
          </a:prstGeom>
          <a:blipFill>
            <a:blip r:embed="rId3" cstate="print">
              <a:extLst>
                <a:ext uri="{28A0092B-C50C-407E-A947-70E740481C1C}">
                  <a14:useLocalDpi xmlns="" xmlns:a14="http://schemas.microsoft.com/office/drawing/2010/main" val="0"/>
                </a:ext>
              </a:extLst>
            </a:blip>
            <a:srcRect/>
            <a:stretch>
              <a:fillRect t="-1000" b="-1000"/>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spTree>
    <p:extLst>
      <p:ext uri="{BB962C8B-B14F-4D97-AF65-F5344CB8AC3E}">
        <p14:creationId xmlns="" xmlns:p14="http://schemas.microsoft.com/office/powerpoint/2010/main" val="1585677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861B471-0944-542E-1C90-9AA4A94A7EA1}"/>
            </a:ext>
          </a:extLst>
        </p:cNvPr>
        <p:cNvGrpSpPr/>
        <p:nvPr/>
      </p:nvGrpSpPr>
      <p:grpSpPr>
        <a:xfrm>
          <a:off x="0" y="0"/>
          <a:ext cx="0" cy="0"/>
          <a:chOff x="0" y="0"/>
          <a:chExt cx="0" cy="0"/>
        </a:xfrm>
      </p:grpSpPr>
      <p:sp>
        <p:nvSpPr>
          <p:cNvPr id="7" name="Rectangle 5">
            <a:extLst>
              <a:ext uri="{FF2B5EF4-FFF2-40B4-BE49-F238E27FC236}">
                <a16:creationId xmlns="" xmlns:a16="http://schemas.microsoft.com/office/drawing/2014/main" id="{EC4C9E83-F200-4ADA-8BEF-5497FD114263}"/>
              </a:ext>
            </a:extLst>
          </p:cNvPr>
          <p:cNvSpPr>
            <a:spLocks noChangeArrowheads="1"/>
          </p:cNvSpPr>
          <p:nvPr/>
        </p:nvSpPr>
        <p:spPr bwMode="auto">
          <a:xfrm>
            <a:off x="141131" y="12569"/>
            <a:ext cx="7162800" cy="4635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Private Colleges</a:t>
            </a:r>
          </a:p>
        </p:txBody>
      </p:sp>
      <p:grpSp>
        <p:nvGrpSpPr>
          <p:cNvPr id="8" name="Group 7">
            <a:extLst>
              <a:ext uri="{FF2B5EF4-FFF2-40B4-BE49-F238E27FC236}">
                <a16:creationId xmlns="" xmlns:a16="http://schemas.microsoft.com/office/drawing/2014/main" id="{F12E048C-CDB7-CC5B-4A69-5A814D98BE6B}"/>
              </a:ext>
            </a:extLst>
          </p:cNvPr>
          <p:cNvGrpSpPr/>
          <p:nvPr/>
        </p:nvGrpSpPr>
        <p:grpSpPr>
          <a:xfrm>
            <a:off x="141128" y="1042216"/>
            <a:ext cx="8861736" cy="2054571"/>
            <a:chOff x="-1" y="4021869"/>
            <a:chExt cx="9144000" cy="2190306"/>
          </a:xfrm>
        </p:grpSpPr>
        <p:sp>
          <p:nvSpPr>
            <p:cNvPr id="9" name="Rounded Rectangle 18">
              <a:extLst>
                <a:ext uri="{FF2B5EF4-FFF2-40B4-BE49-F238E27FC236}">
                  <a16:creationId xmlns="" xmlns:a16="http://schemas.microsoft.com/office/drawing/2014/main" id="{2284009F-EF01-129E-C2C3-1A5BF7B5C380}"/>
                </a:ext>
              </a:extLst>
            </p:cNvPr>
            <p:cNvSpPr/>
            <p:nvPr/>
          </p:nvSpPr>
          <p:spPr>
            <a:xfrm>
              <a:off x="-1" y="4021869"/>
              <a:ext cx="9144000" cy="219030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10" name="Rounded Rectangle 4">
              <a:extLst>
                <a:ext uri="{FF2B5EF4-FFF2-40B4-BE49-F238E27FC236}">
                  <a16:creationId xmlns="" xmlns:a16="http://schemas.microsoft.com/office/drawing/2014/main" id="{D1DE020A-57A0-111A-B2AE-3ED50073A164}"/>
                </a:ext>
              </a:extLst>
            </p:cNvPr>
            <p:cNvSpPr/>
            <p:nvPr/>
          </p:nvSpPr>
          <p:spPr>
            <a:xfrm>
              <a:off x="2487116" y="4476761"/>
              <a:ext cx="6656883" cy="97576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33450">
                <a:lnSpc>
                  <a:spcPct val="90000"/>
                </a:lnSpc>
                <a:spcAft>
                  <a:spcPct val="35000"/>
                </a:spcAft>
              </a:pPr>
              <a:r>
                <a:rPr lang="en-US" sz="2000" b="1">
                  <a:solidFill>
                    <a:schemeClr val="tx1"/>
                  </a:solidFill>
                </a:rPr>
                <a:t> </a:t>
              </a:r>
              <a:r>
                <a:rPr lang="en-US" sz="2000" b="1" err="1">
                  <a:solidFill>
                    <a:schemeClr val="tx1"/>
                  </a:solidFill>
                </a:rPr>
                <a:t>UniHaven</a:t>
              </a:r>
              <a:r>
                <a:rPr lang="en-US" sz="2000" b="1">
                  <a:solidFill>
                    <a:schemeClr val="tx1"/>
                  </a:solidFill>
                </a:rPr>
                <a:t> College</a:t>
              </a:r>
            </a:p>
            <a:p>
              <a:pPr marL="114300" lvl="1" indent="-114300" defTabSz="622300">
                <a:lnSpc>
                  <a:spcPct val="90000"/>
                </a:lnSpc>
                <a:spcAft>
                  <a:spcPct val="15000"/>
                </a:spcAft>
                <a:buChar char="••"/>
              </a:pPr>
              <a:r>
                <a:rPr lang="en-US" sz="2000">
                  <a:solidFill>
                    <a:srgbClr val="001D35"/>
                  </a:solidFill>
                  <a:latin typeface="Google Sans"/>
                </a:rPr>
                <a:t>P</a:t>
              </a:r>
              <a:r>
                <a:rPr lang="en-US" sz="2000" b="0" i="0">
                  <a:solidFill>
                    <a:srgbClr val="001D35"/>
                  </a:solidFill>
                  <a:effectLst/>
                  <a:latin typeface="Google Sans"/>
                </a:rPr>
                <a:t>opular International Foundation Studies course offers two pathway streams: Business &amp; Social Sciences and Engineering &amp; Science</a:t>
              </a:r>
              <a:endParaRPr lang="en-US" sz="2000" b="0" kern="1200">
                <a:solidFill>
                  <a:schemeClr val="tx1"/>
                </a:solidFill>
                <a:latin typeface="Calibri" panose="020F0502020204030204" pitchFamily="34" charset="0"/>
              </a:endParaRPr>
            </a:p>
          </p:txBody>
        </p:sp>
      </p:grpSp>
      <p:grpSp>
        <p:nvGrpSpPr>
          <p:cNvPr id="12" name="Group 11">
            <a:extLst>
              <a:ext uri="{FF2B5EF4-FFF2-40B4-BE49-F238E27FC236}">
                <a16:creationId xmlns="" xmlns:a16="http://schemas.microsoft.com/office/drawing/2014/main" id="{1DDC6B56-6FC9-1E00-4C61-01D1B7B103BC}"/>
              </a:ext>
            </a:extLst>
          </p:cNvPr>
          <p:cNvGrpSpPr/>
          <p:nvPr/>
        </p:nvGrpSpPr>
        <p:grpSpPr>
          <a:xfrm>
            <a:off x="141129" y="3761213"/>
            <a:ext cx="8861737" cy="2054571"/>
            <a:chOff x="0" y="4021869"/>
            <a:chExt cx="9316058" cy="2190306"/>
          </a:xfrm>
        </p:grpSpPr>
        <p:sp>
          <p:nvSpPr>
            <p:cNvPr id="13" name="Rounded Rectangle 18">
              <a:extLst>
                <a:ext uri="{FF2B5EF4-FFF2-40B4-BE49-F238E27FC236}">
                  <a16:creationId xmlns="" xmlns:a16="http://schemas.microsoft.com/office/drawing/2014/main" id="{E6DD4FEF-3AFD-C93A-DC47-D0F8FAD6EC49}"/>
                </a:ext>
              </a:extLst>
            </p:cNvPr>
            <p:cNvSpPr/>
            <p:nvPr/>
          </p:nvSpPr>
          <p:spPr>
            <a:xfrm>
              <a:off x="0" y="4021869"/>
              <a:ext cx="9316058" cy="219030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14" name="Rounded Rectangle 4">
              <a:extLst>
                <a:ext uri="{FF2B5EF4-FFF2-40B4-BE49-F238E27FC236}">
                  <a16:creationId xmlns="" xmlns:a16="http://schemas.microsoft.com/office/drawing/2014/main" id="{31173FCB-E247-DF96-7F11-1988F8BDCB30}"/>
                </a:ext>
              </a:extLst>
            </p:cNvPr>
            <p:cNvSpPr/>
            <p:nvPr/>
          </p:nvSpPr>
          <p:spPr>
            <a:xfrm>
              <a:off x="2051342" y="4021869"/>
              <a:ext cx="7092657" cy="1430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33450">
                <a:lnSpc>
                  <a:spcPct val="90000"/>
                </a:lnSpc>
                <a:spcAft>
                  <a:spcPct val="35000"/>
                </a:spcAft>
              </a:pPr>
              <a:endParaRPr lang="en-US" sz="2400" b="0" kern="1200">
                <a:solidFill>
                  <a:schemeClr val="tx1"/>
                </a:solidFill>
                <a:latin typeface="Calibri" panose="020F0502020204030204" pitchFamily="34" charset="0"/>
              </a:endParaRPr>
            </a:p>
          </p:txBody>
        </p:sp>
      </p:grpSp>
      <p:sp>
        <p:nvSpPr>
          <p:cNvPr id="15" name="Rounded Rectangle 4">
            <a:extLst>
              <a:ext uri="{FF2B5EF4-FFF2-40B4-BE49-F238E27FC236}">
                <a16:creationId xmlns="" xmlns:a16="http://schemas.microsoft.com/office/drawing/2014/main" id="{3BC7A38B-BAEB-29B1-FB78-50BD9904D739}"/>
              </a:ext>
            </a:extLst>
          </p:cNvPr>
          <p:cNvSpPr/>
          <p:nvPr/>
        </p:nvSpPr>
        <p:spPr>
          <a:xfrm>
            <a:off x="2374490" y="3761214"/>
            <a:ext cx="6628374" cy="205457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000" b="1">
                <a:solidFill>
                  <a:schemeClr val="tx1"/>
                </a:solidFill>
              </a:rPr>
              <a:t>IBAT College (Institute of Business and Technology)</a:t>
            </a:r>
            <a:endParaRPr lang="en-US" sz="2000" b="1" kern="1200">
              <a:solidFill>
                <a:schemeClr val="tx1"/>
              </a:solidFill>
            </a:endParaRPr>
          </a:p>
          <a:p>
            <a:pPr marL="114300" lvl="1" indent="-114300" defTabSz="622300">
              <a:lnSpc>
                <a:spcPct val="90000"/>
              </a:lnSpc>
              <a:spcAft>
                <a:spcPct val="15000"/>
              </a:spcAft>
              <a:buFontTx/>
              <a:buChar char="••"/>
            </a:pPr>
            <a:r>
              <a:rPr lang="en-IN" sz="2000">
                <a:solidFill>
                  <a:schemeClr val="tx1"/>
                </a:solidFill>
                <a:latin typeface="Google Sans"/>
              </a:rPr>
              <a:t>Major Intake: September and February</a:t>
            </a:r>
          </a:p>
          <a:p>
            <a:pPr marL="114300" lvl="1" indent="-114300" defTabSz="622300">
              <a:lnSpc>
                <a:spcPct val="90000"/>
              </a:lnSpc>
              <a:spcAft>
                <a:spcPct val="15000"/>
              </a:spcAft>
              <a:buFontTx/>
              <a:buChar char="••"/>
            </a:pPr>
            <a:r>
              <a:rPr lang="en-US" sz="2000">
                <a:solidFill>
                  <a:schemeClr val="tx1"/>
                </a:solidFill>
                <a:latin typeface="Google Sans"/>
              </a:rPr>
              <a:t>IBAT offers ATU's MSc in Business Management and MSc in Marketing, which are delivered in Dublin</a:t>
            </a:r>
            <a:endParaRPr lang="en-IN" sz="2000">
              <a:solidFill>
                <a:schemeClr val="tx1"/>
              </a:solidFill>
              <a:latin typeface="Google Sans"/>
            </a:endParaRPr>
          </a:p>
          <a:p>
            <a:pPr marL="114300" lvl="1" indent="-114300" defTabSz="622300">
              <a:lnSpc>
                <a:spcPct val="90000"/>
              </a:lnSpc>
              <a:spcAft>
                <a:spcPct val="15000"/>
              </a:spcAft>
              <a:buFontTx/>
              <a:buChar char="••"/>
            </a:pPr>
            <a:r>
              <a:rPr lang="en-US" sz="2000">
                <a:solidFill>
                  <a:srgbClr val="001D35"/>
                </a:solidFill>
                <a:latin typeface="Google Sans"/>
              </a:rPr>
              <a:t>A</a:t>
            </a:r>
            <a:r>
              <a:rPr lang="en-US" sz="2000" b="0" i="0">
                <a:solidFill>
                  <a:srgbClr val="001D35"/>
                </a:solidFill>
                <a:effectLst/>
                <a:latin typeface="Google Sans"/>
              </a:rPr>
              <a:t> career-focused approach with internships, networking opportunities, and real-world experience</a:t>
            </a:r>
            <a:endParaRPr lang="en-US" sz="2000" b="0" kern="1200">
              <a:solidFill>
                <a:schemeClr val="tx1"/>
              </a:solidFill>
              <a:latin typeface="Calibri" panose="020F0502020204030204" pitchFamily="34" charset="0"/>
            </a:endParaRPr>
          </a:p>
        </p:txBody>
      </p:sp>
      <p:pic>
        <p:nvPicPr>
          <p:cNvPr id="3" name="Picture 2">
            <a:extLst>
              <a:ext uri="{FF2B5EF4-FFF2-40B4-BE49-F238E27FC236}">
                <a16:creationId xmlns="" xmlns:a16="http://schemas.microsoft.com/office/drawing/2014/main" id="{2E94F6B6-6586-B1E3-F13D-08BC56CD7545}"/>
              </a:ext>
            </a:extLst>
          </p:cNvPr>
          <p:cNvPicPr>
            <a:picLocks noChangeAspect="1"/>
          </p:cNvPicPr>
          <p:nvPr/>
        </p:nvPicPr>
        <p:blipFill>
          <a:blip r:embed="rId2"/>
          <a:stretch>
            <a:fillRect/>
          </a:stretch>
        </p:blipFill>
        <p:spPr>
          <a:xfrm>
            <a:off x="272943" y="1468918"/>
            <a:ext cx="1988940" cy="1139983"/>
          </a:xfrm>
          <a:prstGeom prst="rect">
            <a:avLst/>
          </a:prstGeom>
        </p:spPr>
      </p:pic>
      <p:pic>
        <p:nvPicPr>
          <p:cNvPr id="5" name="Picture 4">
            <a:extLst>
              <a:ext uri="{FF2B5EF4-FFF2-40B4-BE49-F238E27FC236}">
                <a16:creationId xmlns="" xmlns:a16="http://schemas.microsoft.com/office/drawing/2014/main" id="{4C646CA2-065C-EE8B-A9D3-2CAD074D6072}"/>
              </a:ext>
            </a:extLst>
          </p:cNvPr>
          <p:cNvPicPr>
            <a:picLocks noChangeAspect="1"/>
          </p:cNvPicPr>
          <p:nvPr/>
        </p:nvPicPr>
        <p:blipFill>
          <a:blip r:embed="rId3"/>
          <a:stretch>
            <a:fillRect/>
          </a:stretch>
        </p:blipFill>
        <p:spPr>
          <a:xfrm>
            <a:off x="426397" y="3985897"/>
            <a:ext cx="1662826" cy="15217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 xmlns:p14="http://schemas.microsoft.com/office/powerpoint/2010/main" val="1976962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4CD34C7A-4227-ABD8-3D6F-8755ED3DF08B}"/>
              </a:ext>
            </a:extLst>
          </p:cNvPr>
          <p:cNvGrpSpPr/>
          <p:nvPr/>
        </p:nvGrpSpPr>
        <p:grpSpPr>
          <a:xfrm>
            <a:off x="82137" y="-19823"/>
            <a:ext cx="8861737" cy="5126796"/>
            <a:chOff x="150143" y="4021869"/>
            <a:chExt cx="9316058" cy="5295253"/>
          </a:xfrm>
        </p:grpSpPr>
        <p:sp>
          <p:nvSpPr>
            <p:cNvPr id="3" name="Rounded Rectangle 18">
              <a:extLst>
                <a:ext uri="{FF2B5EF4-FFF2-40B4-BE49-F238E27FC236}">
                  <a16:creationId xmlns="" xmlns:a16="http://schemas.microsoft.com/office/drawing/2014/main" id="{2BE0E585-50D4-411C-657C-377C48C7E3B5}"/>
                </a:ext>
              </a:extLst>
            </p:cNvPr>
            <p:cNvSpPr/>
            <p:nvPr/>
          </p:nvSpPr>
          <p:spPr>
            <a:xfrm>
              <a:off x="150143" y="7126816"/>
              <a:ext cx="9316058" cy="219030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4" name="Rounded Rectangle 4">
              <a:extLst>
                <a:ext uri="{FF2B5EF4-FFF2-40B4-BE49-F238E27FC236}">
                  <a16:creationId xmlns="" xmlns:a16="http://schemas.microsoft.com/office/drawing/2014/main" id="{ABF7FA06-3C9A-9001-06B9-1A18CE4F4173}"/>
                </a:ext>
              </a:extLst>
            </p:cNvPr>
            <p:cNvSpPr/>
            <p:nvPr/>
          </p:nvSpPr>
          <p:spPr>
            <a:xfrm>
              <a:off x="2051342" y="4021869"/>
              <a:ext cx="7092657" cy="14306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33450">
                <a:lnSpc>
                  <a:spcPct val="90000"/>
                </a:lnSpc>
                <a:spcAft>
                  <a:spcPct val="35000"/>
                </a:spcAft>
              </a:pPr>
              <a:endParaRPr lang="en-US" sz="2400" b="0" kern="1200">
                <a:solidFill>
                  <a:schemeClr val="tx1"/>
                </a:solidFill>
                <a:latin typeface="Calibri" panose="020F0502020204030204" pitchFamily="34" charset="0"/>
              </a:endParaRPr>
            </a:p>
          </p:txBody>
        </p:sp>
      </p:grpSp>
      <p:sp>
        <p:nvSpPr>
          <p:cNvPr id="8" name="Rounded Rectangle 4">
            <a:extLst>
              <a:ext uri="{FF2B5EF4-FFF2-40B4-BE49-F238E27FC236}">
                <a16:creationId xmlns="" xmlns:a16="http://schemas.microsoft.com/office/drawing/2014/main" id="{AE0C79D1-E302-72F8-1549-36C669D12A6D}"/>
              </a:ext>
            </a:extLst>
          </p:cNvPr>
          <p:cNvSpPr/>
          <p:nvPr/>
        </p:nvSpPr>
        <p:spPr>
          <a:xfrm>
            <a:off x="2386956" y="3492284"/>
            <a:ext cx="6885707" cy="22028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algn="l"/>
            <a:r>
              <a:rPr lang="en-IN" sz="2000" b="1" i="0">
                <a:solidFill>
                  <a:srgbClr val="202124"/>
                </a:solidFill>
                <a:effectLst/>
              </a:rPr>
              <a:t>Dublin International Foundation College</a:t>
            </a:r>
          </a:p>
          <a:p>
            <a:pPr algn="l"/>
            <a:endParaRPr lang="en-IN" sz="2000">
              <a:solidFill>
                <a:schemeClr val="tx1"/>
              </a:solidFill>
            </a:endParaRPr>
          </a:p>
          <a:p>
            <a:pPr marL="342900" indent="-342900" defTabSz="622300">
              <a:lnSpc>
                <a:spcPct val="90000"/>
              </a:lnSpc>
              <a:spcAft>
                <a:spcPct val="15000"/>
              </a:spcAft>
              <a:buFont typeface="Arial" panose="020B0604020202020204" pitchFamily="34" charset="0"/>
              <a:buChar char="•"/>
            </a:pPr>
            <a:r>
              <a:rPr lang="en-IN" sz="2000">
                <a:solidFill>
                  <a:schemeClr val="tx1"/>
                </a:solidFill>
              </a:rPr>
              <a:t>Popular for Pathway programs</a:t>
            </a:r>
          </a:p>
          <a:p>
            <a:pPr marL="342900" indent="-342900" defTabSz="622300">
              <a:lnSpc>
                <a:spcPct val="90000"/>
              </a:lnSpc>
              <a:spcAft>
                <a:spcPct val="15000"/>
              </a:spcAft>
              <a:buFont typeface="Arial" panose="020B0604020202020204" pitchFamily="34" charset="0"/>
              <a:buChar char="•"/>
            </a:pPr>
            <a:r>
              <a:rPr lang="en-IN" sz="2000">
                <a:solidFill>
                  <a:schemeClr val="tx1"/>
                </a:solidFill>
              </a:rPr>
              <a:t>Major Intake: September and January</a:t>
            </a:r>
            <a:endParaRPr lang="en-US" sz="2000">
              <a:solidFill>
                <a:schemeClr val="tx1"/>
              </a:solidFill>
            </a:endParaRPr>
          </a:p>
        </p:txBody>
      </p:sp>
      <p:pic>
        <p:nvPicPr>
          <p:cNvPr id="3074" name="Picture 2">
            <a:extLst>
              <a:ext uri="{FF2B5EF4-FFF2-40B4-BE49-F238E27FC236}">
                <a16:creationId xmlns="" xmlns:a16="http://schemas.microsoft.com/office/drawing/2014/main" id="{C316106E-002C-8302-42AB-FEB4961AE362}"/>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10926" y="3450964"/>
            <a:ext cx="1953493" cy="157252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7" name="Group 16">
            <a:extLst>
              <a:ext uri="{FF2B5EF4-FFF2-40B4-BE49-F238E27FC236}">
                <a16:creationId xmlns="" xmlns:a16="http://schemas.microsoft.com/office/drawing/2014/main" id="{C8289A4F-4E79-D956-A0C1-F7FD087B4930}"/>
              </a:ext>
            </a:extLst>
          </p:cNvPr>
          <p:cNvGrpSpPr/>
          <p:nvPr/>
        </p:nvGrpSpPr>
        <p:grpSpPr>
          <a:xfrm>
            <a:off x="88223" y="584187"/>
            <a:ext cx="8855651" cy="1997648"/>
            <a:chOff x="-29949" y="-1743331"/>
            <a:chExt cx="9144000" cy="2097530"/>
          </a:xfrm>
        </p:grpSpPr>
        <p:grpSp>
          <p:nvGrpSpPr>
            <p:cNvPr id="18" name="Group 17">
              <a:extLst>
                <a:ext uri="{FF2B5EF4-FFF2-40B4-BE49-F238E27FC236}">
                  <a16:creationId xmlns="" xmlns:a16="http://schemas.microsoft.com/office/drawing/2014/main" id="{3E26834B-4CC2-7CB6-926B-4E2852B0C7B4}"/>
                </a:ext>
              </a:extLst>
            </p:cNvPr>
            <p:cNvGrpSpPr/>
            <p:nvPr/>
          </p:nvGrpSpPr>
          <p:grpSpPr>
            <a:xfrm>
              <a:off x="-29949" y="-1743331"/>
              <a:ext cx="9144000" cy="2097530"/>
              <a:chOff x="-29948" y="1705298"/>
              <a:chExt cx="9144000" cy="2097530"/>
            </a:xfrm>
          </p:grpSpPr>
          <p:sp>
            <p:nvSpPr>
              <p:cNvPr id="22" name="Rounded Rectangle 10">
                <a:extLst>
                  <a:ext uri="{FF2B5EF4-FFF2-40B4-BE49-F238E27FC236}">
                    <a16:creationId xmlns="" xmlns:a16="http://schemas.microsoft.com/office/drawing/2014/main" id="{426CB5EC-FFBD-825B-9ED7-61957220FC13}"/>
                  </a:ext>
                </a:extLst>
              </p:cNvPr>
              <p:cNvSpPr/>
              <p:nvPr/>
            </p:nvSpPr>
            <p:spPr>
              <a:xfrm>
                <a:off x="-29948" y="1705298"/>
                <a:ext cx="9144000" cy="2097530"/>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23" name="Rounded Rectangle 4">
                <a:extLst>
                  <a:ext uri="{FF2B5EF4-FFF2-40B4-BE49-F238E27FC236}">
                    <a16:creationId xmlns="" xmlns:a16="http://schemas.microsoft.com/office/drawing/2014/main" id="{C59C10E4-4F6E-FEEA-0E78-33EC3B8AE123}"/>
                  </a:ext>
                </a:extLst>
              </p:cNvPr>
              <p:cNvSpPr/>
              <p:nvPr/>
            </p:nvSpPr>
            <p:spPr>
              <a:xfrm>
                <a:off x="2099044" y="1970898"/>
                <a:ext cx="6698539" cy="1737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000" b="1" kern="1200">
                    <a:solidFill>
                      <a:schemeClr val="tx1"/>
                    </a:solidFill>
                  </a:rPr>
                  <a:t>Shannon College of Hotel Management</a:t>
                </a:r>
              </a:p>
              <a:p>
                <a:pPr marL="114300" lvl="1" indent="-114300" defTabSz="622300">
                  <a:lnSpc>
                    <a:spcPct val="90000"/>
                  </a:lnSpc>
                  <a:spcAft>
                    <a:spcPct val="15000"/>
                  </a:spcAft>
                  <a:buChar char="••"/>
                </a:pPr>
                <a:r>
                  <a:rPr lang="en-US" sz="2000">
                    <a:solidFill>
                      <a:schemeClr val="tx1"/>
                    </a:solidFill>
                  </a:rPr>
                  <a:t>Popular Courses: </a:t>
                </a:r>
              </a:p>
              <a:p>
                <a:pPr marL="0" lvl="1" defTabSz="622300">
                  <a:lnSpc>
                    <a:spcPct val="90000"/>
                  </a:lnSpc>
                  <a:spcAft>
                    <a:spcPct val="15000"/>
                  </a:spcAft>
                </a:pPr>
                <a:r>
                  <a:rPr lang="en-US" sz="2000">
                    <a:solidFill>
                      <a:schemeClr val="tx1"/>
                    </a:solidFill>
                  </a:rPr>
                  <a:t>Bachelors in International Hotel Management and</a:t>
                </a:r>
              </a:p>
              <a:p>
                <a:pPr marL="0" lvl="1" defTabSz="622300">
                  <a:lnSpc>
                    <a:spcPct val="90000"/>
                  </a:lnSpc>
                  <a:spcAft>
                    <a:spcPct val="15000"/>
                  </a:spcAft>
                </a:pPr>
                <a:r>
                  <a:rPr lang="en-US" sz="2000">
                    <a:solidFill>
                      <a:schemeClr val="tx1"/>
                    </a:solidFill>
                  </a:rPr>
                  <a:t>Masters in Business and Hospitality</a:t>
                </a:r>
              </a:p>
            </p:txBody>
          </p:sp>
        </p:grpSp>
        <p:grpSp>
          <p:nvGrpSpPr>
            <p:cNvPr id="19" name="Group 18">
              <a:extLst>
                <a:ext uri="{FF2B5EF4-FFF2-40B4-BE49-F238E27FC236}">
                  <a16:creationId xmlns="" xmlns:a16="http://schemas.microsoft.com/office/drawing/2014/main" id="{62277ED9-B0A5-EB2F-E028-48B6C5C96EB8}"/>
                </a:ext>
              </a:extLst>
            </p:cNvPr>
            <p:cNvGrpSpPr/>
            <p:nvPr/>
          </p:nvGrpSpPr>
          <p:grpSpPr>
            <a:xfrm>
              <a:off x="123909" y="-1590198"/>
              <a:ext cx="1851223" cy="1678797"/>
              <a:chOff x="1478632" y="2156450"/>
              <a:chExt cx="1851223" cy="1678797"/>
            </a:xfrm>
          </p:grpSpPr>
          <p:sp>
            <p:nvSpPr>
              <p:cNvPr id="20" name="Rounded Rectangle 12">
                <a:extLst>
                  <a:ext uri="{FF2B5EF4-FFF2-40B4-BE49-F238E27FC236}">
                    <a16:creationId xmlns="" xmlns:a16="http://schemas.microsoft.com/office/drawing/2014/main" id="{B2A2229B-DCB8-FB67-168A-BC49C8CF155E}"/>
                  </a:ext>
                </a:extLst>
              </p:cNvPr>
              <p:cNvSpPr/>
              <p:nvPr/>
            </p:nvSpPr>
            <p:spPr>
              <a:xfrm>
                <a:off x="1478632" y="2156450"/>
                <a:ext cx="1851222" cy="1170660"/>
              </a:xfrm>
              <a:prstGeom prst="roundRect">
                <a:avLst>
                  <a:gd name="adj" fmla="val 10000"/>
                </a:avLst>
              </a:prstGeom>
              <a:no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pic>
            <p:nvPicPr>
              <p:cNvPr id="21" name="Picture 2" descr="Related image">
                <a:extLst>
                  <a:ext uri="{FF2B5EF4-FFF2-40B4-BE49-F238E27FC236}">
                    <a16:creationId xmlns="" xmlns:a16="http://schemas.microsoft.com/office/drawing/2014/main" id="{711E0258-9944-0376-D3AD-A589100040EC}"/>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11194" y="2268917"/>
                <a:ext cx="1818661" cy="1566330"/>
              </a:xfrm>
              <a:prstGeom prst="rect">
                <a:avLst/>
              </a:prstGeom>
              <a:noFill/>
              <a:ln w="25400" cap="flat" cmpd="sng">
                <a:noFill/>
                <a:round/>
              </a:ln>
              <a:extLst>
                <a:ext uri="{909E8E84-426E-40DD-AFC4-6F175D3DCCD1}">
                  <a14:hiddenFill xmlns="" xmlns:a14="http://schemas.microsoft.com/office/drawing/2010/main">
                    <a:solidFill>
                      <a:srgbClr val="FFFFFF"/>
                    </a:solidFill>
                  </a14:hiddenFill>
                </a:ext>
              </a:extLst>
            </p:spPr>
          </p:pic>
        </p:grpSp>
      </p:grpSp>
      <p:sp>
        <p:nvSpPr>
          <p:cNvPr id="25" name="TextBox 24">
            <a:extLst>
              <a:ext uri="{FF2B5EF4-FFF2-40B4-BE49-F238E27FC236}">
                <a16:creationId xmlns="" xmlns:a16="http://schemas.microsoft.com/office/drawing/2014/main" id="{6B205615-54BA-861B-286B-11D14F7F3EF0}"/>
              </a:ext>
            </a:extLst>
          </p:cNvPr>
          <p:cNvSpPr txBox="1"/>
          <p:nvPr/>
        </p:nvSpPr>
        <p:spPr>
          <a:xfrm>
            <a:off x="237229" y="109893"/>
            <a:ext cx="4638040" cy="738664"/>
          </a:xfrm>
          <a:prstGeom prst="rect">
            <a:avLst/>
          </a:prstGeom>
          <a:noFill/>
        </p:spPr>
        <p:txBody>
          <a:bodyPr wrap="square">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800" b="1" u="sng">
                <a:latin typeface="+mn-lt"/>
              </a:rPr>
              <a:t>Salient Features of the Private Colleges</a:t>
            </a:r>
          </a:p>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2400" b="1" u="sng">
              <a:latin typeface="+mn-lt"/>
            </a:endParaRPr>
          </a:p>
        </p:txBody>
      </p:sp>
    </p:spTree>
    <p:extLst>
      <p:ext uri="{BB962C8B-B14F-4D97-AF65-F5344CB8AC3E}">
        <p14:creationId xmlns="" xmlns:p14="http://schemas.microsoft.com/office/powerpoint/2010/main" val="1982140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 xmlns:a16="http://schemas.microsoft.com/office/drawing/2014/main" id="{3ED73EF7-A921-4A91-BC28-18020BB147BC}"/>
              </a:ext>
            </a:extLst>
          </p:cNvPr>
          <p:cNvSpPr>
            <a:spLocks noChangeArrowheads="1"/>
          </p:cNvSpPr>
          <p:nvPr/>
        </p:nvSpPr>
        <p:spPr bwMode="auto">
          <a:xfrm>
            <a:off x="165554" y="21920"/>
            <a:ext cx="7162800" cy="46384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Private Colleges</a:t>
            </a:r>
          </a:p>
        </p:txBody>
      </p:sp>
      <p:grpSp>
        <p:nvGrpSpPr>
          <p:cNvPr id="4" name="Group 3">
            <a:extLst>
              <a:ext uri="{FF2B5EF4-FFF2-40B4-BE49-F238E27FC236}">
                <a16:creationId xmlns="" xmlns:a16="http://schemas.microsoft.com/office/drawing/2014/main" id="{DA4CE85A-9892-46A1-960C-60D43BE67A85}"/>
              </a:ext>
            </a:extLst>
          </p:cNvPr>
          <p:cNvGrpSpPr/>
          <p:nvPr/>
        </p:nvGrpSpPr>
        <p:grpSpPr>
          <a:xfrm>
            <a:off x="141816" y="972651"/>
            <a:ext cx="9002184" cy="2144581"/>
            <a:chOff x="20078" y="1727647"/>
            <a:chExt cx="9372380" cy="1743855"/>
          </a:xfrm>
        </p:grpSpPr>
        <p:grpSp>
          <p:nvGrpSpPr>
            <p:cNvPr id="5" name="Group 4">
              <a:extLst>
                <a:ext uri="{FF2B5EF4-FFF2-40B4-BE49-F238E27FC236}">
                  <a16:creationId xmlns="" xmlns:a16="http://schemas.microsoft.com/office/drawing/2014/main" id="{A76BFE49-2C7B-4FA6-8B34-85DBDB4D7D88}"/>
                </a:ext>
              </a:extLst>
            </p:cNvPr>
            <p:cNvGrpSpPr/>
            <p:nvPr/>
          </p:nvGrpSpPr>
          <p:grpSpPr>
            <a:xfrm>
              <a:off x="20078" y="1727647"/>
              <a:ext cx="9372380" cy="1743855"/>
              <a:chOff x="20079" y="5176276"/>
              <a:chExt cx="9372380" cy="1743855"/>
            </a:xfrm>
          </p:grpSpPr>
          <p:sp>
            <p:nvSpPr>
              <p:cNvPr id="7" name="Rounded Rectangle 10">
                <a:extLst>
                  <a:ext uri="{FF2B5EF4-FFF2-40B4-BE49-F238E27FC236}">
                    <a16:creationId xmlns="" xmlns:a16="http://schemas.microsoft.com/office/drawing/2014/main" id="{17B9AA00-F706-4EAC-904D-F2BC9031D832}"/>
                  </a:ext>
                </a:extLst>
              </p:cNvPr>
              <p:cNvSpPr/>
              <p:nvPr/>
            </p:nvSpPr>
            <p:spPr>
              <a:xfrm>
                <a:off x="20079" y="5212202"/>
                <a:ext cx="9219821" cy="1591455"/>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8" name="Rounded Rectangle 4">
                <a:extLst>
                  <a:ext uri="{FF2B5EF4-FFF2-40B4-BE49-F238E27FC236}">
                    <a16:creationId xmlns="" xmlns:a16="http://schemas.microsoft.com/office/drawing/2014/main" id="{912AE0B7-B920-412B-9F1B-5C2533DE4EE3}"/>
                  </a:ext>
                </a:extLst>
              </p:cNvPr>
              <p:cNvSpPr/>
              <p:nvPr/>
            </p:nvSpPr>
            <p:spPr>
              <a:xfrm>
                <a:off x="2677479" y="5176276"/>
                <a:ext cx="6714980" cy="17438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endParaRPr lang="en-US" sz="2000" b="1" kern="1200">
                  <a:solidFill>
                    <a:schemeClr val="tx1"/>
                  </a:solidFill>
                </a:endParaRPr>
              </a:p>
              <a:p>
                <a:pPr lvl="0" algn="l" defTabSz="977900">
                  <a:lnSpc>
                    <a:spcPct val="90000"/>
                  </a:lnSpc>
                  <a:spcBef>
                    <a:spcPct val="0"/>
                  </a:spcBef>
                  <a:spcAft>
                    <a:spcPct val="35000"/>
                  </a:spcAft>
                </a:pPr>
                <a:r>
                  <a:rPr lang="en-US" sz="2000" b="1" kern="1200">
                    <a:solidFill>
                      <a:schemeClr val="tx1"/>
                    </a:solidFill>
                  </a:rPr>
                  <a:t>  Griffith College</a:t>
                </a:r>
              </a:p>
              <a:p>
                <a:pPr marL="114300" lvl="1" indent="-114300" defTabSz="622300">
                  <a:lnSpc>
                    <a:spcPct val="90000"/>
                  </a:lnSpc>
                  <a:spcAft>
                    <a:spcPct val="15000"/>
                  </a:spcAft>
                  <a:buChar char="••"/>
                </a:pPr>
                <a:r>
                  <a:rPr lang="en-IN" sz="2000">
                    <a:solidFill>
                      <a:schemeClr val="tx1"/>
                    </a:solidFill>
                  </a:rPr>
                  <a:t>3 campuses - Dublin, Limerick and Cork</a:t>
                </a:r>
              </a:p>
              <a:p>
                <a:pPr marL="114300" lvl="1" indent="-114300" defTabSz="622300">
                  <a:lnSpc>
                    <a:spcPct val="90000"/>
                  </a:lnSpc>
                  <a:spcAft>
                    <a:spcPct val="15000"/>
                  </a:spcAft>
                  <a:buFontTx/>
                  <a:buChar char="••"/>
                </a:pPr>
                <a:r>
                  <a:rPr lang="en-IN" sz="2000">
                    <a:solidFill>
                      <a:schemeClr val="tx1"/>
                    </a:solidFill>
                  </a:rPr>
                  <a:t>Major Intake: September and January</a:t>
                </a:r>
                <a:endParaRPr lang="en-US" sz="2000">
                  <a:solidFill>
                    <a:schemeClr val="tx1"/>
                  </a:solidFill>
                </a:endParaRPr>
              </a:p>
            </p:txBody>
          </p:sp>
        </p:grpSp>
        <p:sp>
          <p:nvSpPr>
            <p:cNvPr id="6" name="Rounded Rectangle 12">
              <a:extLst>
                <a:ext uri="{FF2B5EF4-FFF2-40B4-BE49-F238E27FC236}">
                  <a16:creationId xmlns="" xmlns:a16="http://schemas.microsoft.com/office/drawing/2014/main" id="{4EEED9A5-EAF0-46ED-A6D5-2C745746F1FA}"/>
                </a:ext>
              </a:extLst>
            </p:cNvPr>
            <p:cNvSpPr/>
            <p:nvPr/>
          </p:nvSpPr>
          <p:spPr>
            <a:xfrm>
              <a:off x="135125" y="1799280"/>
              <a:ext cx="1851222" cy="1170660"/>
            </a:xfrm>
            <a:prstGeom prst="roundRect">
              <a:avLst>
                <a:gd name="adj" fmla="val 10000"/>
              </a:avLst>
            </a:prstGeom>
            <a:no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grpSp>
      <p:sp>
        <p:nvSpPr>
          <p:cNvPr id="9" name="Rounded Rectangle 4">
            <a:extLst>
              <a:ext uri="{FF2B5EF4-FFF2-40B4-BE49-F238E27FC236}">
                <a16:creationId xmlns="" xmlns:a16="http://schemas.microsoft.com/office/drawing/2014/main" id="{FB32DCE3-5F85-4C95-AEDC-FFFF5721522D}"/>
              </a:ext>
            </a:extLst>
          </p:cNvPr>
          <p:cNvSpPr/>
          <p:nvPr/>
        </p:nvSpPr>
        <p:spPr>
          <a:xfrm>
            <a:off x="141816" y="1060745"/>
            <a:ext cx="2154016" cy="1696870"/>
          </a:xfrm>
          <a:prstGeom prst="roundRect">
            <a:avLst>
              <a:gd name="adj" fmla="val 10000"/>
            </a:avLst>
          </a:prstGeom>
          <a:blipFill>
            <a:blip r:embed="rId2">
              <a:extLst>
                <a:ext uri="{28A0092B-C50C-407E-A947-70E740481C1C}">
                  <a14:useLocalDpi xmlns="" xmlns:a14="http://schemas.microsoft.com/office/drawing/2010/main" val="0"/>
                </a:ext>
              </a:extLst>
            </a:blip>
            <a:srcRect/>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sp>
        <p:nvSpPr>
          <p:cNvPr id="2" name="Rounded Rectangle 10">
            <a:extLst>
              <a:ext uri="{FF2B5EF4-FFF2-40B4-BE49-F238E27FC236}">
                <a16:creationId xmlns="" xmlns:a16="http://schemas.microsoft.com/office/drawing/2014/main" id="{CFD2CBF0-DF14-B0A7-8751-673EF9D0BAF4}"/>
              </a:ext>
            </a:extLst>
          </p:cNvPr>
          <p:cNvSpPr/>
          <p:nvPr/>
        </p:nvSpPr>
        <p:spPr>
          <a:xfrm>
            <a:off x="104277" y="3341063"/>
            <a:ext cx="8855651" cy="2289110"/>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pic>
        <p:nvPicPr>
          <p:cNvPr id="11" name="Picture 10">
            <a:extLst>
              <a:ext uri="{FF2B5EF4-FFF2-40B4-BE49-F238E27FC236}">
                <a16:creationId xmlns="" xmlns:a16="http://schemas.microsoft.com/office/drawing/2014/main" id="{B5C8A7AC-E7AB-0C7A-88B9-A0564814A4B0}"/>
              </a:ext>
            </a:extLst>
          </p:cNvPr>
          <p:cNvPicPr>
            <a:picLocks noChangeAspect="1"/>
          </p:cNvPicPr>
          <p:nvPr/>
        </p:nvPicPr>
        <p:blipFill>
          <a:blip r:embed="rId3"/>
          <a:stretch>
            <a:fillRect/>
          </a:stretch>
        </p:blipFill>
        <p:spPr>
          <a:xfrm>
            <a:off x="252319" y="3505061"/>
            <a:ext cx="2152650" cy="2038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a:extLst>
              <a:ext uri="{FF2B5EF4-FFF2-40B4-BE49-F238E27FC236}">
                <a16:creationId xmlns="" xmlns:a16="http://schemas.microsoft.com/office/drawing/2014/main" id="{4151EAE7-B9D4-6ABF-0842-E859B8935810}"/>
              </a:ext>
            </a:extLst>
          </p:cNvPr>
          <p:cNvSpPr txBox="1"/>
          <p:nvPr/>
        </p:nvSpPr>
        <p:spPr>
          <a:xfrm>
            <a:off x="2640376" y="3648299"/>
            <a:ext cx="6084144" cy="1954381"/>
          </a:xfrm>
          <a:prstGeom prst="rect">
            <a:avLst/>
          </a:prstGeom>
          <a:noFill/>
        </p:spPr>
        <p:txBody>
          <a:bodyPr wrap="square" rtlCol="0">
            <a:spAutoFit/>
          </a:bodyPr>
          <a:lstStyle/>
          <a:p>
            <a:pPr lvl="0" algn="l" defTabSz="977900">
              <a:lnSpc>
                <a:spcPct val="90000"/>
              </a:lnSpc>
              <a:spcBef>
                <a:spcPct val="0"/>
              </a:spcBef>
              <a:spcAft>
                <a:spcPct val="35000"/>
              </a:spcAft>
            </a:pPr>
            <a:r>
              <a:rPr lang="en-US" sz="2000" b="1" kern="1200">
                <a:solidFill>
                  <a:schemeClr val="tx1"/>
                </a:solidFill>
                <a:latin typeface="+mn-lt"/>
              </a:rPr>
              <a:t>Galway Business School</a:t>
            </a:r>
            <a:endParaRPr lang="en-IN" sz="2000">
              <a:solidFill>
                <a:schemeClr val="tx1"/>
              </a:solidFill>
              <a:latin typeface="+mn-lt"/>
            </a:endParaRPr>
          </a:p>
          <a:p>
            <a:pPr marL="114300" lvl="1" indent="-114300" defTabSz="622300">
              <a:lnSpc>
                <a:spcPct val="90000"/>
              </a:lnSpc>
              <a:spcAft>
                <a:spcPct val="15000"/>
              </a:spcAft>
              <a:buFontTx/>
              <a:buChar char="••"/>
            </a:pPr>
            <a:r>
              <a:rPr lang="en-IN" sz="2000">
                <a:solidFill>
                  <a:schemeClr val="tx1"/>
                </a:solidFill>
                <a:latin typeface="+mn-lt"/>
              </a:rPr>
              <a:t>Major Intake: September and January</a:t>
            </a:r>
          </a:p>
          <a:p>
            <a:pPr marL="114300" lvl="1" indent="-114300" defTabSz="622300">
              <a:lnSpc>
                <a:spcPct val="90000"/>
              </a:lnSpc>
              <a:spcAft>
                <a:spcPct val="15000"/>
              </a:spcAft>
              <a:buFontTx/>
              <a:buChar char="••"/>
            </a:pPr>
            <a:r>
              <a:rPr lang="en-IN" sz="2000">
                <a:latin typeface="+mn-lt"/>
              </a:rPr>
              <a:t>Programs Offered: Bachelor of Arts (Hons) in Enterprise Management, Bachelor of Business (Hons) in International Business, Bachelor of Business Degree</a:t>
            </a:r>
            <a:endParaRPr lang="en-US" sz="2000">
              <a:solidFill>
                <a:schemeClr val="tx1"/>
              </a:solidFill>
              <a:latin typeface="+mn-lt"/>
            </a:endParaRPr>
          </a:p>
          <a:p>
            <a:endParaRPr lang="en-IN"/>
          </a:p>
        </p:txBody>
      </p:sp>
    </p:spTree>
    <p:extLst>
      <p:ext uri="{BB962C8B-B14F-4D97-AF65-F5344CB8AC3E}">
        <p14:creationId xmlns="" xmlns:p14="http://schemas.microsoft.com/office/powerpoint/2010/main" val="3285324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A145B8B-88E9-4089-39C0-CB7E5318EAA1}"/>
            </a:ext>
          </a:extLst>
        </p:cNvPr>
        <p:cNvGrpSpPr/>
        <p:nvPr/>
      </p:nvGrpSpPr>
      <p:grpSpPr>
        <a:xfrm>
          <a:off x="0" y="0"/>
          <a:ext cx="0" cy="0"/>
          <a:chOff x="0" y="0"/>
          <a:chExt cx="0" cy="0"/>
        </a:xfrm>
      </p:grpSpPr>
      <p:sp>
        <p:nvSpPr>
          <p:cNvPr id="7" name="Rectangle 5">
            <a:extLst>
              <a:ext uri="{FF2B5EF4-FFF2-40B4-BE49-F238E27FC236}">
                <a16:creationId xmlns="" xmlns:a16="http://schemas.microsoft.com/office/drawing/2014/main" id="{58359578-803B-1000-E852-C75B0AB3D966}"/>
              </a:ext>
            </a:extLst>
          </p:cNvPr>
          <p:cNvSpPr>
            <a:spLocks noChangeArrowheads="1"/>
          </p:cNvSpPr>
          <p:nvPr/>
        </p:nvSpPr>
        <p:spPr bwMode="auto">
          <a:xfrm>
            <a:off x="141131" y="12569"/>
            <a:ext cx="7162800" cy="4635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Private Colleges</a:t>
            </a:r>
          </a:p>
        </p:txBody>
      </p:sp>
      <p:grpSp>
        <p:nvGrpSpPr>
          <p:cNvPr id="8" name="Group 7">
            <a:extLst>
              <a:ext uri="{FF2B5EF4-FFF2-40B4-BE49-F238E27FC236}">
                <a16:creationId xmlns="" xmlns:a16="http://schemas.microsoft.com/office/drawing/2014/main" id="{FECA0521-5AF9-7636-C877-BB79D35C9FAC}"/>
              </a:ext>
            </a:extLst>
          </p:cNvPr>
          <p:cNvGrpSpPr/>
          <p:nvPr/>
        </p:nvGrpSpPr>
        <p:grpSpPr>
          <a:xfrm>
            <a:off x="141129" y="1042216"/>
            <a:ext cx="8861736" cy="2054571"/>
            <a:chOff x="0" y="4021869"/>
            <a:chExt cx="9144000" cy="2190306"/>
          </a:xfrm>
        </p:grpSpPr>
        <p:sp>
          <p:nvSpPr>
            <p:cNvPr id="9" name="Rounded Rectangle 18">
              <a:extLst>
                <a:ext uri="{FF2B5EF4-FFF2-40B4-BE49-F238E27FC236}">
                  <a16:creationId xmlns="" xmlns:a16="http://schemas.microsoft.com/office/drawing/2014/main" id="{BD78F8F9-2D6F-2779-96DA-981E0A73DC2C}"/>
                </a:ext>
              </a:extLst>
            </p:cNvPr>
            <p:cNvSpPr/>
            <p:nvPr/>
          </p:nvSpPr>
          <p:spPr>
            <a:xfrm>
              <a:off x="0" y="4021869"/>
              <a:ext cx="9144000" cy="219030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10" name="Rounded Rectangle 4">
              <a:extLst>
                <a:ext uri="{FF2B5EF4-FFF2-40B4-BE49-F238E27FC236}">
                  <a16:creationId xmlns="" xmlns:a16="http://schemas.microsoft.com/office/drawing/2014/main" id="{2A266E71-CCC6-D3D6-F64B-4A2281F4CBB3}"/>
                </a:ext>
              </a:extLst>
            </p:cNvPr>
            <p:cNvSpPr/>
            <p:nvPr/>
          </p:nvSpPr>
          <p:spPr>
            <a:xfrm>
              <a:off x="2304498" y="4021869"/>
              <a:ext cx="6839501" cy="20177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defTabSz="933450">
                <a:lnSpc>
                  <a:spcPct val="90000"/>
                </a:lnSpc>
                <a:spcAft>
                  <a:spcPct val="35000"/>
                </a:spcAft>
              </a:pPr>
              <a:r>
                <a:rPr lang="en-US" sz="2000" b="1">
                  <a:solidFill>
                    <a:schemeClr val="tx1"/>
                  </a:solidFill>
                </a:rPr>
                <a:t>Independent College, Dublin</a:t>
              </a:r>
            </a:p>
            <a:p>
              <a:pPr marL="114300" lvl="1" indent="-114300" defTabSz="622300">
                <a:lnSpc>
                  <a:spcPct val="90000"/>
                </a:lnSpc>
                <a:spcAft>
                  <a:spcPct val="15000"/>
                </a:spcAft>
                <a:buChar char="••"/>
              </a:pPr>
              <a:r>
                <a:rPr lang="en-IN" sz="2000">
                  <a:solidFill>
                    <a:schemeClr val="tx1"/>
                  </a:solidFill>
                  <a:latin typeface="Calibri" panose="020F0502020204030204" pitchFamily="34" charset="0"/>
                </a:rPr>
                <a:t>Major Intake: September and February</a:t>
              </a:r>
            </a:p>
            <a:p>
              <a:pPr marL="114300" lvl="1" indent="-114300" defTabSz="622300">
                <a:lnSpc>
                  <a:spcPct val="90000"/>
                </a:lnSpc>
                <a:spcAft>
                  <a:spcPct val="15000"/>
                </a:spcAft>
                <a:buChar char="••"/>
              </a:pPr>
              <a:r>
                <a:rPr lang="en-IN" sz="2000" b="0" i="0">
                  <a:solidFill>
                    <a:srgbClr val="001D35"/>
                  </a:solidFill>
                  <a:effectLst/>
                  <a:latin typeface="Google Sans"/>
                </a:rPr>
                <a:t>It has vibrant city centre location near Silicon Docks, QQI accreditation, modern campus facilities</a:t>
              </a:r>
            </a:p>
            <a:p>
              <a:pPr marL="114300" lvl="1" indent="-114300" defTabSz="622300">
                <a:lnSpc>
                  <a:spcPct val="90000"/>
                </a:lnSpc>
                <a:spcAft>
                  <a:spcPct val="15000"/>
                </a:spcAft>
                <a:buChar char="••"/>
              </a:pPr>
              <a:r>
                <a:rPr lang="en-US" sz="2000">
                  <a:solidFill>
                    <a:srgbClr val="001D35"/>
                  </a:solidFill>
                  <a:latin typeface="Google Sans"/>
                </a:rPr>
                <a:t>D</a:t>
              </a:r>
              <a:r>
                <a:rPr lang="en-US" sz="2000" b="0" i="0">
                  <a:solidFill>
                    <a:srgbClr val="001D35"/>
                  </a:solidFill>
                  <a:effectLst/>
                  <a:latin typeface="Google Sans"/>
                </a:rPr>
                <a:t>ynamic third-level institution specializing in business and law</a:t>
              </a:r>
              <a:endParaRPr lang="en-US" sz="2000" b="0" kern="1200">
                <a:solidFill>
                  <a:schemeClr val="tx1"/>
                </a:solidFill>
                <a:latin typeface="Calibri" panose="020F0502020204030204" pitchFamily="34" charset="0"/>
              </a:endParaRPr>
            </a:p>
          </p:txBody>
        </p:sp>
      </p:grpSp>
      <p:sp>
        <p:nvSpPr>
          <p:cNvPr id="15" name="Rounded Rectangle 4">
            <a:extLst>
              <a:ext uri="{FF2B5EF4-FFF2-40B4-BE49-F238E27FC236}">
                <a16:creationId xmlns="" xmlns:a16="http://schemas.microsoft.com/office/drawing/2014/main" id="{A6F63690-49FB-9D69-042C-3712F456E801}"/>
              </a:ext>
            </a:extLst>
          </p:cNvPr>
          <p:cNvSpPr/>
          <p:nvPr/>
        </p:nvSpPr>
        <p:spPr>
          <a:xfrm>
            <a:off x="2374490" y="4026310"/>
            <a:ext cx="6628374" cy="17894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endParaRPr lang="en-US" sz="2000" b="0" kern="1200">
              <a:solidFill>
                <a:schemeClr val="tx1"/>
              </a:solidFill>
              <a:latin typeface="Calibri" panose="020F0502020204030204" pitchFamily="34" charset="0"/>
            </a:endParaRPr>
          </a:p>
        </p:txBody>
      </p:sp>
      <p:pic>
        <p:nvPicPr>
          <p:cNvPr id="3" name="Picture 2">
            <a:extLst>
              <a:ext uri="{FF2B5EF4-FFF2-40B4-BE49-F238E27FC236}">
                <a16:creationId xmlns="" xmlns:a16="http://schemas.microsoft.com/office/drawing/2014/main" id="{EB0EA6BE-1E7A-52A6-6C7F-6EBDB75CCD71}"/>
              </a:ext>
            </a:extLst>
          </p:cNvPr>
          <p:cNvPicPr>
            <a:picLocks noChangeAspect="1"/>
          </p:cNvPicPr>
          <p:nvPr/>
        </p:nvPicPr>
        <p:blipFill>
          <a:blip r:embed="rId2"/>
          <a:stretch>
            <a:fillRect/>
          </a:stretch>
        </p:blipFill>
        <p:spPr>
          <a:xfrm>
            <a:off x="192613" y="1523535"/>
            <a:ext cx="2049142" cy="860682"/>
          </a:xfrm>
          <a:prstGeom prst="rect">
            <a:avLst/>
          </a:prstGeom>
        </p:spPr>
      </p:pic>
    </p:spTree>
    <p:extLst>
      <p:ext uri="{BB962C8B-B14F-4D97-AF65-F5344CB8AC3E}">
        <p14:creationId xmlns="" xmlns:p14="http://schemas.microsoft.com/office/powerpoint/2010/main" val="68865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A picture containing text, map&#10;&#10;Description generated with very high confidence">
            <a:extLst>
              <a:ext uri="{FF2B5EF4-FFF2-40B4-BE49-F238E27FC236}">
                <a16:creationId xmlns="" xmlns:a16="http://schemas.microsoft.com/office/drawing/2014/main" id="{16426669-8B1B-434D-92FE-238621CAD4D8}"/>
              </a:ext>
            </a:extLst>
          </p:cNvPr>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91440" y="1143000"/>
            <a:ext cx="4480560" cy="2583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2" descr="http://www.worldatlas.com/img/areamap/afa3fcb57db4807d8120ee3b2c074ce9.gif">
            <a:extLst>
              <a:ext uri="{FF2B5EF4-FFF2-40B4-BE49-F238E27FC236}">
                <a16:creationId xmlns="" xmlns:a16="http://schemas.microsoft.com/office/drawing/2014/main" id="{3E45966D-2DB9-49B0-BB5D-E599C0A9C254}"/>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75300" y="193675"/>
            <a:ext cx="4191000" cy="4584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itle 1">
            <a:extLst>
              <a:ext uri="{FF2B5EF4-FFF2-40B4-BE49-F238E27FC236}">
                <a16:creationId xmlns="" xmlns:a16="http://schemas.microsoft.com/office/drawing/2014/main" id="{1F930204-030D-4370-B600-B87C4A8EDD0D}"/>
              </a:ext>
            </a:extLst>
          </p:cNvPr>
          <p:cNvSpPr txBox="1">
            <a:spLocks/>
          </p:cNvSpPr>
          <p:nvPr/>
        </p:nvSpPr>
        <p:spPr>
          <a:xfrm>
            <a:off x="120506" y="152400"/>
            <a:ext cx="1860694" cy="457200"/>
          </a:xfrm>
          <a:prstGeom prst="rect">
            <a:avLst/>
          </a:prstGeom>
        </p:spPr>
        <p:style>
          <a:lnRef idx="0">
            <a:scrgbClr r="0" g="0" b="0"/>
          </a:lnRef>
          <a:fillRef idx="1003">
            <a:schemeClr val="lt2"/>
          </a:fillRef>
          <a:effectRef idx="0">
            <a:scrgbClr r="0" g="0" b="0"/>
          </a:effectRef>
          <a:fontRef idx="major"/>
        </p:style>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IN" sz="2400" b="1">
                <a:latin typeface="+mn-lt"/>
              </a:rPr>
              <a:t>Ireland Map</a:t>
            </a:r>
          </a:p>
        </p:txBody>
      </p:sp>
    </p:spTree>
    <p:extLst>
      <p:ext uri="{BB962C8B-B14F-4D97-AF65-F5344CB8AC3E}">
        <p14:creationId xmlns="" xmlns:p14="http://schemas.microsoft.com/office/powerpoint/2010/main" val="1881364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a:extLst>
              <a:ext uri="{FF2B5EF4-FFF2-40B4-BE49-F238E27FC236}">
                <a16:creationId xmlns="" xmlns:a16="http://schemas.microsoft.com/office/drawing/2014/main" id="{DAC512F9-E8F8-4095-8065-F3100D664A15}"/>
              </a:ext>
            </a:extLst>
          </p:cNvPr>
          <p:cNvSpPr txBox="1">
            <a:spLocks noChangeArrowheads="1"/>
          </p:cNvSpPr>
          <p:nvPr/>
        </p:nvSpPr>
        <p:spPr bwMode="auto">
          <a:xfrm>
            <a:off x="152401" y="87150"/>
            <a:ext cx="7965112" cy="402291"/>
          </a:xfrm>
          <a:prstGeom prst="rect">
            <a:avLst/>
          </a:prstGeom>
          <a:ln/>
        </p:spPr>
        <p:style>
          <a:lnRef idx="2">
            <a:schemeClr val="dk1"/>
          </a:lnRef>
          <a:fillRef idx="1">
            <a:schemeClr val="lt1"/>
          </a:fillRef>
          <a:effectRef idx="0">
            <a:schemeClr val="dk1"/>
          </a:effectRef>
          <a:fontRef idx="minor">
            <a:schemeClr val="dk1"/>
          </a:fontRef>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a:defRPr/>
            </a:pPr>
            <a:r>
              <a:rPr lang="en-US" sz="2000" b="1" i="1">
                <a:solidFill>
                  <a:schemeClr val="tx1"/>
                </a:solidFill>
                <a:latin typeface="+mn-lt"/>
                <a:cs typeface="Calibri" panose="020F0502020204030204" pitchFamily="34" charset="0"/>
              </a:rPr>
              <a:t>U</a:t>
            </a:r>
            <a:r>
              <a:rPr lang="en-IN" sz="2000" b="1" i="1">
                <a:solidFill>
                  <a:schemeClr val="tx1"/>
                </a:solidFill>
                <a:latin typeface="+mn-lt"/>
                <a:cs typeface="Calibri" panose="020F0502020204030204" pitchFamily="34" charset="0"/>
              </a:rPr>
              <a:t>pload the following documents on course finder for application process</a:t>
            </a:r>
          </a:p>
        </p:txBody>
      </p:sp>
      <p:grpSp>
        <p:nvGrpSpPr>
          <p:cNvPr id="4" name="Group 1">
            <a:extLst>
              <a:ext uri="{FF2B5EF4-FFF2-40B4-BE49-F238E27FC236}">
                <a16:creationId xmlns="" xmlns:a16="http://schemas.microsoft.com/office/drawing/2014/main" id="{D45510B8-2B6D-46D4-B11A-BE7C5A009DB0}"/>
              </a:ext>
            </a:extLst>
          </p:cNvPr>
          <p:cNvGrpSpPr>
            <a:grpSpLocks/>
          </p:cNvGrpSpPr>
          <p:nvPr/>
        </p:nvGrpSpPr>
        <p:grpSpPr bwMode="auto">
          <a:xfrm>
            <a:off x="-857487" y="568960"/>
            <a:ext cx="9668167" cy="5146041"/>
            <a:chOff x="685801" y="1379668"/>
            <a:chExt cx="9188137" cy="5554531"/>
          </a:xfrm>
          <a:solidFill>
            <a:schemeClr val="bg1"/>
          </a:solidFill>
        </p:grpSpPr>
        <p:grpSp>
          <p:nvGrpSpPr>
            <p:cNvPr id="5" name="Group 5">
              <a:extLst>
                <a:ext uri="{FF2B5EF4-FFF2-40B4-BE49-F238E27FC236}">
                  <a16:creationId xmlns="" xmlns:a16="http://schemas.microsoft.com/office/drawing/2014/main" id="{750F0968-BD55-4E9A-859C-C2EE1075C286}"/>
                </a:ext>
              </a:extLst>
            </p:cNvPr>
            <p:cNvGrpSpPr>
              <a:grpSpLocks/>
            </p:cNvGrpSpPr>
            <p:nvPr/>
          </p:nvGrpSpPr>
          <p:grpSpPr bwMode="auto">
            <a:xfrm>
              <a:off x="685801" y="1379668"/>
              <a:ext cx="9188137" cy="5554531"/>
              <a:chOff x="304800" y="1228042"/>
              <a:chExt cx="10359176" cy="6087157"/>
            </a:xfrm>
            <a:grpFill/>
          </p:grpSpPr>
          <p:grpSp>
            <p:nvGrpSpPr>
              <p:cNvPr id="7" name="Group 6">
                <a:extLst>
                  <a:ext uri="{FF2B5EF4-FFF2-40B4-BE49-F238E27FC236}">
                    <a16:creationId xmlns="" xmlns:a16="http://schemas.microsoft.com/office/drawing/2014/main" id="{1E4CE39C-7E96-4865-BFF9-81246C3EA293}"/>
                  </a:ext>
                </a:extLst>
              </p:cNvPr>
              <p:cNvGrpSpPr>
                <a:grpSpLocks/>
              </p:cNvGrpSpPr>
              <p:nvPr/>
            </p:nvGrpSpPr>
            <p:grpSpPr bwMode="auto">
              <a:xfrm>
                <a:off x="304800" y="1228042"/>
                <a:ext cx="8534400" cy="6087157"/>
                <a:chOff x="304800" y="694642"/>
                <a:chExt cx="8534400" cy="6087157"/>
              </a:xfrm>
              <a:grpFill/>
            </p:grpSpPr>
            <p:graphicFrame>
              <p:nvGraphicFramePr>
                <p:cNvPr id="10" name="Diagram 9">
                  <a:extLst>
                    <a:ext uri="{FF2B5EF4-FFF2-40B4-BE49-F238E27FC236}">
                      <a16:creationId xmlns="" xmlns:a16="http://schemas.microsoft.com/office/drawing/2014/main" id="{2850E970-2F7B-4F89-BF49-B573F3172501}"/>
                    </a:ext>
                  </a:extLst>
                </p:cNvPr>
                <p:cNvGraphicFramePr/>
                <p:nvPr>
                  <p:extLst>
                    <p:ext uri="{D42A27DB-BD31-4B8C-83A1-F6EECF244321}">
                      <p14:modId xmlns="" xmlns:p14="http://schemas.microsoft.com/office/powerpoint/2010/main" val="3795912298"/>
                    </p:ext>
                  </p:extLst>
                </p:nvPr>
              </p:nvGraphicFramePr>
              <p:xfrm>
                <a:off x="304800" y="694642"/>
                <a:ext cx="8534400" cy="6087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Oval 10">
                  <a:extLst>
                    <a:ext uri="{FF2B5EF4-FFF2-40B4-BE49-F238E27FC236}">
                      <a16:creationId xmlns="" xmlns:a16="http://schemas.microsoft.com/office/drawing/2014/main" id="{771278F3-733A-46A1-80EA-6B1BDA4DB7A1}"/>
                    </a:ext>
                  </a:extLst>
                </p:cNvPr>
                <p:cNvSpPr>
                  <a:spLocks noChangeArrowheads="1"/>
                </p:cNvSpPr>
                <p:nvPr/>
              </p:nvSpPr>
              <p:spPr bwMode="auto">
                <a:xfrm>
                  <a:off x="5287750" y="1657625"/>
                  <a:ext cx="1539241" cy="558166"/>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800">
                      <a:latin typeface="Calibri" panose="020F0502020204030204" pitchFamily="34" charset="0"/>
                    </a:rPr>
                    <a:t> 2 LORs</a:t>
                  </a:r>
                </a:p>
              </p:txBody>
            </p:sp>
            <p:sp>
              <p:nvSpPr>
                <p:cNvPr id="12" name="Oval 11">
                  <a:extLst>
                    <a:ext uri="{FF2B5EF4-FFF2-40B4-BE49-F238E27FC236}">
                      <a16:creationId xmlns="" xmlns:a16="http://schemas.microsoft.com/office/drawing/2014/main" id="{7D0C337C-415C-4B27-ADA4-DA18DDB921E0}"/>
                    </a:ext>
                  </a:extLst>
                </p:cNvPr>
                <p:cNvSpPr>
                  <a:spLocks noChangeArrowheads="1"/>
                </p:cNvSpPr>
                <p:nvPr/>
              </p:nvSpPr>
              <p:spPr bwMode="auto">
                <a:xfrm>
                  <a:off x="3011904" y="3113550"/>
                  <a:ext cx="3231261" cy="747430"/>
                </a:xfrm>
                <a:prstGeom prst="ellipse">
                  <a:avLst/>
                </a:prstGeom>
                <a:solidFill>
                  <a:schemeClr val="accent4">
                    <a:lumMod val="60000"/>
                    <a:lumOff val="40000"/>
                  </a:schemeClr>
                </a:solidFill>
                <a:ln w="9525" algn="ctr">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600">
                      <a:latin typeface="Calibri" panose="020F0502020204030204" pitchFamily="34" charset="0"/>
                    </a:rPr>
                    <a:t>IELTS/TOEFL/PTE/DET(Any One)</a:t>
                  </a:r>
                </a:p>
              </p:txBody>
            </p:sp>
            <p:sp>
              <p:nvSpPr>
                <p:cNvPr id="13" name="Oval 12">
                  <a:extLst>
                    <a:ext uri="{FF2B5EF4-FFF2-40B4-BE49-F238E27FC236}">
                      <a16:creationId xmlns="" xmlns:a16="http://schemas.microsoft.com/office/drawing/2014/main" id="{51319C17-6667-493F-BBE2-913D079AE322}"/>
                    </a:ext>
                  </a:extLst>
                </p:cNvPr>
                <p:cNvSpPr>
                  <a:spLocks noChangeArrowheads="1"/>
                </p:cNvSpPr>
                <p:nvPr/>
              </p:nvSpPr>
              <p:spPr bwMode="auto">
                <a:xfrm>
                  <a:off x="3221397" y="3986825"/>
                  <a:ext cx="2701205" cy="747430"/>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600">
                      <a:latin typeface="Calibri" panose="020F0502020204030204" pitchFamily="34" charset="0"/>
                    </a:rPr>
                    <a:t>Application Form (Online/Offline)</a:t>
                  </a:r>
                </a:p>
              </p:txBody>
            </p:sp>
            <p:sp>
              <p:nvSpPr>
                <p:cNvPr id="14" name="Oval 13">
                  <a:extLst>
                    <a:ext uri="{FF2B5EF4-FFF2-40B4-BE49-F238E27FC236}">
                      <a16:creationId xmlns="" xmlns:a16="http://schemas.microsoft.com/office/drawing/2014/main" id="{825236ED-60BB-42CC-B9A0-47DED7A55663}"/>
                    </a:ext>
                  </a:extLst>
                </p:cNvPr>
                <p:cNvSpPr>
                  <a:spLocks noChangeArrowheads="1"/>
                </p:cNvSpPr>
                <p:nvPr/>
              </p:nvSpPr>
              <p:spPr bwMode="auto">
                <a:xfrm>
                  <a:off x="2233589" y="1657625"/>
                  <a:ext cx="1693163" cy="558166"/>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800">
                      <a:latin typeface="Calibri" panose="020F0502020204030204" pitchFamily="34" charset="0"/>
                    </a:rPr>
                    <a:t>Passport</a:t>
                  </a:r>
                </a:p>
              </p:txBody>
            </p:sp>
            <p:sp>
              <p:nvSpPr>
                <p:cNvPr id="15" name="Oval 14">
                  <a:extLst>
                    <a:ext uri="{FF2B5EF4-FFF2-40B4-BE49-F238E27FC236}">
                      <a16:creationId xmlns="" xmlns:a16="http://schemas.microsoft.com/office/drawing/2014/main" id="{9C6F3FC8-6921-46AE-9161-AFA30F4DC078}"/>
                    </a:ext>
                  </a:extLst>
                </p:cNvPr>
                <p:cNvSpPr>
                  <a:spLocks noChangeArrowheads="1"/>
                </p:cNvSpPr>
                <p:nvPr/>
              </p:nvSpPr>
              <p:spPr bwMode="auto">
                <a:xfrm>
                  <a:off x="2819970" y="862495"/>
                  <a:ext cx="3486149" cy="822614"/>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anchor="ct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600">
                      <a:latin typeface="Calibri" panose="020F0502020204030204" pitchFamily="34" charset="0"/>
                    </a:rPr>
                    <a:t>Academic Documents (From 10</a:t>
                  </a:r>
                  <a:r>
                    <a:rPr lang="en-IN" altLang="en-US" sz="1600" baseline="30000">
                      <a:latin typeface="Calibri" panose="020F0502020204030204" pitchFamily="34" charset="0"/>
                    </a:rPr>
                    <a:t>th</a:t>
                  </a:r>
                  <a:r>
                    <a:rPr lang="en-IN" altLang="en-US" sz="1600">
                      <a:latin typeface="Calibri" panose="020F0502020204030204" pitchFamily="34" charset="0"/>
                    </a:rPr>
                    <a:t> to latest)</a:t>
                  </a:r>
                </a:p>
              </p:txBody>
            </p:sp>
            <p:sp>
              <p:nvSpPr>
                <p:cNvPr id="16" name="Oval 15">
                  <a:extLst>
                    <a:ext uri="{FF2B5EF4-FFF2-40B4-BE49-F238E27FC236}">
                      <a16:creationId xmlns="" xmlns:a16="http://schemas.microsoft.com/office/drawing/2014/main" id="{F3CE1876-ED8E-4E36-8767-A1A68FFAE00C}"/>
                    </a:ext>
                  </a:extLst>
                </p:cNvPr>
                <p:cNvSpPr>
                  <a:spLocks noChangeArrowheads="1"/>
                </p:cNvSpPr>
                <p:nvPr/>
              </p:nvSpPr>
              <p:spPr bwMode="auto">
                <a:xfrm>
                  <a:off x="3962400" y="1745973"/>
                  <a:ext cx="1266827" cy="555308"/>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800">
                      <a:latin typeface="Calibri" panose="020F0502020204030204" pitchFamily="34" charset="0"/>
                    </a:rPr>
                    <a:t>SOP</a:t>
                  </a:r>
                </a:p>
              </p:txBody>
            </p:sp>
          </p:grpSp>
          <p:cxnSp>
            <p:nvCxnSpPr>
              <p:cNvPr id="8" name="Elbow Connector 7">
                <a:extLst>
                  <a:ext uri="{FF2B5EF4-FFF2-40B4-BE49-F238E27FC236}">
                    <a16:creationId xmlns="" xmlns:a16="http://schemas.microsoft.com/office/drawing/2014/main" id="{25DF79B5-B47B-4651-915C-A20DEC9275FF}"/>
                  </a:ext>
                </a:extLst>
              </p:cNvPr>
              <p:cNvCxnSpPr>
                <a:cxnSpLocks noChangeShapeType="1"/>
              </p:cNvCxnSpPr>
              <p:nvPr/>
            </p:nvCxnSpPr>
            <p:spPr bwMode="auto">
              <a:xfrm>
                <a:off x="5562601" y="4769423"/>
                <a:ext cx="743518" cy="690472"/>
              </a:xfrm>
              <a:prstGeom prst="bentConnector3">
                <a:avLst>
                  <a:gd name="adj1" fmla="val 50000"/>
                </a:avLst>
              </a:prstGeom>
              <a:grpFill/>
              <a:ln w="9525" algn="ctr">
                <a:solidFill>
                  <a:schemeClr val="tx1"/>
                </a:solidFill>
                <a:round/>
                <a:headEnd/>
                <a:tailEnd type="triangl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9" name="Rectangle 8">
                <a:extLst>
                  <a:ext uri="{FF2B5EF4-FFF2-40B4-BE49-F238E27FC236}">
                    <a16:creationId xmlns="" xmlns:a16="http://schemas.microsoft.com/office/drawing/2014/main" id="{954E24AB-EF9F-4EDE-A474-E9B6423ABE48}"/>
                  </a:ext>
                </a:extLst>
              </p:cNvPr>
              <p:cNvSpPr>
                <a:spLocks noChangeArrowheads="1"/>
              </p:cNvSpPr>
              <p:nvPr/>
            </p:nvSpPr>
            <p:spPr bwMode="auto">
              <a:xfrm>
                <a:off x="6595148" y="3721018"/>
                <a:ext cx="4068828" cy="3310218"/>
              </a:xfrm>
              <a:prstGeom prst="rect">
                <a:avLst/>
              </a:prstGeom>
              <a:ln w="9525" algn="ctr">
                <a:solidFill>
                  <a:schemeClr val="tx1"/>
                </a:solidFill>
                <a:round/>
                <a:headEnd/>
                <a:tailEnd/>
              </a:ln>
              <a:effectLst/>
            </p:spPr>
            <p:style>
              <a:lnRef idx="0">
                <a:scrgbClr r="0" g="0" b="0"/>
              </a:lnRef>
              <a:fillRef idx="1001">
                <a:schemeClr val="lt2"/>
              </a:fillRef>
              <a:effectRef idx="0">
                <a:scrgbClr r="0" g="0" b="0"/>
              </a:effectRef>
              <a:fontRef idx="major"/>
            </p:style>
            <p:txBody>
              <a:bodyP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US" altLang="en-US" sz="1600" b="1" u="sng">
                    <a:highlight>
                      <a:srgbClr val="FFFF00"/>
                    </a:highlight>
                    <a:latin typeface="Calibri" panose="020F0502020204030204" pitchFamily="34" charset="0"/>
                  </a:rPr>
                  <a:t>Application Fee</a:t>
                </a:r>
              </a:p>
              <a:p>
                <a:pPr eaLnBrk="1" hangingPunct="1">
                  <a:spcBef>
                    <a:spcPts val="600"/>
                  </a:spcBef>
                  <a:buClr>
                    <a:srgbClr val="000000"/>
                  </a:buClr>
                  <a:buFont typeface="Times New Roman" panose="02020603050405020304" pitchFamily="18" charset="0"/>
                  <a:buNone/>
                </a:pPr>
                <a:r>
                  <a:rPr lang="en-US" altLang="en-US" sz="1400" u="sng">
                    <a:latin typeface="Calibri" panose="020F0502020204030204" pitchFamily="34" charset="0"/>
                  </a:rPr>
                  <a:t>Trinity College Dublin</a:t>
                </a:r>
                <a:r>
                  <a:rPr lang="en-US" altLang="en-US" sz="1400">
                    <a:latin typeface="Calibri" panose="020F0502020204030204" pitchFamily="34" charset="0"/>
                  </a:rPr>
                  <a:t>: €40 for MBA and €55 for other courses</a:t>
                </a:r>
              </a:p>
              <a:p>
                <a:pPr>
                  <a:spcBef>
                    <a:spcPts val="600"/>
                  </a:spcBef>
                  <a:buClrTx/>
                  <a:buFontTx/>
                  <a:buNone/>
                </a:pPr>
                <a:r>
                  <a:rPr lang="en-US" altLang="en-US" sz="1400" u="sng">
                    <a:latin typeface="Calibri" panose="020F0502020204030204" pitchFamily="34" charset="0"/>
                  </a:rPr>
                  <a:t>University of Galway</a:t>
                </a:r>
                <a:r>
                  <a:rPr lang="en-US" altLang="en-US" sz="1400">
                    <a:latin typeface="Calibri" panose="020F0502020204030204" pitchFamily="34" charset="0"/>
                  </a:rPr>
                  <a:t>: €35 (PG)</a:t>
                </a:r>
              </a:p>
              <a:p>
                <a:pPr>
                  <a:spcBef>
                    <a:spcPts val="600"/>
                  </a:spcBef>
                  <a:buClrTx/>
                  <a:buNone/>
                </a:pPr>
                <a:r>
                  <a:rPr lang="en-US" altLang="en-US" sz="1400" u="sng">
                    <a:latin typeface="Calibri" panose="020F0502020204030204" pitchFamily="34" charset="0"/>
                  </a:rPr>
                  <a:t>University College Cork</a:t>
                </a:r>
                <a:r>
                  <a:rPr lang="en-US" altLang="en-US" sz="1400">
                    <a:latin typeface="Calibri" panose="020F0502020204030204" pitchFamily="34" charset="0"/>
                  </a:rPr>
                  <a:t>: €50 (UG&amp; PG)</a:t>
                </a:r>
              </a:p>
              <a:p>
                <a:pPr>
                  <a:spcBef>
                    <a:spcPts val="600"/>
                  </a:spcBef>
                  <a:buClrTx/>
                  <a:buNone/>
                </a:pPr>
                <a:r>
                  <a:rPr lang="en-US" altLang="en-US" sz="1400" u="sng">
                    <a:latin typeface="Calibri" panose="020F0502020204030204" pitchFamily="34" charset="0"/>
                  </a:rPr>
                  <a:t>University of Limerick</a:t>
                </a:r>
                <a:r>
                  <a:rPr lang="en-US" altLang="en-US" sz="1400">
                    <a:latin typeface="Calibri" panose="020F0502020204030204" pitchFamily="34" charset="0"/>
                  </a:rPr>
                  <a:t>: €50 (UG&amp;PG)</a:t>
                </a:r>
              </a:p>
              <a:p>
                <a:pPr>
                  <a:spcBef>
                    <a:spcPts val="600"/>
                  </a:spcBef>
                  <a:buClrTx/>
                  <a:buFontTx/>
                  <a:buNone/>
                </a:pPr>
                <a:r>
                  <a:rPr lang="en-US" altLang="en-US" sz="1400" u="sng">
                    <a:latin typeface="Calibri" panose="020F0502020204030204" pitchFamily="34" charset="0"/>
                  </a:rPr>
                  <a:t>Maynooth University: </a:t>
                </a:r>
                <a:r>
                  <a:rPr lang="en-US" altLang="en-US" sz="1400">
                    <a:latin typeface="Calibri" panose="020F0502020204030204" pitchFamily="34" charset="0"/>
                  </a:rPr>
                  <a:t>€50 (PG) €35 (UG)</a:t>
                </a:r>
              </a:p>
              <a:p>
                <a:pPr>
                  <a:spcBef>
                    <a:spcPts val="600"/>
                  </a:spcBef>
                  <a:buClrTx/>
                  <a:buFontTx/>
                  <a:buNone/>
                </a:pPr>
                <a:r>
                  <a:rPr lang="en-US" altLang="en-US" sz="1400" u="sng">
                    <a:latin typeface="Calibri" panose="020F0502020204030204" pitchFamily="34" charset="0"/>
                  </a:rPr>
                  <a:t>Atlantic Technological University (All Campus):</a:t>
                </a:r>
                <a:r>
                  <a:rPr lang="en-US" altLang="en-US" sz="1400">
                    <a:latin typeface="Calibri" panose="020F0502020204030204" pitchFamily="34" charset="0"/>
                  </a:rPr>
                  <a:t>€30 (PG)</a:t>
                </a:r>
              </a:p>
              <a:p>
                <a:pPr>
                  <a:spcBef>
                    <a:spcPts val="600"/>
                  </a:spcBef>
                  <a:buClrTx/>
                  <a:buFontTx/>
                  <a:buNone/>
                </a:pPr>
                <a:r>
                  <a:rPr lang="en-US" altLang="en-US" sz="1400" u="sng">
                    <a:latin typeface="Calibri" panose="020F0502020204030204" pitchFamily="34" charset="0"/>
                  </a:rPr>
                  <a:t>American College Dublin: </a:t>
                </a:r>
                <a:r>
                  <a:rPr lang="en-US" altLang="en-US" sz="1400">
                    <a:latin typeface="Calibri" panose="020F0502020204030204" pitchFamily="34" charset="0"/>
                  </a:rPr>
                  <a:t>€30</a:t>
                </a:r>
              </a:p>
              <a:p>
                <a:pPr>
                  <a:spcBef>
                    <a:spcPts val="600"/>
                  </a:spcBef>
                  <a:buClrTx/>
                  <a:buFontTx/>
                  <a:buNone/>
                </a:pPr>
                <a:r>
                  <a:rPr lang="en-US" altLang="en-US" sz="1400">
                    <a:latin typeface="Calibri" panose="020F0502020204030204" pitchFamily="34" charset="0"/>
                  </a:rPr>
                  <a:t> </a:t>
                </a:r>
              </a:p>
              <a:p>
                <a:pPr>
                  <a:spcBef>
                    <a:spcPts val="600"/>
                  </a:spcBef>
                  <a:buClrTx/>
                  <a:buFontTx/>
                  <a:buNone/>
                </a:pPr>
                <a:endParaRPr lang="en-US" altLang="en-US" sz="1400">
                  <a:latin typeface="Calibri" panose="020F0502020204030204" pitchFamily="34" charset="0"/>
                </a:endParaRPr>
              </a:p>
              <a:p>
                <a:pPr>
                  <a:spcBef>
                    <a:spcPts val="600"/>
                  </a:spcBef>
                  <a:buClrTx/>
                  <a:buFontTx/>
                  <a:buNone/>
                </a:pPr>
                <a:endParaRPr lang="en-US" altLang="en-US" sz="1400">
                  <a:latin typeface="Calibri" panose="020F0502020204030204" pitchFamily="34" charset="0"/>
                </a:endParaRPr>
              </a:p>
            </p:txBody>
          </p:sp>
        </p:grpSp>
        <p:sp>
          <p:nvSpPr>
            <p:cNvPr id="6" name="Oval 16">
              <a:extLst>
                <a:ext uri="{FF2B5EF4-FFF2-40B4-BE49-F238E27FC236}">
                  <a16:creationId xmlns="" xmlns:a16="http://schemas.microsoft.com/office/drawing/2014/main" id="{8C5216B1-38BF-4E01-8326-8B7D971C41DE}"/>
                </a:ext>
              </a:extLst>
            </p:cNvPr>
            <p:cNvSpPr>
              <a:spLocks noChangeArrowheads="1"/>
            </p:cNvSpPr>
            <p:nvPr/>
          </p:nvSpPr>
          <p:spPr bwMode="auto">
            <a:xfrm>
              <a:off x="2779620" y="2822712"/>
              <a:ext cx="1593273" cy="434924"/>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anchor="ct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800">
                  <a:latin typeface="Calibri" panose="020F0502020204030204" pitchFamily="34" charset="0"/>
                </a:rPr>
                <a:t>Resume</a:t>
              </a:r>
            </a:p>
          </p:txBody>
        </p:sp>
      </p:grpSp>
      <p:sp>
        <p:nvSpPr>
          <p:cNvPr id="17" name="Oval 16">
            <a:extLst>
              <a:ext uri="{FF2B5EF4-FFF2-40B4-BE49-F238E27FC236}">
                <a16:creationId xmlns="" xmlns:a16="http://schemas.microsoft.com/office/drawing/2014/main" id="{EA1EDAB4-9B97-49D6-A50A-A7B6DD03560C}"/>
              </a:ext>
            </a:extLst>
          </p:cNvPr>
          <p:cNvSpPr>
            <a:spLocks noChangeArrowheads="1"/>
          </p:cNvSpPr>
          <p:nvPr/>
        </p:nvSpPr>
        <p:spPr bwMode="auto">
          <a:xfrm>
            <a:off x="3249492" y="1926198"/>
            <a:ext cx="1600200" cy="411093"/>
          </a:xfrm>
          <a:prstGeom prst="ellipse">
            <a:avLst/>
          </a:prstGeom>
          <a:ln>
            <a:headEnd/>
            <a:tailEnd/>
          </a:ln>
        </p:spPr>
        <p:style>
          <a:lnRef idx="1">
            <a:schemeClr val="accent4"/>
          </a:lnRef>
          <a:fillRef idx="2">
            <a:schemeClr val="accent4"/>
          </a:fillRef>
          <a:effectRef idx="1">
            <a:schemeClr val="accent4"/>
          </a:effectRef>
          <a:fontRef idx="minor">
            <a:schemeClr val="dk1"/>
          </a:fontRef>
        </p:style>
        <p:txBody>
          <a:bodyPr anchor="ctr"/>
          <a:lstStyle>
            <a:lvl1pPr defTabSz="45720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defTabSz="45720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defTabSz="4572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defTabSz="4572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defTabSz="4572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ct val="0"/>
              </a:spcBef>
              <a:buClr>
                <a:srgbClr val="000000"/>
              </a:buClr>
              <a:buFont typeface="Times New Roman" panose="02020603050405020304" pitchFamily="18" charset="0"/>
              <a:buNone/>
            </a:pPr>
            <a:r>
              <a:rPr lang="en-IN" altLang="en-US" sz="1800">
                <a:latin typeface="Calibri" panose="020F0502020204030204" pitchFamily="34" charset="0"/>
              </a:rPr>
              <a:t>Work Exp.</a:t>
            </a:r>
          </a:p>
        </p:txBody>
      </p:sp>
    </p:spTree>
    <p:extLst>
      <p:ext uri="{BB962C8B-B14F-4D97-AF65-F5344CB8AC3E}">
        <p14:creationId xmlns="" xmlns:p14="http://schemas.microsoft.com/office/powerpoint/2010/main" val="2374100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2B2A65FE-97E4-4850-B471-429200A456A4}"/>
              </a:ext>
            </a:extLst>
          </p:cNvPr>
          <p:cNvSpPr txBox="1">
            <a:spLocks noChangeArrowheads="1"/>
          </p:cNvSpPr>
          <p:nvPr/>
        </p:nvSpPr>
        <p:spPr bwMode="auto">
          <a:xfrm>
            <a:off x="1295400" y="98940"/>
            <a:ext cx="6248400" cy="463846"/>
          </a:xfrm>
          <a:prstGeom prst="rect">
            <a:avLst/>
          </a:prstGeom>
          <a:ln/>
        </p:spPr>
        <p:style>
          <a:lnRef idx="0">
            <a:schemeClr val="accent5"/>
          </a:lnRef>
          <a:fillRef idx="3">
            <a:schemeClr val="accent5"/>
          </a:fillRef>
          <a:effectRef idx="3">
            <a:schemeClr val="accent5"/>
          </a:effectRef>
          <a:fontRef idx="minor">
            <a:schemeClr val="lt1"/>
          </a:fontRef>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eaLnBrk="1" hangingPunct="1">
              <a:spcBef>
                <a:spcPts val="1500"/>
              </a:spcBef>
              <a:defRPr/>
            </a:pPr>
            <a:r>
              <a:rPr lang="en-US" sz="2400" b="1">
                <a:solidFill>
                  <a:schemeClr val="tx1"/>
                </a:solidFill>
                <a:latin typeface="+mn-lt"/>
              </a:rPr>
              <a:t>Entry Criteria</a:t>
            </a:r>
          </a:p>
        </p:txBody>
      </p:sp>
      <p:sp>
        <p:nvSpPr>
          <p:cNvPr id="4" name="Rectangle 4">
            <a:extLst>
              <a:ext uri="{FF2B5EF4-FFF2-40B4-BE49-F238E27FC236}">
                <a16:creationId xmlns="" xmlns:a16="http://schemas.microsoft.com/office/drawing/2014/main" id="{A0EA3FAC-853D-439F-B72B-FE57C7CFC261}"/>
              </a:ext>
            </a:extLst>
          </p:cNvPr>
          <p:cNvSpPr>
            <a:spLocks noChangeArrowheads="1"/>
          </p:cNvSpPr>
          <p:nvPr/>
        </p:nvSpPr>
        <p:spPr bwMode="auto">
          <a:xfrm>
            <a:off x="190500" y="997713"/>
            <a:ext cx="8762999" cy="3141502"/>
          </a:xfrm>
          <a:prstGeom prst="rect">
            <a:avLst/>
          </a:prstGeom>
          <a:solidFill>
            <a:schemeClr val="bg1">
              <a:lumMod val="95000"/>
            </a:schemeClr>
          </a:solidFill>
          <a:ln>
            <a:noFill/>
          </a:ln>
          <a:effectLst/>
        </p:spPr>
        <p:txBody>
          <a:bodyPr wrap="square" lIns="90000" tIns="46800" rIns="90000" bIns="46800" anchor="ctr">
            <a:spAutoFit/>
          </a:bodyPr>
          <a:lstStyle>
            <a:lvl1pPr>
              <a:spcBef>
                <a:spcPct val="40000"/>
              </a:spcBef>
              <a:buClr>
                <a:srgbClr val="0070C0"/>
              </a:buClr>
              <a:buFont typeface="Wingdings" panose="05000000000000000000" pitchFamily="2" charset="2"/>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3pPr>
            <a:lvl4pPr>
              <a:spcBef>
                <a:spcPct val="40000"/>
              </a:spcBef>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4pPr>
            <a:lvl5pPr>
              <a:spcBef>
                <a:spcPct val="40000"/>
              </a:spcBef>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5pPr>
            <a:lvl6pPr eaLnBrk="0" fontAlgn="base" hangingPunct="0">
              <a:spcBef>
                <a:spcPct val="40000"/>
              </a:spcBef>
              <a:spcAft>
                <a:spcPct val="0"/>
              </a:spcAft>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6pPr>
            <a:lvl7pPr eaLnBrk="0" fontAlgn="base" hangingPunct="0">
              <a:spcBef>
                <a:spcPct val="40000"/>
              </a:spcBef>
              <a:spcAft>
                <a:spcPct val="0"/>
              </a:spcAft>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7pPr>
            <a:lvl8pPr eaLnBrk="0" fontAlgn="base" hangingPunct="0">
              <a:spcBef>
                <a:spcPct val="40000"/>
              </a:spcBef>
              <a:spcAft>
                <a:spcPct val="0"/>
              </a:spcAft>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8pPr>
            <a:lvl9pPr eaLnBrk="0" fontAlgn="base" hangingPunct="0">
              <a:spcBef>
                <a:spcPct val="40000"/>
              </a:spcBef>
              <a:spcAft>
                <a:spcPct val="0"/>
              </a:spcAft>
              <a:buChar char="»"/>
              <a:tabLst>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Lst>
              <a:defRPr sz="2400">
                <a:solidFill>
                  <a:schemeClr val="tx1"/>
                </a:solidFill>
                <a:latin typeface="Trebuchet MS" panose="020B0603020202020204" pitchFamily="34" charset="0"/>
                <a:cs typeface="Arial" panose="020B0604020202020204" pitchFamily="34" charset="0"/>
              </a:defRPr>
            </a:lvl9pPr>
          </a:lstStyle>
          <a:p>
            <a:pPr algn="just">
              <a:spcBef>
                <a:spcPct val="0"/>
              </a:spcBef>
              <a:buClrTx/>
              <a:buFontTx/>
              <a:buNone/>
            </a:pPr>
            <a:r>
              <a:rPr lang="en-GB" altLang="en-US" sz="1800" b="1">
                <a:solidFill>
                  <a:srgbClr val="000000"/>
                </a:solidFill>
                <a:latin typeface="Calibri" panose="020F0502020204030204" pitchFamily="34" charset="0"/>
              </a:rPr>
              <a:t>Bachelors:</a:t>
            </a:r>
            <a:r>
              <a:rPr lang="en-GB" altLang="en-US" sz="1800">
                <a:solidFill>
                  <a:srgbClr val="000000"/>
                </a:solidFill>
                <a:latin typeface="Calibri" panose="020F0502020204030204" pitchFamily="34" charset="0"/>
              </a:rPr>
              <a:t>	</a:t>
            </a:r>
            <a:r>
              <a:rPr lang="en-GB" altLang="en-US" sz="1800">
                <a:latin typeface="Calibri" panose="020F0502020204030204" pitchFamily="34" charset="0"/>
              </a:rPr>
              <a:t>Minimum </a:t>
            </a:r>
            <a:r>
              <a:rPr lang="en-GB" altLang="en-US" sz="1800" b="1">
                <a:latin typeface="Calibri" panose="020F0502020204030204" pitchFamily="34" charset="0"/>
              </a:rPr>
              <a:t>65%-90%</a:t>
            </a:r>
            <a:r>
              <a:rPr lang="en-GB" altLang="en-US" sz="1800">
                <a:latin typeface="Calibri" panose="020F0502020204030204" pitchFamily="34" charset="0"/>
              </a:rPr>
              <a:t> in class 12</a:t>
            </a:r>
            <a:r>
              <a:rPr lang="en-GB" altLang="en-US" sz="1800" baseline="30000">
                <a:latin typeface="Calibri" panose="020F0502020204030204" pitchFamily="34" charset="0"/>
              </a:rPr>
              <a:t>th</a:t>
            </a:r>
            <a:r>
              <a:rPr lang="en-GB" altLang="en-US" sz="1800">
                <a:latin typeface="Calibri" panose="020F0502020204030204" pitchFamily="34" charset="0"/>
              </a:rPr>
              <a:t> for Universities</a:t>
            </a:r>
          </a:p>
          <a:p>
            <a:pPr lvl="4">
              <a:spcBef>
                <a:spcPct val="0"/>
              </a:spcBef>
              <a:buFontTx/>
              <a:buNone/>
            </a:pPr>
            <a:r>
              <a:rPr lang="en-GB" altLang="en-US" sz="1800" b="1">
                <a:latin typeface="Calibri" panose="020F0502020204030204" pitchFamily="34" charset="0"/>
              </a:rPr>
              <a:t>	</a:t>
            </a:r>
            <a:r>
              <a:rPr lang="en-GB" altLang="en-US" sz="1800" b="1">
                <a:solidFill>
                  <a:srgbClr val="00B050"/>
                </a:solidFill>
                <a:latin typeface="Calibri" panose="020F0502020204030204" pitchFamily="34" charset="0"/>
              </a:rPr>
              <a:t> </a:t>
            </a:r>
            <a:r>
              <a:rPr lang="en-GB" altLang="en-US" sz="1800" b="1">
                <a:latin typeface="Calibri" panose="020F0502020204030204" pitchFamily="34" charset="0"/>
              </a:rPr>
              <a:t>55%-60% </a:t>
            </a:r>
            <a:r>
              <a:rPr lang="en-GB" altLang="en-US" sz="1800">
                <a:latin typeface="Calibri" panose="020F0502020204030204" pitchFamily="34" charset="0"/>
              </a:rPr>
              <a:t>in class 12</a:t>
            </a:r>
            <a:r>
              <a:rPr lang="en-GB" altLang="en-US" sz="1800" baseline="30000">
                <a:latin typeface="Calibri" panose="020F0502020204030204" pitchFamily="34" charset="0"/>
              </a:rPr>
              <a:t>th</a:t>
            </a:r>
            <a:r>
              <a:rPr lang="en-GB" altLang="en-US" sz="1800" b="1">
                <a:latin typeface="Calibri" panose="020F0502020204030204" pitchFamily="34" charset="0"/>
              </a:rPr>
              <a:t> </a:t>
            </a:r>
            <a:r>
              <a:rPr lang="en-GB" altLang="en-US" sz="1800">
                <a:latin typeface="Calibri" panose="020F0502020204030204" pitchFamily="34" charset="0"/>
              </a:rPr>
              <a:t>for Colleges</a:t>
            </a:r>
          </a:p>
          <a:p>
            <a:pPr lvl="4">
              <a:spcBef>
                <a:spcPct val="0"/>
              </a:spcBef>
              <a:buFontTx/>
              <a:buNone/>
            </a:pPr>
            <a:endParaRPr lang="en-GB" altLang="en-US" sz="1800" b="1">
              <a:latin typeface="Calibri" panose="020F0502020204030204" pitchFamily="34" charset="0"/>
            </a:endParaRPr>
          </a:p>
          <a:p>
            <a:pPr>
              <a:spcBef>
                <a:spcPct val="0"/>
              </a:spcBef>
              <a:buClrTx/>
              <a:buNone/>
            </a:pPr>
            <a:r>
              <a:rPr lang="en-GB" altLang="en-US" sz="1800" b="1">
                <a:latin typeface="Calibri" panose="020F0502020204030204" pitchFamily="34" charset="0"/>
              </a:rPr>
              <a:t>Masters :	</a:t>
            </a:r>
            <a:r>
              <a:rPr lang="en-GB" altLang="en-US" sz="1800">
                <a:latin typeface="Calibri" panose="020F0502020204030204" pitchFamily="34" charset="0"/>
              </a:rPr>
              <a:t>Minimum </a:t>
            </a:r>
            <a:r>
              <a:rPr lang="en-GB" altLang="en-US" sz="1800" b="1">
                <a:latin typeface="Calibri" panose="020F0502020204030204" pitchFamily="34" charset="0"/>
              </a:rPr>
              <a:t>55%-75% </a:t>
            </a:r>
            <a:r>
              <a:rPr lang="en-GB" altLang="en-US" sz="1800">
                <a:latin typeface="Calibri" panose="020F0502020204030204" pitchFamily="34" charset="0"/>
              </a:rPr>
              <a:t>in Graduation with IELTS </a:t>
            </a:r>
            <a:r>
              <a:rPr lang="en-GB" altLang="en-US" sz="1800" b="1">
                <a:latin typeface="Calibri" panose="020F0502020204030204" pitchFamily="34" charset="0"/>
              </a:rPr>
              <a:t>6.5* </a:t>
            </a:r>
            <a:r>
              <a:rPr lang="en-GB" altLang="en-US" sz="1800">
                <a:latin typeface="Calibri" panose="020F0502020204030204" pitchFamily="34" charset="0"/>
              </a:rPr>
              <a:t>with no band less than 6.0. 	IELTS </a:t>
            </a:r>
            <a:r>
              <a:rPr lang="en-GB" altLang="en-US" sz="1800" b="1">
                <a:latin typeface="Calibri" panose="020F0502020204030204" pitchFamily="34" charset="0"/>
              </a:rPr>
              <a:t>6 </a:t>
            </a:r>
            <a:r>
              <a:rPr lang="en-GB" altLang="en-US" sz="1800">
                <a:latin typeface="Calibri" panose="020F0502020204030204" pitchFamily="34" charset="0"/>
              </a:rPr>
              <a:t>with no band less than 5.5 is also acceptable in some Universities and Colleges. </a:t>
            </a:r>
          </a:p>
          <a:p>
            <a:pPr>
              <a:spcBef>
                <a:spcPct val="0"/>
              </a:spcBef>
              <a:buClrTx/>
              <a:buNone/>
            </a:pPr>
            <a:endParaRPr lang="en-GB" altLang="en-US" sz="1800" b="1">
              <a:latin typeface="Calibri" panose="020F0502020204030204" pitchFamily="34" charset="0"/>
            </a:endParaRPr>
          </a:p>
          <a:p>
            <a:pPr>
              <a:spcBef>
                <a:spcPct val="0"/>
              </a:spcBef>
              <a:buClrTx/>
              <a:buNone/>
            </a:pPr>
            <a:r>
              <a:rPr lang="en-GB" altLang="en-US" sz="1800" b="1">
                <a:latin typeface="Calibri" panose="020F0502020204030204" pitchFamily="34" charset="0"/>
              </a:rPr>
              <a:t>IELTS equivalents like DET, PTE, TOEFL are also acceptable.</a:t>
            </a:r>
          </a:p>
          <a:p>
            <a:pPr>
              <a:spcBef>
                <a:spcPct val="0"/>
              </a:spcBef>
              <a:buClrTx/>
              <a:buNone/>
            </a:pPr>
            <a:endParaRPr lang="en-GB" altLang="en-US" sz="1800" b="1">
              <a:latin typeface="Calibri" panose="020F0502020204030204" pitchFamily="34" charset="0"/>
            </a:endParaRPr>
          </a:p>
          <a:p>
            <a:pPr>
              <a:spcBef>
                <a:spcPct val="0"/>
              </a:spcBef>
              <a:buClrTx/>
              <a:buNone/>
            </a:pPr>
            <a:r>
              <a:rPr lang="en-GB" altLang="en-US" sz="1800" b="1">
                <a:latin typeface="Calibri" panose="020F0502020204030204" pitchFamily="34" charset="0"/>
              </a:rPr>
              <a:t>DET and TOEFL (Home Edition) are not accepted by some universities.</a:t>
            </a:r>
          </a:p>
          <a:p>
            <a:pPr>
              <a:spcBef>
                <a:spcPct val="0"/>
              </a:spcBef>
              <a:buClrTx/>
              <a:buNone/>
            </a:pPr>
            <a:r>
              <a:rPr lang="en-GB" altLang="en-US" sz="1800">
                <a:latin typeface="Calibri" panose="020F0502020204030204" pitchFamily="34" charset="0"/>
              </a:rPr>
              <a:t> </a:t>
            </a:r>
          </a:p>
        </p:txBody>
      </p:sp>
    </p:spTree>
    <p:extLst>
      <p:ext uri="{BB962C8B-B14F-4D97-AF65-F5344CB8AC3E}">
        <p14:creationId xmlns="" xmlns:p14="http://schemas.microsoft.com/office/powerpoint/2010/main" val="1542947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a:extLst>
              <a:ext uri="{FF2B5EF4-FFF2-40B4-BE49-F238E27FC236}">
                <a16:creationId xmlns="" xmlns:a16="http://schemas.microsoft.com/office/drawing/2014/main" id="{36BE6B5D-A157-4CE3-AD44-62F35CCE47AF}"/>
              </a:ext>
            </a:extLst>
          </p:cNvPr>
          <p:cNvSpPr txBox="1">
            <a:spLocks noChangeArrowheads="1"/>
          </p:cNvSpPr>
          <p:nvPr/>
        </p:nvSpPr>
        <p:spPr bwMode="auto">
          <a:xfrm>
            <a:off x="1295400" y="92533"/>
            <a:ext cx="5705475" cy="463550"/>
          </a:xfrm>
          <a:prstGeom prst="rect">
            <a:avLst/>
          </a:prstGeom>
          <a:ln/>
        </p:spPr>
        <p:style>
          <a:lnRef idx="1">
            <a:schemeClr val="accent4"/>
          </a:lnRef>
          <a:fillRef idx="2">
            <a:schemeClr val="accent4"/>
          </a:fillRef>
          <a:effectRef idx="1">
            <a:schemeClr val="accent4"/>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eaLnBrk="1" hangingPunct="1">
              <a:spcBef>
                <a:spcPts val="1500"/>
              </a:spcBef>
              <a:defRPr/>
            </a:pPr>
            <a:r>
              <a:rPr lang="en-US" sz="2400" b="1">
                <a:solidFill>
                  <a:schemeClr val="tx1"/>
                </a:solidFill>
                <a:latin typeface="+mn-lt"/>
              </a:rPr>
              <a:t>Total Cost per Annum (INR)</a:t>
            </a:r>
          </a:p>
        </p:txBody>
      </p:sp>
      <p:graphicFrame>
        <p:nvGraphicFramePr>
          <p:cNvPr id="4" name="Group 2">
            <a:extLst>
              <a:ext uri="{FF2B5EF4-FFF2-40B4-BE49-F238E27FC236}">
                <a16:creationId xmlns="" xmlns:a16="http://schemas.microsoft.com/office/drawing/2014/main" id="{08402120-7122-4D4D-9049-71E585790766}"/>
              </a:ext>
            </a:extLst>
          </p:cNvPr>
          <p:cNvGraphicFramePr>
            <a:graphicFrameLocks noGrp="1"/>
          </p:cNvGraphicFramePr>
          <p:nvPr>
            <p:extLst>
              <p:ext uri="{D42A27DB-BD31-4B8C-83A1-F6EECF244321}">
                <p14:modId xmlns="" xmlns:p14="http://schemas.microsoft.com/office/powerpoint/2010/main" val="3732870429"/>
              </p:ext>
            </p:extLst>
          </p:nvPr>
        </p:nvGraphicFramePr>
        <p:xfrm>
          <a:off x="1150374" y="737420"/>
          <a:ext cx="6377438" cy="5192404"/>
        </p:xfrm>
        <a:graphic>
          <a:graphicData uri="http://schemas.openxmlformats.org/drawingml/2006/table">
            <a:tbl>
              <a:tblPr>
                <a:tableStyleId>{073A0DAA-6AF3-43AB-8588-CEC1D06C72B9}</a:tableStyleId>
              </a:tblPr>
              <a:tblGrid>
                <a:gridCol w="3170903">
                  <a:extLst>
                    <a:ext uri="{9D8B030D-6E8A-4147-A177-3AD203B41FA5}">
                      <a16:colId xmlns="" xmlns:a16="http://schemas.microsoft.com/office/drawing/2014/main" val="20000"/>
                    </a:ext>
                  </a:extLst>
                </a:gridCol>
                <a:gridCol w="3206535">
                  <a:extLst>
                    <a:ext uri="{9D8B030D-6E8A-4147-A177-3AD203B41FA5}">
                      <a16:colId xmlns="" xmlns:a16="http://schemas.microsoft.com/office/drawing/2014/main" val="20001"/>
                    </a:ext>
                  </a:extLst>
                </a:gridCol>
              </a:tblGrid>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IELTS Exam Fees</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19000</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extLst>
                  <a:ext uri="{0D108BD9-81ED-4DB2-BD59-A6C34878D82A}">
                    <a16:rowId xmlns="" xmlns:a16="http://schemas.microsoft.com/office/drawing/2014/main" val="10001"/>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Tuition Fees</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1275000</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extLst>
                  <a:ext uri="{0D108BD9-81ED-4DB2-BD59-A6C34878D82A}">
                    <a16:rowId xmlns="" xmlns:a16="http://schemas.microsoft.com/office/drawing/2014/main" val="10002"/>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Living Cost</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1200000</a:t>
                      </a:r>
                    </a:p>
                  </a:txBody>
                  <a:tcPr marL="84222" marR="84222" marT="59475" marB="45721" horzOverflow="overflow"/>
                </a:tc>
                <a:extLst>
                  <a:ext uri="{0D108BD9-81ED-4DB2-BD59-A6C34878D82A}">
                    <a16:rowId xmlns="" xmlns:a16="http://schemas.microsoft.com/office/drawing/2014/main" val="10003"/>
                  </a:ext>
                </a:extLst>
              </a:tr>
              <a:tr h="1291392">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Visa Fees (Multiple Entry) :-9000 </a:t>
                      </a:r>
                    </a:p>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VFS Service Charge:-3518</a:t>
                      </a:r>
                    </a:p>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Check &amp; verify:- 5455</a:t>
                      </a:r>
                    </a:p>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Courier service:- 500</a:t>
                      </a:r>
                    </a:p>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SMS service:- 135</a:t>
                      </a: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18608</a:t>
                      </a:r>
                    </a:p>
                  </a:txBody>
                  <a:tcPr marL="84222" marR="84222" marT="59475" marB="45721" horzOverflow="overflow"/>
                </a:tc>
                <a:extLst>
                  <a:ext uri="{0D108BD9-81ED-4DB2-BD59-A6C34878D82A}">
                    <a16:rowId xmlns="" xmlns:a16="http://schemas.microsoft.com/office/drawing/2014/main" val="10004"/>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Airfare (Mumbai to Dublin)</a:t>
                      </a: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50000</a:t>
                      </a:r>
                    </a:p>
                  </a:txBody>
                  <a:tcPr marL="84222" marR="84222" marT="59475" marB="45721" horzOverflow="overflow"/>
                </a:tc>
                <a:extLst>
                  <a:ext uri="{0D108BD9-81ED-4DB2-BD59-A6C34878D82A}">
                    <a16:rowId xmlns="" xmlns:a16="http://schemas.microsoft.com/office/drawing/2014/main" val="10005"/>
                  </a:ext>
                </a:extLst>
              </a:tr>
              <a:tr h="579846">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Total</a:t>
                      </a:r>
                    </a:p>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(Say)</a:t>
                      </a: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2561608</a:t>
                      </a:r>
                    </a:p>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2560000</a:t>
                      </a:r>
                    </a:p>
                  </a:txBody>
                  <a:tcPr marL="84222" marR="84222" marT="59475" marB="45721" horzOverflow="overflow"/>
                </a:tc>
                <a:extLst>
                  <a:ext uri="{0D108BD9-81ED-4DB2-BD59-A6C34878D82A}">
                    <a16:rowId xmlns="" xmlns:a16="http://schemas.microsoft.com/office/drawing/2014/main" val="10006"/>
                  </a:ext>
                </a:extLst>
              </a:tr>
              <a:tr h="579846">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Less Part Time Earnings(min €13.50/</a:t>
                      </a:r>
                      <a:r>
                        <a:rPr kumimoji="0" lang="en-US" sz="1600" u="none" strike="noStrike" cap="none" normalizeH="0" baseline="0" err="1">
                          <a:ln>
                            <a:noFill/>
                          </a:ln>
                          <a:effectLst/>
                          <a:latin typeface="Calibri" pitchFamily="34" charset="0"/>
                          <a:cs typeface="Calibri" pitchFamily="34" charset="0"/>
                        </a:rPr>
                        <a:t>hr</a:t>
                      </a:r>
                      <a:r>
                        <a:rPr kumimoji="0" lang="en-US" sz="1600" u="none" strike="noStrike" cap="none" normalizeH="0" baseline="0">
                          <a:ln>
                            <a:noFill/>
                          </a:ln>
                          <a:effectLst/>
                          <a:latin typeface="Calibri" pitchFamily="34" charset="0"/>
                          <a:cs typeface="Calibri" pitchFamily="34" charset="0"/>
                        </a:rPr>
                        <a:t>)</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b="0" i="0" u="none" strike="noStrike" cap="none" normalizeH="0" baseline="0">
                          <a:ln>
                            <a:noFill/>
                          </a:ln>
                          <a:solidFill>
                            <a:schemeClr val="tx1"/>
                          </a:solidFill>
                          <a:effectLst/>
                          <a:latin typeface="Calibri" pitchFamily="34" charset="0"/>
                          <a:cs typeface="Calibri" pitchFamily="34" charset="0"/>
                        </a:rPr>
                        <a:t>120960</a:t>
                      </a:r>
                    </a:p>
                  </a:txBody>
                  <a:tcPr marL="84222" marR="84222" marT="59475" marB="45721" horzOverflow="overflow"/>
                </a:tc>
                <a:extLst>
                  <a:ext uri="{0D108BD9-81ED-4DB2-BD59-A6C34878D82A}">
                    <a16:rowId xmlns="" xmlns:a16="http://schemas.microsoft.com/office/drawing/2014/main" val="10007"/>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Net Cost</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1560000</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extLst>
                  <a:ext uri="{0D108BD9-81ED-4DB2-BD59-A6C34878D82A}">
                    <a16:rowId xmlns="" xmlns:a16="http://schemas.microsoft.com/office/drawing/2014/main" val="10008"/>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Assistantships/Scholarships</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Yes</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extLst>
                  <a:ext uri="{0D108BD9-81ED-4DB2-BD59-A6C34878D82A}">
                    <a16:rowId xmlns="" xmlns:a16="http://schemas.microsoft.com/office/drawing/2014/main" val="10009"/>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Nature of Part Time Jobs</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Off-Campus 20 hours each week</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extLst>
                  <a:ext uri="{0D108BD9-81ED-4DB2-BD59-A6C34878D82A}">
                    <a16:rowId xmlns="" xmlns:a16="http://schemas.microsoft.com/office/drawing/2014/main" val="10010"/>
                  </a:ext>
                </a:extLst>
              </a:tr>
              <a:tr h="342665">
                <a:tc>
                  <a:txBody>
                    <a:bodyPr/>
                    <a:lstStyle/>
                    <a:p>
                      <a:pPr marL="228600" marR="0" lvl="0" indent="-225425" algn="l"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effectLst/>
                          <a:latin typeface="Calibri" pitchFamily="34" charset="0"/>
                          <a:cs typeface="Calibri" pitchFamily="34" charset="0"/>
                        </a:rPr>
                        <a:t>Money to be spent by student</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tc>
                  <a:txBody>
                    <a:bodyPr/>
                    <a:lstStyle/>
                    <a:p>
                      <a:pPr marL="228600" marR="0" lvl="0" indent="-225425" algn="r" defTabSz="457200" rtl="0" eaLnBrk="1" fontAlgn="base" latinLnBrk="0" hangingPunct="1">
                        <a:lnSpc>
                          <a:spcPct val="97000"/>
                        </a:lnSpc>
                        <a:spcBef>
                          <a:spcPct val="0"/>
                        </a:spcBef>
                        <a:spcAft>
                          <a:spcPct val="0"/>
                        </a:spcAft>
                        <a:buClrTx/>
                        <a:buSzPct val="100000"/>
                        <a:buFontTx/>
                        <a:buNone/>
                        <a:tabLst>
                          <a:tab pos="228600" algn="l"/>
                          <a:tab pos="685800" algn="l"/>
                          <a:tab pos="1143000" algn="l"/>
                          <a:tab pos="1600200" algn="l"/>
                          <a:tab pos="2057400" algn="l"/>
                          <a:tab pos="2514600" algn="l"/>
                          <a:tab pos="2971800" algn="l"/>
                          <a:tab pos="3429000" algn="l"/>
                          <a:tab pos="3886200" algn="l"/>
                          <a:tab pos="4343400" algn="l"/>
                          <a:tab pos="4800600" algn="l"/>
                          <a:tab pos="5257800" algn="l"/>
                          <a:tab pos="5715000" algn="l"/>
                          <a:tab pos="6172200" algn="l"/>
                          <a:tab pos="6629400" algn="l"/>
                          <a:tab pos="7086600" algn="l"/>
                          <a:tab pos="7543800" algn="l"/>
                          <a:tab pos="8001000" algn="l"/>
                          <a:tab pos="8458200" algn="l"/>
                          <a:tab pos="8915400" algn="l"/>
                          <a:tab pos="9372600" algn="l"/>
                        </a:tabLst>
                      </a:pPr>
                      <a:r>
                        <a:rPr kumimoji="0" lang="en-US" sz="1600" u="none" strike="noStrike" cap="none" normalizeH="0" baseline="0">
                          <a:ln>
                            <a:noFill/>
                          </a:ln>
                          <a:solidFill>
                            <a:schemeClr val="tx1"/>
                          </a:solidFill>
                          <a:effectLst/>
                          <a:latin typeface="Calibri" pitchFamily="34" charset="0"/>
                          <a:cs typeface="Calibri" pitchFamily="34" charset="0"/>
                        </a:rPr>
                        <a:t>Approx. 1500000</a:t>
                      </a:r>
                      <a:endParaRPr kumimoji="0" lang="en-US" sz="1600" b="0" i="0" u="none" strike="noStrike" cap="none" normalizeH="0" baseline="0">
                        <a:ln>
                          <a:noFill/>
                        </a:ln>
                        <a:solidFill>
                          <a:schemeClr val="tx1"/>
                        </a:solidFill>
                        <a:effectLst/>
                        <a:latin typeface="Calibri" pitchFamily="34" charset="0"/>
                        <a:cs typeface="Calibri" pitchFamily="34" charset="0"/>
                      </a:endParaRPr>
                    </a:p>
                  </a:txBody>
                  <a:tcPr marL="84222" marR="84222" marT="59475" marB="45721" horzOverflow="overflow"/>
                </a:tc>
                <a:extLst>
                  <a:ext uri="{0D108BD9-81ED-4DB2-BD59-A6C34878D82A}">
                    <a16:rowId xmlns="" xmlns:a16="http://schemas.microsoft.com/office/drawing/2014/main" val="10011"/>
                  </a:ext>
                </a:extLst>
              </a:tr>
            </a:tbl>
          </a:graphicData>
        </a:graphic>
      </p:graphicFrame>
      <p:sp>
        <p:nvSpPr>
          <p:cNvPr id="5" name="TextBox 1">
            <a:extLst>
              <a:ext uri="{FF2B5EF4-FFF2-40B4-BE49-F238E27FC236}">
                <a16:creationId xmlns="" xmlns:a16="http://schemas.microsoft.com/office/drawing/2014/main" id="{2AE96A57-7521-4D13-8A16-B79854C5EBD6}"/>
              </a:ext>
            </a:extLst>
          </p:cNvPr>
          <p:cNvSpPr txBox="1">
            <a:spLocks noChangeArrowheads="1"/>
          </p:cNvSpPr>
          <p:nvPr/>
        </p:nvSpPr>
        <p:spPr bwMode="auto">
          <a:xfrm>
            <a:off x="421637" y="5929827"/>
            <a:ext cx="7662862"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ctr">
              <a:spcBef>
                <a:spcPct val="0"/>
              </a:spcBef>
              <a:buClrTx/>
              <a:buFontTx/>
              <a:buNone/>
            </a:pPr>
            <a:r>
              <a:rPr lang="en-US" altLang="en-US" sz="1600" i="1">
                <a:latin typeface="Calibri" panose="020F0502020204030204" pitchFamily="34" charset="0"/>
              </a:rPr>
              <a:t>Note: The Tuition fees may vary depending upon the course and University/Institution</a:t>
            </a:r>
            <a:endParaRPr lang="en-IN" altLang="en-US" sz="1600" i="1">
              <a:latin typeface="Calibri" panose="020F0502020204030204" pitchFamily="34" charset="0"/>
            </a:endParaRPr>
          </a:p>
        </p:txBody>
      </p:sp>
    </p:spTree>
    <p:extLst>
      <p:ext uri="{BB962C8B-B14F-4D97-AF65-F5344CB8AC3E}">
        <p14:creationId xmlns="" xmlns:p14="http://schemas.microsoft.com/office/powerpoint/2010/main" val="2620745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585F074F-9D82-4C47-BADE-9DF487106883}"/>
              </a:ext>
            </a:extLst>
          </p:cNvPr>
          <p:cNvSpPr txBox="1">
            <a:spLocks/>
          </p:cNvSpPr>
          <p:nvPr/>
        </p:nvSpPr>
        <p:spPr>
          <a:xfrm>
            <a:off x="228600" y="76200"/>
            <a:ext cx="2819400" cy="381000"/>
          </a:xfrm>
          <a:prstGeom prst="rect">
            <a:avLst/>
          </a:prstGeo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2400" b="1">
                <a:latin typeface="+mn-lt"/>
              </a:rPr>
              <a:t>Scholarships</a:t>
            </a:r>
          </a:p>
        </p:txBody>
      </p:sp>
      <p:sp>
        <p:nvSpPr>
          <p:cNvPr id="4" name="TextBox 3">
            <a:extLst>
              <a:ext uri="{FF2B5EF4-FFF2-40B4-BE49-F238E27FC236}">
                <a16:creationId xmlns="" xmlns:a16="http://schemas.microsoft.com/office/drawing/2014/main" id="{0B9C33A7-54BF-46EF-961F-1FB28C4BF4B1}"/>
              </a:ext>
            </a:extLst>
          </p:cNvPr>
          <p:cNvSpPr txBox="1"/>
          <p:nvPr/>
        </p:nvSpPr>
        <p:spPr>
          <a:xfrm>
            <a:off x="152400" y="533400"/>
            <a:ext cx="8839200" cy="4185761"/>
          </a:xfrm>
          <a:prstGeom prst="rect">
            <a:avLst/>
          </a:prstGeom>
          <a:noFill/>
        </p:spPr>
        <p:txBody>
          <a:bodyPr wrap="square" rtlCol="0">
            <a:spAutoFit/>
          </a:bodyPr>
          <a:lstStyle/>
          <a:p>
            <a:r>
              <a:rPr lang="en-US" sz="1400">
                <a:latin typeface="Calibri" panose="020F0502020204030204" pitchFamily="34" charset="0"/>
              </a:rPr>
              <a:t>Innumerable scholarships and student grants are available for international students in Ireland from various sources such as the Government of Ireland, the Irish Higher Education institutions and other organizations. The government, educational institutions and the organizations set down their own eligibility criteria. Scholarships are awarded for undergraduate, postgraduate or research students and for various fields of study.</a:t>
            </a:r>
          </a:p>
          <a:p>
            <a:r>
              <a:rPr lang="en-US" sz="1400" b="1">
                <a:latin typeface="Calibri" panose="020F0502020204030204" pitchFamily="34" charset="0"/>
              </a:rPr>
              <a:t> </a:t>
            </a:r>
            <a:endParaRPr lang="en-US" sz="1400">
              <a:latin typeface="Calibri" panose="020F0502020204030204" pitchFamily="34" charset="0"/>
            </a:endParaRPr>
          </a:p>
          <a:p>
            <a:r>
              <a:rPr lang="en-US" sz="1400" b="1" u="sng">
                <a:latin typeface="Calibri" panose="020F0502020204030204" pitchFamily="34" charset="0"/>
              </a:rPr>
              <a:t>Scholarships in Irish Universities</a:t>
            </a:r>
            <a:endParaRPr lang="en-US" sz="1400">
              <a:latin typeface="Calibri" panose="020F0502020204030204" pitchFamily="34" charset="0"/>
            </a:endParaRPr>
          </a:p>
          <a:p>
            <a:r>
              <a:rPr lang="en-US" sz="1400" b="1">
                <a:latin typeface="Calibri" panose="020F0502020204030204" pitchFamily="34" charset="0"/>
              </a:rPr>
              <a:t> </a:t>
            </a:r>
            <a:endParaRPr lang="en-US" sz="1400">
              <a:latin typeface="Calibri" panose="020F0502020204030204" pitchFamily="34" charset="0"/>
            </a:endParaRPr>
          </a:p>
          <a:p>
            <a:r>
              <a:rPr lang="en-US" sz="1400" b="1" u="sng">
                <a:latin typeface="Calibri" panose="020F0502020204030204" pitchFamily="34" charset="0"/>
              </a:rPr>
              <a:t>The Government of Ireland International Education Scholarship</a:t>
            </a:r>
            <a:endParaRPr lang="en-US" sz="1400">
              <a:latin typeface="Calibri" panose="020F0502020204030204" pitchFamily="34" charset="0"/>
            </a:endParaRPr>
          </a:p>
          <a:p>
            <a:r>
              <a:rPr lang="en-US" sz="1400">
                <a:latin typeface="Calibri" panose="020F0502020204030204" pitchFamily="34" charset="0"/>
              </a:rPr>
              <a:t>Scholarship Amount: Full fee waiver + €10,000 stipend for one study year</a:t>
            </a:r>
          </a:p>
          <a:p>
            <a:r>
              <a:rPr lang="en-US" sz="1400">
                <a:latin typeface="Calibri" panose="020F0502020204030204" pitchFamily="34" charset="0"/>
              </a:rPr>
              <a:t>Scholarship Type: Academic qualifications and achievements</a:t>
            </a:r>
          </a:p>
          <a:p>
            <a:r>
              <a:rPr lang="en-US" sz="1400">
                <a:latin typeface="Calibri" panose="020F0502020204030204" pitchFamily="34" charset="0"/>
              </a:rPr>
              <a:t>Applicability: All QQI approved Institutions</a:t>
            </a:r>
          </a:p>
          <a:p>
            <a:r>
              <a:rPr lang="en-US" sz="1400">
                <a:latin typeface="Calibri" panose="020F0502020204030204" pitchFamily="34" charset="0"/>
              </a:rPr>
              <a:t>Link: </a:t>
            </a:r>
            <a:r>
              <a:rPr lang="en-IN" sz="1400">
                <a:hlinkClick r:id="rId2"/>
              </a:rPr>
              <a:t>https://hea.ie/assets/uploads/2019/01/Government-of-Ireland-International-Education-Scholarship-Call-2019.pdf</a:t>
            </a:r>
            <a:endParaRPr lang="en-US" sz="1400">
              <a:latin typeface="Calibri" panose="020F0502020204030204" pitchFamily="34" charset="0"/>
            </a:endParaRPr>
          </a:p>
          <a:p>
            <a:r>
              <a:rPr lang="en-US" sz="1400" b="1">
                <a:latin typeface="Calibri" panose="020F0502020204030204" pitchFamily="34" charset="0"/>
              </a:rPr>
              <a:t> </a:t>
            </a:r>
            <a:endParaRPr lang="en-US" sz="1400">
              <a:latin typeface="Calibri" panose="020F0502020204030204" pitchFamily="34" charset="0"/>
            </a:endParaRPr>
          </a:p>
          <a:p>
            <a:r>
              <a:rPr lang="en-US" sz="1400" b="1" u="sng">
                <a:latin typeface="Calibri" panose="020F0502020204030204" pitchFamily="34" charset="0"/>
              </a:rPr>
              <a:t>V.V. Giri Global Excellence Scholarship</a:t>
            </a:r>
            <a:endParaRPr lang="en-US" sz="1400">
              <a:latin typeface="Calibri" panose="020F0502020204030204" pitchFamily="34" charset="0"/>
            </a:endParaRPr>
          </a:p>
          <a:p>
            <a:r>
              <a:rPr lang="en-US" sz="1400">
                <a:latin typeface="Calibri" panose="020F0502020204030204" pitchFamily="34" charset="0"/>
              </a:rPr>
              <a:t>Scholarship Amount: 100% Tuition Fees</a:t>
            </a:r>
          </a:p>
          <a:p>
            <a:r>
              <a:rPr lang="en-US" sz="1400">
                <a:latin typeface="Calibri" panose="020F0502020204030204" pitchFamily="34" charset="0"/>
              </a:rPr>
              <a:t>Scholarship Type: Merit-based	</a:t>
            </a:r>
          </a:p>
          <a:p>
            <a:r>
              <a:rPr lang="en-US" sz="1400">
                <a:latin typeface="Calibri" panose="020F0502020204030204" pitchFamily="34" charset="0"/>
              </a:rPr>
              <a:t>Applicability: University College Dublin</a:t>
            </a:r>
          </a:p>
          <a:p>
            <a:r>
              <a:rPr lang="en-US" sz="1400">
                <a:latin typeface="Calibri" panose="020F0502020204030204" pitchFamily="34" charset="0"/>
              </a:rPr>
              <a:t>Link: </a:t>
            </a:r>
            <a:r>
              <a:rPr lang="en-US" sz="1400" u="sng">
                <a:latin typeface="Calibri" panose="020F0502020204030204" pitchFamily="34" charset="0"/>
                <a:hlinkClick r:id="rId3"/>
              </a:rPr>
              <a:t>http://www.ucd.ie/t4cms/V.V.%20Giri%20Global%20Excellence%20Scholarship%20-%20India.pdf</a:t>
            </a:r>
            <a:endParaRPr lang="en-US" sz="1400">
              <a:latin typeface="Calibri" panose="020F0502020204030204" pitchFamily="34" charset="0"/>
            </a:endParaRPr>
          </a:p>
        </p:txBody>
      </p:sp>
    </p:spTree>
    <p:extLst>
      <p:ext uri="{BB962C8B-B14F-4D97-AF65-F5344CB8AC3E}">
        <p14:creationId xmlns="" xmlns:p14="http://schemas.microsoft.com/office/powerpoint/2010/main" val="1554277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463F469-3E8C-461E-B80B-F2626F9F7740}"/>
              </a:ext>
            </a:extLst>
          </p:cNvPr>
          <p:cNvSpPr txBox="1"/>
          <p:nvPr/>
        </p:nvSpPr>
        <p:spPr>
          <a:xfrm>
            <a:off x="479323" y="1297858"/>
            <a:ext cx="8664677" cy="3323987"/>
          </a:xfrm>
          <a:prstGeom prst="rect">
            <a:avLst/>
          </a:prstGeom>
          <a:noFill/>
        </p:spPr>
        <p:txBody>
          <a:bodyPr wrap="square" rtlCol="0">
            <a:spAutoFit/>
          </a:bodyPr>
          <a:lstStyle/>
          <a:p>
            <a:r>
              <a:rPr lang="en-US" sz="1400" b="1" u="sng">
                <a:latin typeface="Calibri" panose="020F0502020204030204" pitchFamily="34" charset="0"/>
              </a:rPr>
              <a:t>Global Excellence Postgraduate Scholarships</a:t>
            </a:r>
            <a:endParaRPr lang="en-US" sz="1400">
              <a:latin typeface="Calibri" panose="020F0502020204030204" pitchFamily="34" charset="0"/>
            </a:endParaRPr>
          </a:p>
          <a:p>
            <a:r>
              <a:rPr lang="en-US" sz="1400">
                <a:latin typeface="Calibri" panose="020F0502020204030204" pitchFamily="34" charset="0"/>
              </a:rPr>
              <a:t>Scholarship Amount: €5,000</a:t>
            </a:r>
          </a:p>
          <a:p>
            <a:r>
              <a:rPr lang="en-US" sz="1400">
                <a:latin typeface="Calibri" panose="020F0502020204030204" pitchFamily="34" charset="0"/>
              </a:rPr>
              <a:t>Scholarship Type: Merit-based</a:t>
            </a:r>
          </a:p>
          <a:p>
            <a:r>
              <a:rPr lang="en-US" sz="1400">
                <a:latin typeface="Calibri" panose="020F0502020204030204" pitchFamily="34" charset="0"/>
              </a:rPr>
              <a:t>Applicability: Trinity College Dublin</a:t>
            </a:r>
          </a:p>
          <a:p>
            <a:r>
              <a:rPr lang="en-US" sz="1400">
                <a:latin typeface="Calibri" panose="020F0502020204030204" pitchFamily="34" charset="0"/>
              </a:rPr>
              <a:t>Link: </a:t>
            </a:r>
            <a:r>
              <a:rPr lang="en-US" sz="1400" u="sng">
                <a:latin typeface="Calibri" panose="020F0502020204030204" pitchFamily="34" charset="0"/>
                <a:hlinkClick r:id="rId2"/>
              </a:rPr>
              <a:t>https://www.tcd.ie/study/international/scholarships/Postgraduate/gexpg.php</a:t>
            </a:r>
            <a:endParaRPr lang="en-US" sz="1400">
              <a:latin typeface="Calibri" panose="020F0502020204030204" pitchFamily="34" charset="0"/>
            </a:endParaRPr>
          </a:p>
          <a:p>
            <a:r>
              <a:rPr lang="en-US" sz="1400" b="1">
                <a:latin typeface="Calibri" panose="020F0502020204030204" pitchFamily="34" charset="0"/>
              </a:rPr>
              <a:t> </a:t>
            </a:r>
            <a:endParaRPr lang="en-US" sz="1400">
              <a:latin typeface="Calibri" panose="020F0502020204030204" pitchFamily="34" charset="0"/>
            </a:endParaRPr>
          </a:p>
          <a:p>
            <a:endParaRPr lang="en-US" sz="1400">
              <a:latin typeface="Calibri" panose="020F0502020204030204" pitchFamily="34" charset="0"/>
            </a:endParaRPr>
          </a:p>
          <a:p>
            <a:endParaRPr lang="en-US" sz="1400">
              <a:latin typeface="Calibri" panose="020F0502020204030204" pitchFamily="34" charset="0"/>
            </a:endParaRPr>
          </a:p>
          <a:p>
            <a:endParaRPr lang="en-US" sz="1400">
              <a:latin typeface="Calibri" panose="020F0502020204030204" pitchFamily="34" charset="0"/>
            </a:endParaRPr>
          </a:p>
          <a:p>
            <a:r>
              <a:rPr lang="en-US" sz="1400" b="1" u="sng">
                <a:latin typeface="Calibri" panose="020F0502020204030204" pitchFamily="34" charset="0"/>
              </a:rPr>
              <a:t>Jim Kemmy India Scholarship</a:t>
            </a:r>
            <a:endParaRPr lang="en-US" sz="1400">
              <a:latin typeface="Calibri" panose="020F0502020204030204" pitchFamily="34" charset="0"/>
            </a:endParaRPr>
          </a:p>
          <a:p>
            <a:r>
              <a:rPr lang="en-US" sz="1400">
                <a:latin typeface="Calibri" panose="020F0502020204030204" pitchFamily="34" charset="0"/>
              </a:rPr>
              <a:t>Scholarship Amount: €4279 and will be available to students for the 4 years of the Degree </a:t>
            </a:r>
            <a:r>
              <a:rPr lang="en-US" sz="1400" err="1">
                <a:latin typeface="Calibri" panose="020F0502020204030204" pitchFamily="34" charset="0"/>
              </a:rPr>
              <a:t>programme</a:t>
            </a:r>
            <a:endParaRPr lang="en-US" sz="1400">
              <a:latin typeface="Calibri" panose="020F0502020204030204" pitchFamily="34" charset="0"/>
            </a:endParaRPr>
          </a:p>
          <a:p>
            <a:r>
              <a:rPr lang="en-US" sz="1400">
                <a:latin typeface="Calibri" panose="020F0502020204030204" pitchFamily="34" charset="0"/>
              </a:rPr>
              <a:t>Scholarship Type: Merit-based	</a:t>
            </a:r>
          </a:p>
          <a:p>
            <a:r>
              <a:rPr lang="en-US" sz="1400">
                <a:latin typeface="Calibri" panose="020F0502020204030204" pitchFamily="34" charset="0"/>
              </a:rPr>
              <a:t>Applicability: University of Limerick</a:t>
            </a:r>
          </a:p>
          <a:p>
            <a:r>
              <a:rPr lang="en-US" sz="1400">
                <a:latin typeface="Calibri" panose="020F0502020204030204" pitchFamily="34" charset="0"/>
              </a:rPr>
              <a:t>Link: https://www.ul.ie/gps/international-student/scholarships-international-students/indian-students-scholarships</a:t>
            </a:r>
          </a:p>
          <a:p>
            <a:endParaRPr lang="en-US" sz="1400">
              <a:latin typeface="Calibri" panose="020F0502020204030204" pitchFamily="34" charset="0"/>
            </a:endParaRPr>
          </a:p>
        </p:txBody>
      </p:sp>
      <p:sp>
        <p:nvSpPr>
          <p:cNvPr id="4" name="Title 1">
            <a:extLst>
              <a:ext uri="{FF2B5EF4-FFF2-40B4-BE49-F238E27FC236}">
                <a16:creationId xmlns="" xmlns:a16="http://schemas.microsoft.com/office/drawing/2014/main" id="{527919CD-5330-497E-8B78-8CBDEE6F42F0}"/>
              </a:ext>
            </a:extLst>
          </p:cNvPr>
          <p:cNvSpPr txBox="1">
            <a:spLocks/>
          </p:cNvSpPr>
          <p:nvPr/>
        </p:nvSpPr>
        <p:spPr>
          <a:xfrm>
            <a:off x="228600" y="152400"/>
            <a:ext cx="2895600" cy="457200"/>
          </a:xfrm>
          <a:prstGeom prst="rect">
            <a:avLst/>
          </a:prstGeom>
        </p:spPr>
        <p:style>
          <a:lnRef idx="1">
            <a:schemeClr val="accent6"/>
          </a:lnRef>
          <a:fillRef idx="2">
            <a:schemeClr val="accent6"/>
          </a:fillRef>
          <a:effectRef idx="1">
            <a:schemeClr val="accent6"/>
          </a:effectRef>
          <a:fontRef idx="minor">
            <a:schemeClr val="dk1"/>
          </a:fontRef>
        </p:style>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2400" b="1">
                <a:latin typeface="+mn-lt"/>
              </a:rPr>
              <a:t>Scholarships</a:t>
            </a:r>
          </a:p>
        </p:txBody>
      </p:sp>
    </p:spTree>
    <p:extLst>
      <p:ext uri="{BB962C8B-B14F-4D97-AF65-F5344CB8AC3E}">
        <p14:creationId xmlns="" xmlns:p14="http://schemas.microsoft.com/office/powerpoint/2010/main" val="862009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93E242D7-51C1-4593-A41F-910B9B5251B1}"/>
              </a:ext>
            </a:extLst>
          </p:cNvPr>
          <p:cNvSpPr txBox="1"/>
          <p:nvPr/>
        </p:nvSpPr>
        <p:spPr>
          <a:xfrm>
            <a:off x="152400" y="1071878"/>
            <a:ext cx="8991600" cy="3046988"/>
          </a:xfrm>
          <a:prstGeom prst="rect">
            <a:avLst/>
          </a:prstGeom>
          <a:noFill/>
        </p:spPr>
        <p:txBody>
          <a:bodyPr wrap="square" rtlCol="0">
            <a:spAutoFit/>
          </a:bodyPr>
          <a:lstStyle/>
          <a:p>
            <a:r>
              <a:rPr lang="en-US" sz="1400" b="1" u="sng">
                <a:latin typeface="Calibri" panose="020F0502020204030204" pitchFamily="34" charset="0"/>
              </a:rPr>
              <a:t>Global Excellence Graduate Scholarships</a:t>
            </a:r>
            <a:endParaRPr lang="en-US" sz="1400">
              <a:latin typeface="Calibri" panose="020F0502020204030204" pitchFamily="34" charset="0"/>
            </a:endParaRPr>
          </a:p>
          <a:p>
            <a:r>
              <a:rPr lang="en-US" sz="1400">
                <a:latin typeface="Calibri" panose="020F0502020204030204" pitchFamily="34" charset="0"/>
              </a:rPr>
              <a:t>Scholarship Amount: 100% Tuition Fees</a:t>
            </a:r>
          </a:p>
          <a:p>
            <a:r>
              <a:rPr lang="en-US" sz="1400">
                <a:latin typeface="Calibri" panose="020F0502020204030204" pitchFamily="34" charset="0"/>
              </a:rPr>
              <a:t>Scholarship Type: Merit-based	</a:t>
            </a:r>
          </a:p>
          <a:p>
            <a:r>
              <a:rPr lang="en-US" sz="1400">
                <a:latin typeface="Calibri" panose="020F0502020204030204" pitchFamily="34" charset="0"/>
              </a:rPr>
              <a:t>Applicability: University College Dublin</a:t>
            </a:r>
          </a:p>
          <a:p>
            <a:r>
              <a:rPr lang="en-US" sz="1400">
                <a:latin typeface="Calibri" panose="020F0502020204030204" pitchFamily="34" charset="0"/>
              </a:rPr>
              <a:t>Link: </a:t>
            </a:r>
            <a:r>
              <a:rPr lang="en-US" sz="1400" u="sng">
                <a:latin typeface="Calibri" panose="020F0502020204030204" pitchFamily="34" charset="0"/>
                <a:hlinkClick r:id="rId2"/>
              </a:rPr>
              <a:t>http://www.ucd.ie/t4cms/Global%20Excellence%20Graduate%20Scholarship%20-%20South%20Asia.pdf</a:t>
            </a:r>
            <a:endParaRPr lang="en-US" sz="1400">
              <a:latin typeface="Calibri" panose="020F0502020204030204" pitchFamily="34" charset="0"/>
            </a:endParaRPr>
          </a:p>
          <a:p>
            <a:endParaRPr lang="en-IN" sz="1200">
              <a:solidFill>
                <a:srgbClr val="0070C0"/>
              </a:solidFill>
              <a:latin typeface="Calibri" panose="020F0502020204030204" pitchFamily="34" charset="0"/>
            </a:endParaRPr>
          </a:p>
          <a:p>
            <a:endParaRPr lang="en-IN" sz="1400">
              <a:latin typeface="Calibri" panose="020F0502020204030204" pitchFamily="34" charset="0"/>
            </a:endParaRPr>
          </a:p>
          <a:p>
            <a:r>
              <a:rPr lang="en-IN" sz="1400" b="1" u="sng">
                <a:latin typeface="Calibri" panose="020F0502020204030204" pitchFamily="34" charset="0"/>
              </a:rPr>
              <a:t>University of Galway Scholarship Link:</a:t>
            </a:r>
          </a:p>
          <a:p>
            <a:endParaRPr lang="en-IN" sz="1200">
              <a:solidFill>
                <a:srgbClr val="0070C0"/>
              </a:solidFill>
              <a:latin typeface="Calibri" panose="020F0502020204030204" pitchFamily="34" charset="0"/>
            </a:endParaRPr>
          </a:p>
          <a:p>
            <a:r>
              <a:rPr lang="en-US" sz="1400">
                <a:solidFill>
                  <a:srgbClr val="0070C0"/>
                </a:solidFill>
                <a:latin typeface="Calibri" panose="020F0502020204030204" pitchFamily="34" charset="0"/>
                <a:hlinkClick r:id="rId3"/>
              </a:rPr>
              <a:t>https://www.universityofgalway.ie/internationalscholarships/#</a:t>
            </a:r>
            <a:endParaRPr lang="en-US" sz="1400">
              <a:solidFill>
                <a:srgbClr val="0070C0"/>
              </a:solidFill>
              <a:latin typeface="Calibri" panose="020F0502020204030204" pitchFamily="34" charset="0"/>
            </a:endParaRPr>
          </a:p>
          <a:p>
            <a:endParaRPr lang="en-US" sz="1400">
              <a:solidFill>
                <a:srgbClr val="0070C0"/>
              </a:solidFill>
              <a:latin typeface="Calibri" panose="020F0502020204030204" pitchFamily="34" charset="0"/>
            </a:endParaRPr>
          </a:p>
          <a:p>
            <a:r>
              <a:rPr lang="en-US" sz="1400" b="1">
                <a:latin typeface="Calibri" panose="020F0502020204030204" pitchFamily="34" charset="0"/>
              </a:rPr>
              <a:t>Other Universities like DCU, UCC, SETU, TUS offer automatic merit-based scholarships, details of which must be mentioned in the offer letter.</a:t>
            </a:r>
          </a:p>
          <a:p>
            <a:endParaRPr lang="en-US" sz="1400">
              <a:solidFill>
                <a:srgbClr val="0070C0"/>
              </a:solidFill>
              <a:latin typeface="Calibri" panose="020F0502020204030204" pitchFamily="34" charset="0"/>
            </a:endParaRPr>
          </a:p>
        </p:txBody>
      </p:sp>
      <p:sp>
        <p:nvSpPr>
          <p:cNvPr id="4" name="Title 1">
            <a:extLst>
              <a:ext uri="{FF2B5EF4-FFF2-40B4-BE49-F238E27FC236}">
                <a16:creationId xmlns="" xmlns:a16="http://schemas.microsoft.com/office/drawing/2014/main" id="{55D46D15-B4ED-4B4E-8D9D-4AD60204248E}"/>
              </a:ext>
            </a:extLst>
          </p:cNvPr>
          <p:cNvSpPr txBox="1">
            <a:spLocks/>
          </p:cNvSpPr>
          <p:nvPr/>
        </p:nvSpPr>
        <p:spPr>
          <a:xfrm>
            <a:off x="304800" y="76201"/>
            <a:ext cx="2819400" cy="381000"/>
          </a:xfrm>
          <a:prstGeom prst="rect">
            <a:avLst/>
          </a:prstGeo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2400" b="1">
                <a:latin typeface="+mn-lt"/>
              </a:rPr>
              <a:t>Scholarships</a:t>
            </a:r>
          </a:p>
        </p:txBody>
      </p:sp>
    </p:spTree>
    <p:extLst>
      <p:ext uri="{BB962C8B-B14F-4D97-AF65-F5344CB8AC3E}">
        <p14:creationId xmlns="" xmlns:p14="http://schemas.microsoft.com/office/powerpoint/2010/main" val="3422869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a:extLst>
              <a:ext uri="{FF2B5EF4-FFF2-40B4-BE49-F238E27FC236}">
                <a16:creationId xmlns="" xmlns:a16="http://schemas.microsoft.com/office/drawing/2014/main" id="{DAE02829-2CD2-4BE6-BACB-BDF7958F8C8D}"/>
              </a:ext>
            </a:extLst>
          </p:cNvPr>
          <p:cNvSpPr txBox="1">
            <a:spLocks noChangeArrowheads="1"/>
          </p:cNvSpPr>
          <p:nvPr/>
        </p:nvSpPr>
        <p:spPr bwMode="auto">
          <a:xfrm>
            <a:off x="2743200" y="92533"/>
            <a:ext cx="3200400" cy="463550"/>
          </a:xfrm>
          <a:prstGeom prst="rect">
            <a:avLst/>
          </a:prstGeom>
          <a:ln/>
        </p:spPr>
        <p:style>
          <a:lnRef idx="1">
            <a:schemeClr val="accent1"/>
          </a:lnRef>
          <a:fillRef idx="3">
            <a:schemeClr val="accent1"/>
          </a:fillRef>
          <a:effectRef idx="2">
            <a:schemeClr val="accent1"/>
          </a:effectRef>
          <a:fontRef idx="minor">
            <a:schemeClr val="lt1"/>
          </a:fontRef>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eaLnBrk="1" hangingPunct="1">
              <a:spcBef>
                <a:spcPts val="1500"/>
              </a:spcBef>
              <a:defRPr/>
            </a:pPr>
            <a:r>
              <a:rPr lang="en-US" sz="2400" b="1">
                <a:latin typeface="+mn-lt"/>
              </a:rPr>
              <a:t>Post Study Work Rights</a:t>
            </a:r>
          </a:p>
        </p:txBody>
      </p:sp>
      <p:graphicFrame>
        <p:nvGraphicFramePr>
          <p:cNvPr id="6" name="Table 5">
            <a:extLst>
              <a:ext uri="{FF2B5EF4-FFF2-40B4-BE49-F238E27FC236}">
                <a16:creationId xmlns="" xmlns:a16="http://schemas.microsoft.com/office/drawing/2014/main" id="{10AE477C-3139-45B7-9042-3E91C4C36FE4}"/>
              </a:ext>
            </a:extLst>
          </p:cNvPr>
          <p:cNvGraphicFramePr>
            <a:graphicFrameLocks noGrp="1"/>
          </p:cNvGraphicFramePr>
          <p:nvPr>
            <p:extLst>
              <p:ext uri="{D42A27DB-BD31-4B8C-83A1-F6EECF244321}">
                <p14:modId xmlns="" xmlns:p14="http://schemas.microsoft.com/office/powerpoint/2010/main" val="2618507604"/>
              </p:ext>
            </p:extLst>
          </p:nvPr>
        </p:nvGraphicFramePr>
        <p:xfrm>
          <a:off x="872490" y="1119046"/>
          <a:ext cx="7399020" cy="2309954"/>
        </p:xfrm>
        <a:graphic>
          <a:graphicData uri="http://schemas.openxmlformats.org/drawingml/2006/table">
            <a:tbl>
              <a:tblPr firstRow="1" bandRow="1">
                <a:tableStyleId>{5940675A-B579-460E-94D1-54222C63F5DA}</a:tableStyleId>
              </a:tblPr>
              <a:tblGrid>
                <a:gridCol w="3278505">
                  <a:extLst>
                    <a:ext uri="{9D8B030D-6E8A-4147-A177-3AD203B41FA5}">
                      <a16:colId xmlns="" xmlns:a16="http://schemas.microsoft.com/office/drawing/2014/main" val="3495515324"/>
                    </a:ext>
                  </a:extLst>
                </a:gridCol>
                <a:gridCol w="1504315">
                  <a:extLst>
                    <a:ext uri="{9D8B030D-6E8A-4147-A177-3AD203B41FA5}">
                      <a16:colId xmlns="" xmlns:a16="http://schemas.microsoft.com/office/drawing/2014/main" val="2922173785"/>
                    </a:ext>
                  </a:extLst>
                </a:gridCol>
                <a:gridCol w="2616200">
                  <a:extLst>
                    <a:ext uri="{9D8B030D-6E8A-4147-A177-3AD203B41FA5}">
                      <a16:colId xmlns="" xmlns:a16="http://schemas.microsoft.com/office/drawing/2014/main" val="2572763720"/>
                    </a:ext>
                  </a:extLst>
                </a:gridCol>
              </a:tblGrid>
              <a:tr h="921190">
                <a:tc>
                  <a:txBody>
                    <a:bodyPr/>
                    <a:lstStyle/>
                    <a:p>
                      <a:pPr algn="l"/>
                      <a:r>
                        <a:rPr lang="en-IN" sz="1900" b="1"/>
                        <a:t>Degree</a:t>
                      </a:r>
                      <a:endParaRPr lang="en-IN" sz="1900" b="1">
                        <a:latin typeface="+mn-lt"/>
                      </a:endParaRPr>
                    </a:p>
                  </a:txBody>
                  <a:tcPr/>
                </a:tc>
                <a:tc>
                  <a:txBody>
                    <a:bodyPr/>
                    <a:lstStyle/>
                    <a:p>
                      <a:pPr algn="l"/>
                      <a:r>
                        <a:rPr lang="en-IN" sz="1900" b="1"/>
                        <a:t>Level</a:t>
                      </a:r>
                      <a:endParaRPr lang="en-IN" sz="1900" b="1">
                        <a:latin typeface="+mn-lt"/>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IN" sz="1900" b="1"/>
                        <a:t>Post Study Work Rights</a:t>
                      </a:r>
                    </a:p>
                    <a:p>
                      <a:pPr algn="l"/>
                      <a:endParaRPr lang="en-IN" sz="1900" b="1">
                        <a:latin typeface="+mn-lt"/>
                      </a:endParaRPr>
                    </a:p>
                  </a:txBody>
                  <a:tcPr/>
                </a:tc>
                <a:extLst>
                  <a:ext uri="{0D108BD9-81ED-4DB2-BD59-A6C34878D82A}">
                    <a16:rowId xmlns="" xmlns:a16="http://schemas.microsoft.com/office/drawing/2014/main" val="1415191315"/>
                  </a:ext>
                </a:extLst>
              </a:tr>
              <a:tr h="509446">
                <a:tc>
                  <a:txBody>
                    <a:bodyPr/>
                    <a:lstStyle/>
                    <a:p>
                      <a:pPr algn="l"/>
                      <a:r>
                        <a:rPr lang="en-IN" sz="1800"/>
                        <a:t>Bachelors Honours Degree</a:t>
                      </a:r>
                      <a:endParaRPr lang="en-IN" sz="1800">
                        <a:latin typeface="+mn-lt"/>
                      </a:endParaRPr>
                    </a:p>
                  </a:txBody>
                  <a:tcPr/>
                </a:tc>
                <a:tc>
                  <a:txBody>
                    <a:bodyPr/>
                    <a:lstStyle/>
                    <a:p>
                      <a:pPr algn="l"/>
                      <a:r>
                        <a:rPr lang="en-IN" sz="1800"/>
                        <a:t>Level 8</a:t>
                      </a:r>
                      <a:endParaRPr lang="en-IN" sz="1800">
                        <a:latin typeface="+mn-lt"/>
                      </a:endParaRPr>
                    </a:p>
                  </a:txBody>
                  <a:tcPr/>
                </a:tc>
                <a:tc>
                  <a:txBody>
                    <a:bodyPr/>
                    <a:lstStyle/>
                    <a:p>
                      <a:pPr algn="l"/>
                      <a:r>
                        <a:rPr lang="en-IN" sz="1800"/>
                        <a:t>12 months</a:t>
                      </a:r>
                      <a:endParaRPr lang="en-IN" sz="1800">
                        <a:latin typeface="+mn-lt"/>
                      </a:endParaRPr>
                    </a:p>
                  </a:txBody>
                  <a:tcPr/>
                </a:tc>
                <a:extLst>
                  <a:ext uri="{0D108BD9-81ED-4DB2-BD59-A6C34878D82A}">
                    <a16:rowId xmlns="" xmlns:a16="http://schemas.microsoft.com/office/drawing/2014/main" val="346295146"/>
                  </a:ext>
                </a:extLst>
              </a:tr>
              <a:tr h="879318">
                <a:tc>
                  <a:txBody>
                    <a:bodyPr/>
                    <a:lstStyle/>
                    <a:p>
                      <a:pPr algn="l"/>
                      <a:r>
                        <a:rPr lang="en-IN" sz="1800"/>
                        <a:t>Masters Degree/ Postgraduate Diploma</a:t>
                      </a:r>
                      <a:endParaRPr lang="en-IN" sz="1800">
                        <a:latin typeface="+mn-lt"/>
                      </a:endParaRPr>
                    </a:p>
                  </a:txBody>
                  <a:tcPr/>
                </a:tc>
                <a:tc>
                  <a:txBody>
                    <a:bodyPr/>
                    <a:lstStyle/>
                    <a:p>
                      <a:pPr algn="l"/>
                      <a:r>
                        <a:rPr lang="en-IN" sz="1800"/>
                        <a:t>Level 9</a:t>
                      </a:r>
                      <a:endParaRPr lang="en-IN" sz="1800">
                        <a:latin typeface="+mn-lt"/>
                      </a:endParaRPr>
                    </a:p>
                  </a:txBody>
                  <a:tcPr/>
                </a:tc>
                <a:tc>
                  <a:txBody>
                    <a:bodyPr/>
                    <a:lstStyle/>
                    <a:p>
                      <a:pPr algn="l"/>
                      <a:r>
                        <a:rPr lang="en-IN" sz="1800"/>
                        <a:t>24 months</a:t>
                      </a:r>
                      <a:endParaRPr lang="en-IN" sz="1800">
                        <a:latin typeface="+mn-lt"/>
                      </a:endParaRPr>
                    </a:p>
                  </a:txBody>
                  <a:tcPr/>
                </a:tc>
                <a:extLst>
                  <a:ext uri="{0D108BD9-81ED-4DB2-BD59-A6C34878D82A}">
                    <a16:rowId xmlns="" xmlns:a16="http://schemas.microsoft.com/office/drawing/2014/main" val="3138549064"/>
                  </a:ext>
                </a:extLst>
              </a:tr>
            </a:tbl>
          </a:graphicData>
        </a:graphic>
      </p:graphicFrame>
    </p:spTree>
    <p:extLst>
      <p:ext uri="{BB962C8B-B14F-4D97-AF65-F5344CB8AC3E}">
        <p14:creationId xmlns="" xmlns:p14="http://schemas.microsoft.com/office/powerpoint/2010/main" val="1738425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 xmlns:a16="http://schemas.microsoft.com/office/drawing/2014/main" id="{0223D0F6-623E-4A14-B565-4AF0F21B2B82}"/>
              </a:ext>
            </a:extLst>
          </p:cNvPr>
          <p:cNvGraphicFramePr>
            <a:graphicFrameLocks noGrp="1"/>
          </p:cNvGraphicFramePr>
          <p:nvPr>
            <p:extLst>
              <p:ext uri="{D42A27DB-BD31-4B8C-83A1-F6EECF244321}">
                <p14:modId xmlns="" xmlns:p14="http://schemas.microsoft.com/office/powerpoint/2010/main" val="2184407371"/>
              </p:ext>
            </p:extLst>
          </p:nvPr>
        </p:nvGraphicFramePr>
        <p:xfrm>
          <a:off x="68580" y="609601"/>
          <a:ext cx="8923020" cy="4145280"/>
        </p:xfrm>
        <a:graphic>
          <a:graphicData uri="http://schemas.openxmlformats.org/drawingml/2006/table">
            <a:tbl>
              <a:tblPr firstRow="1" bandRow="1">
                <a:tableStyleId>{912C8C85-51F0-491E-9774-3900AFEF0FD7}</a:tableStyleId>
              </a:tblPr>
              <a:tblGrid>
                <a:gridCol w="4461510">
                  <a:extLst>
                    <a:ext uri="{9D8B030D-6E8A-4147-A177-3AD203B41FA5}">
                      <a16:colId xmlns="" xmlns:a16="http://schemas.microsoft.com/office/drawing/2014/main" val="1091508757"/>
                    </a:ext>
                  </a:extLst>
                </a:gridCol>
                <a:gridCol w="4461510">
                  <a:extLst>
                    <a:ext uri="{9D8B030D-6E8A-4147-A177-3AD203B41FA5}">
                      <a16:colId xmlns="" xmlns:a16="http://schemas.microsoft.com/office/drawing/2014/main" val="2489470248"/>
                    </a:ext>
                  </a:extLst>
                </a:gridCol>
              </a:tblGrid>
              <a:tr h="614623">
                <a:tc>
                  <a:txBody>
                    <a:bodyPr/>
                    <a:lstStyle/>
                    <a:p>
                      <a:r>
                        <a:rPr lang="en-IN" sz="1800"/>
                        <a:t>Work Permit (General Work Permit)</a:t>
                      </a:r>
                      <a:endParaRPr lang="en-IN"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800"/>
                        <a:t>Ireland Green Card(Critical Skill Employment Permit)</a:t>
                      </a:r>
                      <a:endParaRPr lang="en-IN" sz="1800" b="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87574475"/>
                  </a:ext>
                </a:extLst>
              </a:tr>
              <a:tr h="3500176">
                <a:tc>
                  <a:txBody>
                    <a:bodyPr/>
                    <a:lstStyle/>
                    <a:p>
                      <a:pPr marL="0" indent="0">
                        <a:buNone/>
                      </a:pPr>
                      <a:endParaRPr lang="en-US" sz="1600" kern="1200">
                        <a:effectLst/>
                      </a:endParaRPr>
                    </a:p>
                    <a:p>
                      <a:pPr marL="342900" indent="-342900">
                        <a:buAutoNum type="arabicPeriod"/>
                      </a:pPr>
                      <a:r>
                        <a:rPr lang="en-US" sz="1600" kern="1200">
                          <a:effectLst/>
                        </a:rPr>
                        <a:t>Allows a non-EU citizen to work legally in Ireland for an employer in a particular occupation.</a:t>
                      </a:r>
                    </a:p>
                    <a:p>
                      <a:pPr marL="342900" indent="-342900">
                        <a:buAutoNum type="arabicPeriod"/>
                      </a:pPr>
                      <a:endParaRPr lang="en-US" sz="1600" kern="1200">
                        <a:effectLst/>
                      </a:endParaRPr>
                    </a:p>
                    <a:p>
                      <a:pPr marL="342900" marR="0" lvl="0" indent="-342900" algn="l" defTabSz="685800" rtl="0" eaLnBrk="1" fontAlgn="auto" latinLnBrk="0" hangingPunct="1">
                        <a:lnSpc>
                          <a:spcPct val="100000"/>
                        </a:lnSpc>
                        <a:spcBef>
                          <a:spcPts val="0"/>
                        </a:spcBef>
                        <a:spcAft>
                          <a:spcPts val="0"/>
                        </a:spcAft>
                        <a:buClrTx/>
                        <a:buSzTx/>
                        <a:buFontTx/>
                        <a:buAutoNum type="arabicPeriod"/>
                        <a:tabLst/>
                        <a:defRPr/>
                      </a:pPr>
                      <a:r>
                        <a:rPr lang="en-US" sz="1600" kern="1200">
                          <a:effectLst/>
                        </a:rPr>
                        <a:t>Individual must have annual Salary above € 30,000 to qualify for work permit.</a:t>
                      </a:r>
                    </a:p>
                    <a:p>
                      <a:pPr marL="342900" marR="0" lvl="0" indent="-342900" algn="l" defTabSz="685800" rtl="0" eaLnBrk="1" fontAlgn="auto" latinLnBrk="0" hangingPunct="1">
                        <a:lnSpc>
                          <a:spcPct val="100000"/>
                        </a:lnSpc>
                        <a:spcBef>
                          <a:spcPts val="0"/>
                        </a:spcBef>
                        <a:spcAft>
                          <a:spcPts val="0"/>
                        </a:spcAft>
                        <a:buClrTx/>
                        <a:buSzTx/>
                        <a:buFontTx/>
                        <a:buAutoNum type="arabicPeriod"/>
                        <a:tabLst/>
                        <a:defRPr/>
                      </a:pPr>
                      <a:endParaRPr lang="en-US" sz="1600" kern="1200">
                        <a:effectLst/>
                      </a:endParaRPr>
                    </a:p>
                    <a:p>
                      <a:pPr marL="342900" marR="0" lvl="0" indent="-342900" algn="l" defTabSz="685800" rtl="0" eaLnBrk="1" fontAlgn="auto" latinLnBrk="0" hangingPunct="1">
                        <a:lnSpc>
                          <a:spcPct val="100000"/>
                        </a:lnSpc>
                        <a:spcBef>
                          <a:spcPts val="0"/>
                        </a:spcBef>
                        <a:spcAft>
                          <a:spcPts val="0"/>
                        </a:spcAft>
                        <a:buClrTx/>
                        <a:buSzTx/>
                        <a:buFontTx/>
                        <a:buAutoNum type="arabicPeriod"/>
                        <a:tabLst/>
                        <a:defRPr/>
                      </a:pPr>
                      <a:r>
                        <a:rPr lang="en-US" sz="1600" kern="1200">
                          <a:effectLst/>
                        </a:rPr>
                        <a:t>The permit is Initially Granted for 2 years and can be renewed for further period of 3 years.</a:t>
                      </a:r>
                    </a:p>
                    <a:p>
                      <a:pPr marL="342900" marR="0" lvl="0" indent="-342900" algn="l" defTabSz="685800" rtl="0" eaLnBrk="1" fontAlgn="auto" latinLnBrk="0" hangingPunct="1">
                        <a:lnSpc>
                          <a:spcPct val="100000"/>
                        </a:lnSpc>
                        <a:spcBef>
                          <a:spcPts val="0"/>
                        </a:spcBef>
                        <a:spcAft>
                          <a:spcPts val="0"/>
                        </a:spcAft>
                        <a:buClrTx/>
                        <a:buSzTx/>
                        <a:buFontTx/>
                        <a:buAutoNum type="arabicPeriod"/>
                        <a:tabLst/>
                        <a:defRPr/>
                      </a:pPr>
                      <a:endParaRPr lang="en-US" altLang="en-US" sz="1600" kern="1200">
                        <a:effectLst/>
                      </a:endParaRPr>
                    </a:p>
                    <a:p>
                      <a:pPr marL="342900" marR="0" lvl="0" indent="-342900" algn="l" defTabSz="685800" rtl="0" eaLnBrk="1" fontAlgn="auto" latinLnBrk="0" hangingPunct="1">
                        <a:lnSpc>
                          <a:spcPct val="100000"/>
                        </a:lnSpc>
                        <a:spcBef>
                          <a:spcPts val="0"/>
                        </a:spcBef>
                        <a:spcAft>
                          <a:spcPts val="0"/>
                        </a:spcAft>
                        <a:buClrTx/>
                        <a:buSzTx/>
                        <a:buFontTx/>
                        <a:buAutoNum type="arabicPeriod"/>
                        <a:tabLst/>
                        <a:defRPr/>
                      </a:pPr>
                      <a:r>
                        <a:rPr lang="en-US" altLang="en-US" sz="1600"/>
                        <a:t>The work permit can be issued indefinitely after a period of 5 years.</a:t>
                      </a:r>
                    </a:p>
                    <a:p>
                      <a:pPr marL="0" indent="0">
                        <a:buNone/>
                      </a:pPr>
                      <a:endParaRPr lang="en-US" sz="1600" kern="120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AutoNum type="arabicPeriod"/>
                      </a:pPr>
                      <a:endParaRPr lang="en-US" sz="1600" kern="1200">
                        <a:effectLst/>
                      </a:endParaRPr>
                    </a:p>
                    <a:p>
                      <a:pPr marL="342900" indent="-342900">
                        <a:buAutoNum type="arabicPeriod"/>
                      </a:pPr>
                      <a:r>
                        <a:rPr lang="en-US" sz="1600" kern="1200">
                          <a:effectLst/>
                        </a:rPr>
                        <a:t>Allows skilled individuals to work in Ireland for a specified employer in an occupation where skills shortages exist.</a:t>
                      </a:r>
                    </a:p>
                    <a:p>
                      <a:pPr marL="342900" indent="-342900">
                        <a:buAutoNum type="arabicPeriod"/>
                      </a:pPr>
                      <a:endParaRPr lang="en-US" sz="1600" kern="1200">
                        <a:effectLst/>
                      </a:endParaRPr>
                    </a:p>
                    <a:p>
                      <a:pPr marL="342900" indent="-342900">
                        <a:buAutoNum type="arabicPeriod"/>
                      </a:pPr>
                      <a:r>
                        <a:rPr lang="en-US" sz="1600" kern="1200">
                          <a:effectLst/>
                        </a:rPr>
                        <a:t>Individual must have annual Salary above € 60,000 to qualify for Green Card permit.</a:t>
                      </a:r>
                    </a:p>
                    <a:p>
                      <a:pPr marL="342900" indent="-342900">
                        <a:buAutoNum type="arabicPeriod"/>
                      </a:pPr>
                      <a:endParaRPr lang="en-US" sz="1600" kern="1200">
                        <a:effectLst/>
                      </a:endParaRPr>
                    </a:p>
                    <a:p>
                      <a:pPr marL="342900" indent="-342900">
                        <a:buAutoNum type="arabicPeriod"/>
                      </a:pPr>
                      <a:r>
                        <a:rPr lang="en-US" sz="1600" kern="1200">
                          <a:effectLst/>
                        </a:rPr>
                        <a:t>The permit is Initially Granted for 2 years.</a:t>
                      </a:r>
                    </a:p>
                    <a:p>
                      <a:pPr marL="342900" indent="-342900">
                        <a:buAutoNum type="arabicPeriod"/>
                      </a:pPr>
                      <a:endParaRPr lang="en-US" sz="1600" kern="1200">
                        <a:effectLst/>
                      </a:endParaRPr>
                    </a:p>
                    <a:p>
                      <a:pPr marL="342900" indent="-342900">
                        <a:buAutoNum type="arabicPeriod"/>
                      </a:pPr>
                      <a:r>
                        <a:rPr lang="en-US" sz="1600"/>
                        <a:t>After 2 years, immigrants may apply for a Stamp 4 which allows them to live and work in Ireland on a permanent basis.</a:t>
                      </a:r>
                      <a:endParaRPr lang="en-US" sz="1600" b="0" i="0" kern="120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227697853"/>
                  </a:ext>
                </a:extLst>
              </a:tr>
            </a:tbl>
          </a:graphicData>
        </a:graphic>
      </p:graphicFrame>
      <p:sp>
        <p:nvSpPr>
          <p:cNvPr id="4" name="Rectangle 3">
            <a:extLst>
              <a:ext uri="{FF2B5EF4-FFF2-40B4-BE49-F238E27FC236}">
                <a16:creationId xmlns="" xmlns:a16="http://schemas.microsoft.com/office/drawing/2014/main" id="{B9BF21CA-9208-4576-AF87-E642DBD18F63}"/>
              </a:ext>
            </a:extLst>
          </p:cNvPr>
          <p:cNvSpPr/>
          <p:nvPr/>
        </p:nvSpPr>
        <p:spPr>
          <a:xfrm>
            <a:off x="152400" y="76200"/>
            <a:ext cx="4057371"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400" b="1"/>
              <a:t>Employment Permit Schemes</a:t>
            </a:r>
          </a:p>
        </p:txBody>
      </p:sp>
    </p:spTree>
    <p:extLst>
      <p:ext uri="{BB962C8B-B14F-4D97-AF65-F5344CB8AC3E}">
        <p14:creationId xmlns="" xmlns:p14="http://schemas.microsoft.com/office/powerpoint/2010/main" val="512542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503740AF-F799-48B2-A3E6-B723D3B056BB}"/>
              </a:ext>
            </a:extLst>
          </p:cNvPr>
          <p:cNvSpPr txBox="1">
            <a:spLocks noChangeArrowheads="1"/>
          </p:cNvSpPr>
          <p:nvPr/>
        </p:nvSpPr>
        <p:spPr bwMode="auto">
          <a:xfrm>
            <a:off x="180547" y="0"/>
            <a:ext cx="1191053" cy="463846"/>
          </a:xfrm>
          <a:prstGeom prst="rect">
            <a:avLst/>
          </a:prstGeom>
          <a:ln/>
        </p:spPr>
        <p:style>
          <a:lnRef idx="1">
            <a:schemeClr val="accent5"/>
          </a:lnRef>
          <a:fillRef idx="3">
            <a:schemeClr val="accent5"/>
          </a:fillRef>
          <a:effectRef idx="2">
            <a:schemeClr val="accent5"/>
          </a:effectRef>
          <a:fontRef idx="minor">
            <a:schemeClr val="lt1"/>
          </a:fontRef>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eaLnBrk="1" hangingPunct="1">
              <a:spcBef>
                <a:spcPts val="1500"/>
              </a:spcBef>
              <a:defRPr/>
            </a:pPr>
            <a:r>
              <a:rPr lang="en-US" sz="2400" b="1">
                <a:solidFill>
                  <a:schemeClr val="tx1"/>
                </a:solidFill>
                <a:latin typeface="+mn-lt"/>
              </a:rPr>
              <a:t>VISA</a:t>
            </a:r>
          </a:p>
        </p:txBody>
      </p:sp>
      <p:sp>
        <p:nvSpPr>
          <p:cNvPr id="9" name="Freeform: Shape 11">
            <a:extLst>
              <a:ext uri="{FF2B5EF4-FFF2-40B4-BE49-F238E27FC236}">
                <a16:creationId xmlns="" xmlns:a16="http://schemas.microsoft.com/office/drawing/2014/main" id="{EBB3F03F-6C6A-4379-AD4C-9F384C265657}"/>
              </a:ext>
            </a:extLst>
          </p:cNvPr>
          <p:cNvSpPr/>
          <p:nvPr/>
        </p:nvSpPr>
        <p:spPr bwMode="auto">
          <a:xfrm>
            <a:off x="262731" y="914400"/>
            <a:ext cx="8660043" cy="2168013"/>
          </a:xfrm>
          <a:custGeom>
            <a:avLst/>
            <a:gdLst>
              <a:gd name="connsiteX0" fmla="*/ 0 w 2205493"/>
              <a:gd name="connsiteY0" fmla="*/ 0 h 1102746"/>
              <a:gd name="connsiteX1" fmla="*/ 2205493 w 2205493"/>
              <a:gd name="connsiteY1" fmla="*/ 0 h 1102746"/>
              <a:gd name="connsiteX2" fmla="*/ 2205493 w 2205493"/>
              <a:gd name="connsiteY2" fmla="*/ 1102746 h 1102746"/>
              <a:gd name="connsiteX3" fmla="*/ 0 w 2205493"/>
              <a:gd name="connsiteY3" fmla="*/ 1102746 h 1102746"/>
              <a:gd name="connsiteX4" fmla="*/ 0 w 2205493"/>
              <a:gd name="connsiteY4" fmla="*/ 0 h 1102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93" h="1102746">
                <a:moveTo>
                  <a:pt x="0" y="0"/>
                </a:moveTo>
                <a:lnTo>
                  <a:pt x="2205493" y="0"/>
                </a:lnTo>
                <a:lnTo>
                  <a:pt x="2205493" y="1102746"/>
                </a:lnTo>
                <a:lnTo>
                  <a:pt x="0" y="1102746"/>
                </a:lnTo>
                <a:lnTo>
                  <a:pt x="0" y="0"/>
                </a:lnTo>
                <a:close/>
              </a:path>
            </a:pathLst>
          </a:custGeom>
          <a:solidFill>
            <a:schemeClr val="bg1"/>
          </a:solidFill>
          <a:ln w="952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5240" tIns="15240" rIns="15240" bIns="15240" spcCol="1270" anchor="ctr"/>
          <a:lstStyle/>
          <a:p>
            <a:pPr marL="285750" indent="-285750" defTabSz="1066800">
              <a:lnSpc>
                <a:spcPct val="90000"/>
              </a:lnSpc>
              <a:spcAft>
                <a:spcPct val="35000"/>
              </a:spcAft>
              <a:buFont typeface="Arial" panose="020B0604020202020204" pitchFamily="34" charset="0"/>
              <a:buChar char="•"/>
              <a:defRPr/>
            </a:pPr>
            <a:r>
              <a:rPr lang="en-US" sz="1400">
                <a:solidFill>
                  <a:schemeClr val="tx1"/>
                </a:solidFill>
                <a:latin typeface="Calibri" panose="020F0502020204030204" pitchFamily="34" charset="0"/>
              </a:rPr>
              <a:t>Applications must be lodged at the VFS centre at least </a:t>
            </a:r>
            <a:r>
              <a:rPr lang="en-US" sz="1400" b="1">
                <a:solidFill>
                  <a:schemeClr val="tx1"/>
                </a:solidFill>
                <a:latin typeface="Calibri" panose="020F0502020204030204" pitchFamily="34" charset="0"/>
              </a:rPr>
              <a:t>8 weeks </a:t>
            </a:r>
            <a:r>
              <a:rPr lang="en-US" sz="1400">
                <a:solidFill>
                  <a:schemeClr val="tx1"/>
                </a:solidFill>
                <a:latin typeface="Calibri" panose="020F0502020204030204" pitchFamily="34" charset="0"/>
              </a:rPr>
              <a:t>prior to proposed dates of travel.</a:t>
            </a:r>
          </a:p>
          <a:p>
            <a:pPr defTabSz="1066800">
              <a:lnSpc>
                <a:spcPct val="90000"/>
              </a:lnSpc>
              <a:spcAft>
                <a:spcPct val="35000"/>
              </a:spcAft>
              <a:defRPr/>
            </a:pPr>
            <a:endParaRPr lang="en-US" sz="1400">
              <a:solidFill>
                <a:schemeClr val="tx1"/>
              </a:solidFill>
              <a:latin typeface="Calibri" panose="020F0502020204030204" pitchFamily="34" charset="0"/>
            </a:endParaRPr>
          </a:p>
          <a:p>
            <a:pPr marL="285750" indent="-285750" defTabSz="1066800">
              <a:lnSpc>
                <a:spcPct val="90000"/>
              </a:lnSpc>
              <a:spcAft>
                <a:spcPct val="35000"/>
              </a:spcAft>
              <a:buFont typeface="Arial" panose="020B0604020202020204" pitchFamily="34" charset="0"/>
              <a:buChar char="•"/>
              <a:defRPr/>
            </a:pPr>
            <a:r>
              <a:rPr lang="en-US" sz="1400">
                <a:solidFill>
                  <a:schemeClr val="tx1"/>
                </a:solidFill>
                <a:latin typeface="Calibri" panose="020F0502020204030204" pitchFamily="34" charset="0"/>
              </a:rPr>
              <a:t>Student must have an unconditional offer and he/she should pay a </a:t>
            </a:r>
            <a:r>
              <a:rPr lang="en-US" sz="1400" b="1">
                <a:solidFill>
                  <a:schemeClr val="tx1"/>
                </a:solidFill>
                <a:latin typeface="Calibri" panose="020F0502020204030204" pitchFamily="34" charset="0"/>
              </a:rPr>
              <a:t>minimum deposit of 6000 Euros.</a:t>
            </a:r>
          </a:p>
          <a:p>
            <a:pPr defTabSz="1066800">
              <a:lnSpc>
                <a:spcPct val="90000"/>
              </a:lnSpc>
              <a:spcAft>
                <a:spcPct val="35000"/>
              </a:spcAft>
              <a:defRPr/>
            </a:pPr>
            <a:endParaRPr lang="en-US" sz="1400" b="1">
              <a:solidFill>
                <a:schemeClr val="tx1"/>
              </a:solidFill>
              <a:latin typeface="Calibri" panose="020F0502020204030204" pitchFamily="34" charset="0"/>
            </a:endParaRPr>
          </a:p>
          <a:p>
            <a:pPr marL="285750" indent="-285750" defTabSz="1066800">
              <a:lnSpc>
                <a:spcPct val="90000"/>
              </a:lnSpc>
              <a:spcAft>
                <a:spcPct val="35000"/>
              </a:spcAft>
              <a:buFont typeface="Arial" panose="020B0604020202020204" pitchFamily="34" charset="0"/>
              <a:buChar char="•"/>
              <a:defRPr/>
            </a:pPr>
            <a:r>
              <a:rPr lang="en-US" sz="1400">
                <a:solidFill>
                  <a:schemeClr val="tx1"/>
                </a:solidFill>
                <a:latin typeface="Calibri" panose="020F0502020204030204" pitchFamily="34" charset="0"/>
              </a:rPr>
              <a:t>Student Applications lodged 3 weeks or less prior to proposed date of travel will not be processed. T</a:t>
            </a:r>
            <a:r>
              <a:rPr lang="en-US" altLang="en-US" sz="1400">
                <a:solidFill>
                  <a:schemeClr val="tx1"/>
                </a:solidFill>
                <a:latin typeface="Calibri" panose="020F0502020204030204" pitchFamily="34" charset="0"/>
              </a:rPr>
              <a:t>he 3 weeks deadline is for the file to reach visa office in New Delhi and not the time of submission in VFS office.</a:t>
            </a:r>
            <a:endParaRPr lang="en-US" sz="1400">
              <a:solidFill>
                <a:schemeClr val="tx1"/>
              </a:solidFill>
              <a:latin typeface="Calibri" panose="020F0502020204030204" pitchFamily="34" charset="0"/>
            </a:endParaRPr>
          </a:p>
        </p:txBody>
      </p:sp>
      <p:sp>
        <p:nvSpPr>
          <p:cNvPr id="11" name="TextBox 10">
            <a:extLst>
              <a:ext uri="{FF2B5EF4-FFF2-40B4-BE49-F238E27FC236}">
                <a16:creationId xmlns="" xmlns:a16="http://schemas.microsoft.com/office/drawing/2014/main" id="{749EA236-A29C-4C7C-B9D1-1B544317EA15}"/>
              </a:ext>
            </a:extLst>
          </p:cNvPr>
          <p:cNvSpPr txBox="1"/>
          <p:nvPr/>
        </p:nvSpPr>
        <p:spPr>
          <a:xfrm>
            <a:off x="180547" y="3429001"/>
            <a:ext cx="8963453" cy="646331"/>
          </a:xfrm>
          <a:prstGeom prst="rect">
            <a:avLst/>
          </a:prstGeom>
          <a:noFill/>
        </p:spPr>
        <p:txBody>
          <a:bodyPr wrap="square" rtlCol="0">
            <a:spAutoFit/>
          </a:bodyPr>
          <a:lstStyle/>
          <a:p>
            <a:r>
              <a:rPr lang="en-US">
                <a:highlight>
                  <a:srgbClr val="99CCFF"/>
                </a:highlight>
              </a:rPr>
              <a:t>Note: Due to high volume of visa application, we recommend to apply 8-12 weeks prior to the course start date.</a:t>
            </a:r>
          </a:p>
        </p:txBody>
      </p:sp>
    </p:spTree>
    <p:extLst>
      <p:ext uri="{BB962C8B-B14F-4D97-AF65-F5344CB8AC3E}">
        <p14:creationId xmlns="" xmlns:p14="http://schemas.microsoft.com/office/powerpoint/2010/main" val="307240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19D3EA55-8C63-4170-9F12-100C6DF22E3A}"/>
              </a:ext>
            </a:extLst>
          </p:cNvPr>
          <p:cNvSpPr txBox="1">
            <a:spLocks noChangeArrowheads="1"/>
          </p:cNvSpPr>
          <p:nvPr/>
        </p:nvSpPr>
        <p:spPr bwMode="auto">
          <a:xfrm>
            <a:off x="12569" y="92533"/>
            <a:ext cx="5943600" cy="525401"/>
          </a:xfrm>
          <a:prstGeom prst="rect">
            <a:avLst/>
          </a:prstGeom>
          <a:ln>
            <a:noFill/>
          </a:ln>
          <a:effectLst/>
        </p:spPr>
        <p:style>
          <a:lnRef idx="0">
            <a:scrgbClr r="0" g="0" b="0"/>
          </a:lnRef>
          <a:fillRef idx="1003">
            <a:schemeClr val="lt2"/>
          </a:fillRef>
          <a:effectRef idx="0">
            <a:scrgbClr r="0" g="0" b="0"/>
          </a:effectRef>
          <a:fontRef idx="major"/>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eaLnBrk="1" hangingPunct="1">
              <a:spcBef>
                <a:spcPts val="1500"/>
              </a:spcBef>
              <a:defRPr/>
            </a:pPr>
            <a:r>
              <a:rPr lang="en-US" sz="2800" b="1">
                <a:solidFill>
                  <a:schemeClr val="tx1"/>
                </a:solidFill>
                <a:latin typeface="+mn-lt"/>
              </a:rPr>
              <a:t>Documents required for Student Visa</a:t>
            </a:r>
            <a:endParaRPr lang="en-US" sz="2800" b="1">
              <a:latin typeface="+mn-lt"/>
            </a:endParaRPr>
          </a:p>
        </p:txBody>
      </p:sp>
      <p:sp>
        <p:nvSpPr>
          <p:cNvPr id="4" name="Rectangle 4">
            <a:extLst>
              <a:ext uri="{FF2B5EF4-FFF2-40B4-BE49-F238E27FC236}">
                <a16:creationId xmlns="" xmlns:a16="http://schemas.microsoft.com/office/drawing/2014/main" id="{5A35AF9B-4E3F-405B-B724-0F73DEA3D05E}"/>
              </a:ext>
            </a:extLst>
          </p:cNvPr>
          <p:cNvSpPr>
            <a:spLocks noChangeArrowheads="1"/>
          </p:cNvSpPr>
          <p:nvPr/>
        </p:nvSpPr>
        <p:spPr bwMode="auto">
          <a:xfrm>
            <a:off x="152400" y="977443"/>
            <a:ext cx="8534400" cy="354161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p>
            <a:pPr>
              <a:defRPr/>
            </a:pPr>
            <a:r>
              <a:rPr lang="en-US" sz="1400" b="1">
                <a:latin typeface="Calibri" panose="020F0502020204030204" pitchFamily="34" charset="0"/>
              </a:rPr>
              <a:t>A) </a:t>
            </a:r>
            <a:r>
              <a:rPr lang="en-US" sz="1400" b="1">
                <a:highlight>
                  <a:srgbClr val="99CCFF"/>
                </a:highlight>
                <a:latin typeface="Calibri" panose="020F0502020204030204" pitchFamily="34" charset="0"/>
              </a:rPr>
              <a:t> Application Forms:</a:t>
            </a:r>
          </a:p>
          <a:p>
            <a:pPr marL="285750" indent="-285750">
              <a:buFont typeface="Arial" panose="020B0604020202020204" pitchFamily="34" charset="0"/>
              <a:buChar char="•"/>
              <a:defRPr/>
            </a:pPr>
            <a:r>
              <a:rPr lang="en-US" sz="1400">
                <a:latin typeface="Calibri" panose="020F0502020204030204" pitchFamily="34" charset="0"/>
              </a:rPr>
              <a:t>Printed and signed summary of </a:t>
            </a:r>
            <a:r>
              <a:rPr lang="en-US" sz="1400" b="1">
                <a:latin typeface="Calibri" panose="020F0502020204030204" pitchFamily="34" charset="0"/>
              </a:rPr>
              <a:t>online application form</a:t>
            </a:r>
            <a:r>
              <a:rPr lang="en-US" sz="1400">
                <a:latin typeface="Calibri" panose="020F0502020204030204" pitchFamily="34" charset="0"/>
              </a:rPr>
              <a:t>. The link is-</a:t>
            </a:r>
          </a:p>
          <a:p>
            <a:pPr>
              <a:defRPr/>
            </a:pPr>
            <a:r>
              <a:rPr lang="en-US" sz="1400">
                <a:latin typeface="Calibri" panose="020F0502020204030204" pitchFamily="34" charset="0"/>
              </a:rPr>
              <a:t>      </a:t>
            </a:r>
            <a:r>
              <a:rPr lang="en-US" sz="1400" u="sng">
                <a:latin typeface="Calibri" panose="020F0502020204030204" pitchFamily="34" charset="0"/>
              </a:rPr>
              <a:t>https://www.visas.inis.gov.ie/avats/OnlineHome.aspx</a:t>
            </a:r>
            <a:endParaRPr lang="en-US" sz="1400">
              <a:latin typeface="Calibri" panose="020F0502020204030204" pitchFamily="34" charset="0"/>
            </a:endParaRPr>
          </a:p>
          <a:p>
            <a:pPr marL="285750" indent="-285750">
              <a:buFont typeface="Arial" panose="020B0604020202020204" pitchFamily="34" charset="0"/>
              <a:buChar char="•"/>
              <a:defRPr/>
            </a:pPr>
            <a:r>
              <a:rPr lang="en-US" sz="1400">
                <a:latin typeface="Calibri" panose="020F0502020204030204" pitchFamily="34" charset="0"/>
              </a:rPr>
              <a:t>Appointment confirmation</a:t>
            </a:r>
          </a:p>
          <a:p>
            <a:pPr marL="285750" indent="-285750">
              <a:buFont typeface="Arial" panose="020B0604020202020204" pitchFamily="34" charset="0"/>
              <a:buChar char="•"/>
              <a:defRPr/>
            </a:pPr>
            <a:r>
              <a:rPr lang="en-US" sz="1400">
                <a:latin typeface="Calibri" panose="020F0502020204030204" pitchFamily="34" charset="0"/>
              </a:rPr>
              <a:t>Payment confirmation</a:t>
            </a:r>
          </a:p>
          <a:p>
            <a:pPr>
              <a:defRPr/>
            </a:pPr>
            <a:r>
              <a:rPr lang="en-US" sz="1400">
                <a:latin typeface="Calibri" panose="020F0502020204030204" pitchFamily="34" charset="0"/>
              </a:rPr>
              <a:t>      </a:t>
            </a:r>
            <a:r>
              <a:rPr lang="en-US" sz="1400">
                <a:highlight>
                  <a:srgbClr val="FFFFCC"/>
                </a:highlight>
                <a:latin typeface="Calibri" panose="020F0502020204030204" pitchFamily="34" charset="0"/>
              </a:rPr>
              <a:t>Visa fee of INR 9000 (Multi entry visa) </a:t>
            </a:r>
            <a:r>
              <a:rPr lang="en-US" sz="1400">
                <a:latin typeface="Calibri" panose="020F0502020204030204" pitchFamily="34" charset="0"/>
              </a:rPr>
              <a:t>need to be paid online.</a:t>
            </a:r>
          </a:p>
          <a:p>
            <a:pPr>
              <a:defRPr/>
            </a:pPr>
            <a:r>
              <a:rPr lang="en-US" sz="1400">
                <a:latin typeface="Calibri" panose="020F0502020204030204" pitchFamily="34" charset="0"/>
              </a:rPr>
              <a:t>      The </a:t>
            </a:r>
            <a:r>
              <a:rPr lang="en-US" sz="1400">
                <a:highlight>
                  <a:srgbClr val="FFFFCC"/>
                </a:highlight>
                <a:latin typeface="Calibri" panose="020F0502020204030204" pitchFamily="34" charset="0"/>
              </a:rPr>
              <a:t>VFS </a:t>
            </a:r>
            <a:r>
              <a:rPr lang="en-US" sz="1400">
                <a:latin typeface="Calibri" panose="020F0502020204030204" pitchFamily="34" charset="0"/>
              </a:rPr>
              <a:t>service fee </a:t>
            </a:r>
            <a:r>
              <a:rPr lang="en-US" sz="1400">
                <a:highlight>
                  <a:srgbClr val="FFFFCC"/>
                </a:highlight>
                <a:latin typeface="Calibri" panose="020F0502020204030204" pitchFamily="34" charset="0"/>
              </a:rPr>
              <a:t>(INR 3518) </a:t>
            </a:r>
            <a:r>
              <a:rPr lang="en-US" sz="1400">
                <a:latin typeface="Calibri" panose="020F0502020204030204" pitchFamily="34" charset="0"/>
              </a:rPr>
              <a:t>need to be paid online.</a:t>
            </a:r>
          </a:p>
          <a:p>
            <a:pPr>
              <a:defRPr/>
            </a:pPr>
            <a:endParaRPr lang="en-US" sz="1400">
              <a:latin typeface="Calibri" panose="020F0502020204030204" pitchFamily="34" charset="0"/>
            </a:endParaRPr>
          </a:p>
          <a:p>
            <a:pPr>
              <a:defRPr/>
            </a:pPr>
            <a:r>
              <a:rPr lang="en-US" sz="1400" b="1">
                <a:latin typeface="Calibri" panose="020F0502020204030204" pitchFamily="34" charset="0"/>
              </a:rPr>
              <a:t>B)   </a:t>
            </a:r>
            <a:r>
              <a:rPr lang="en-US" sz="1400" b="1">
                <a:highlight>
                  <a:srgbClr val="99CCFF"/>
                </a:highlight>
                <a:latin typeface="Calibri" panose="020F0502020204030204" pitchFamily="34" charset="0"/>
              </a:rPr>
              <a:t>Passport:</a:t>
            </a:r>
            <a:endParaRPr lang="en-US" sz="1400">
              <a:highlight>
                <a:srgbClr val="99CCFF"/>
              </a:highlight>
              <a:latin typeface="Calibri" panose="020F0502020204030204" pitchFamily="34" charset="0"/>
            </a:endParaRPr>
          </a:p>
          <a:p>
            <a:pPr marL="285750" indent="-285750">
              <a:buFont typeface="Arial" panose="020B0604020202020204" pitchFamily="34" charset="0"/>
              <a:buChar char="•"/>
              <a:defRPr/>
            </a:pPr>
            <a:r>
              <a:rPr lang="en-US" sz="1400">
                <a:latin typeface="Calibri" panose="020F0502020204030204" pitchFamily="34" charset="0"/>
              </a:rPr>
              <a:t>Original Passport and photocopy of first and last page of the same.</a:t>
            </a:r>
          </a:p>
          <a:p>
            <a:pPr marL="285750" indent="-285750">
              <a:buFont typeface="Arial" panose="020B0604020202020204" pitchFamily="34" charset="0"/>
              <a:buChar char="•"/>
              <a:defRPr/>
            </a:pPr>
            <a:r>
              <a:rPr lang="en-US" sz="1400">
                <a:latin typeface="Calibri" panose="020F0502020204030204" pitchFamily="34" charset="0"/>
              </a:rPr>
              <a:t>One recent passport sized photograph not more than 6 months old.</a:t>
            </a:r>
          </a:p>
          <a:p>
            <a:pPr marL="285750" indent="-285750">
              <a:buFont typeface="Arial" panose="020B0604020202020204" pitchFamily="34" charset="0"/>
              <a:buChar char="•"/>
              <a:defRPr/>
            </a:pPr>
            <a:r>
              <a:rPr lang="en-US" sz="1400">
                <a:latin typeface="Calibri" panose="020F0502020204030204" pitchFamily="34" charset="0"/>
              </a:rPr>
              <a:t>Student should submit all previous passports along with a photocopy of each page of all the passport(s) submitted.</a:t>
            </a:r>
          </a:p>
          <a:p>
            <a:pPr>
              <a:defRPr/>
            </a:pPr>
            <a:endParaRPr lang="en-US" sz="1400">
              <a:latin typeface="Calibri" panose="020F0502020204030204" pitchFamily="34" charset="0"/>
            </a:endParaRPr>
          </a:p>
          <a:p>
            <a:pPr>
              <a:defRPr/>
            </a:pPr>
            <a:r>
              <a:rPr lang="en-US" sz="1400" b="1">
                <a:latin typeface="Calibri" panose="020F0502020204030204" pitchFamily="34" charset="0"/>
              </a:rPr>
              <a:t>C)  </a:t>
            </a:r>
            <a:r>
              <a:rPr lang="en-US" sz="1400" b="1">
                <a:highlight>
                  <a:srgbClr val="99CCFF"/>
                </a:highlight>
                <a:latin typeface="Calibri" panose="020F0502020204030204" pitchFamily="34" charset="0"/>
              </a:rPr>
              <a:t>Original Police Clearance Certificate from Passport Office. (Recommended)</a:t>
            </a:r>
            <a:endParaRPr lang="en-US" sz="1400">
              <a:highlight>
                <a:srgbClr val="99CCFF"/>
              </a:highlight>
            </a:endParaRPr>
          </a:p>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a:p>
        </p:txBody>
      </p:sp>
    </p:spTree>
    <p:extLst>
      <p:ext uri="{BB962C8B-B14F-4D97-AF65-F5344CB8AC3E}">
        <p14:creationId xmlns="" xmlns:p14="http://schemas.microsoft.com/office/powerpoint/2010/main" val="2144812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 xmlns:a16="http://schemas.microsoft.com/office/drawing/2014/main" id="{8A5D73B9-D1BD-4B6D-8A36-AB2CE4A2D940}"/>
              </a:ext>
            </a:extLst>
          </p:cNvPr>
          <p:cNvSpPr txBox="1">
            <a:spLocks/>
          </p:cNvSpPr>
          <p:nvPr/>
        </p:nvSpPr>
        <p:spPr>
          <a:xfrm>
            <a:off x="228600" y="0"/>
            <a:ext cx="7886700" cy="533400"/>
          </a:xfrm>
          <a:prstGeom prst="rect">
            <a:avLst/>
          </a:prstGeom>
        </p:spPr>
        <p:style>
          <a:lnRef idx="0">
            <a:scrgbClr r="0" g="0" b="0"/>
          </a:lnRef>
          <a:fillRef idx="1003">
            <a:schemeClr val="lt1"/>
          </a:fillRef>
          <a:effectRef idx="0">
            <a:scrgbClr r="0" g="0" b="0"/>
          </a:effectRef>
          <a:fontRef idx="major"/>
        </p:style>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IN" sz="2400" b="1">
                <a:latin typeface="+mn-lt"/>
              </a:rPr>
              <a:t>Facts about Ireland</a:t>
            </a:r>
          </a:p>
        </p:txBody>
      </p:sp>
      <p:sp>
        <p:nvSpPr>
          <p:cNvPr id="4" name="Content Placeholder 4">
            <a:extLst>
              <a:ext uri="{FF2B5EF4-FFF2-40B4-BE49-F238E27FC236}">
                <a16:creationId xmlns="" xmlns:a16="http://schemas.microsoft.com/office/drawing/2014/main" id="{433286D9-0EDB-4AE9-9E38-9CA0CEBE39AD}"/>
              </a:ext>
            </a:extLst>
          </p:cNvPr>
          <p:cNvSpPr txBox="1">
            <a:spLocks/>
          </p:cNvSpPr>
          <p:nvPr/>
        </p:nvSpPr>
        <p:spPr>
          <a:xfrm>
            <a:off x="228600" y="762000"/>
            <a:ext cx="8534400" cy="4038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ts val="1125"/>
              </a:spcBef>
              <a:spcAft>
                <a:spcPct val="0"/>
              </a:spcAft>
              <a:buSzPct val="120000"/>
            </a:pPr>
            <a:r>
              <a:rPr lang="en-US" altLang="en-US" sz="1600">
                <a:latin typeface="Calibri" panose="020F0502020204030204" pitchFamily="34" charset="0"/>
                <a:cs typeface="Arial" panose="020B0604020202020204" pitchFamily="34" charset="0"/>
              </a:rPr>
              <a:t>Ireland is in the north-west of Europe. </a:t>
            </a:r>
          </a:p>
          <a:p>
            <a:pPr fontAlgn="base">
              <a:spcBef>
                <a:spcPts val="1125"/>
              </a:spcBef>
              <a:spcAft>
                <a:spcPct val="0"/>
              </a:spcAft>
              <a:buSzPct val="120000"/>
            </a:pPr>
            <a:r>
              <a:rPr lang="en-US" altLang="en-US" sz="1600">
                <a:latin typeface="Calibri" panose="020F0502020204030204" pitchFamily="34" charset="0"/>
                <a:cs typeface="Arial" panose="020B0604020202020204" pitchFamily="34" charset="0"/>
              </a:rPr>
              <a:t>Politically, Ireland is divided between the Republic of Ireland and Northern Ireland, a part of the United Kingdom.</a:t>
            </a:r>
          </a:p>
          <a:p>
            <a:pPr fontAlgn="base">
              <a:spcBef>
                <a:spcPts val="1125"/>
              </a:spcBef>
              <a:spcAft>
                <a:spcPct val="0"/>
              </a:spcAft>
              <a:buSzPct val="120000"/>
            </a:pPr>
            <a:r>
              <a:rPr lang="en-US" altLang="en-US" sz="1600">
                <a:latin typeface="Calibri" panose="020F0502020204030204" pitchFamily="34" charset="0"/>
                <a:cs typeface="Arial" panose="020B0604020202020204" pitchFamily="34" charset="0"/>
              </a:rPr>
              <a:t> The capital of Ireland is </a:t>
            </a:r>
            <a:r>
              <a:rPr lang="en-US" altLang="en-US" sz="1600" b="1">
                <a:latin typeface="Calibri" panose="020F0502020204030204" pitchFamily="34" charset="0"/>
                <a:cs typeface="Arial" panose="020B0604020202020204" pitchFamily="34" charset="0"/>
              </a:rPr>
              <a:t>Dublin</a:t>
            </a:r>
            <a:r>
              <a:rPr lang="en-US" altLang="en-US" sz="1600">
                <a:latin typeface="Calibri" panose="020F0502020204030204" pitchFamily="34" charset="0"/>
                <a:cs typeface="Arial" panose="020B0604020202020204" pitchFamily="34" charset="0"/>
              </a:rPr>
              <a:t>. Cork, Galway, Maynooth &amp; Limerick are some of the popular cities of Ireland.</a:t>
            </a:r>
          </a:p>
          <a:p>
            <a:pPr fontAlgn="base">
              <a:spcBef>
                <a:spcPts val="1125"/>
              </a:spcBef>
              <a:spcAft>
                <a:spcPct val="0"/>
              </a:spcAft>
              <a:buSzPct val="120000"/>
            </a:pPr>
            <a:r>
              <a:rPr lang="en-US" altLang="en-US" sz="1600">
                <a:latin typeface="Calibri" panose="020F0502020204030204" pitchFamily="34" charset="0"/>
                <a:cs typeface="Arial" panose="020B0604020202020204" pitchFamily="34" charset="0"/>
              </a:rPr>
              <a:t> The official language of Ireland is Irish and English.</a:t>
            </a:r>
          </a:p>
          <a:p>
            <a:pPr fontAlgn="base">
              <a:spcBef>
                <a:spcPts val="1125"/>
              </a:spcBef>
              <a:spcAft>
                <a:spcPct val="0"/>
              </a:spcAft>
              <a:buSzPct val="120000"/>
            </a:pPr>
            <a:r>
              <a:rPr lang="en-US" altLang="en-US" sz="1600">
                <a:latin typeface="Calibri" panose="020F0502020204030204" pitchFamily="34" charset="0"/>
                <a:cs typeface="Arial" panose="020B0604020202020204" pitchFamily="34" charset="0"/>
              </a:rPr>
              <a:t>Population of Ireland is approximately </a:t>
            </a:r>
            <a:r>
              <a:rPr lang="en-US" altLang="en-US" sz="1600" b="1">
                <a:latin typeface="Calibri" panose="020F0502020204030204" pitchFamily="34" charset="0"/>
                <a:cs typeface="Arial" panose="020B0604020202020204" pitchFamily="34" charset="0"/>
              </a:rPr>
              <a:t>5.1 Million.</a:t>
            </a:r>
          </a:p>
          <a:p>
            <a:pPr fontAlgn="base">
              <a:spcBef>
                <a:spcPts val="1125"/>
              </a:spcBef>
              <a:spcAft>
                <a:spcPct val="0"/>
              </a:spcAft>
              <a:buSzPct val="120000"/>
            </a:pPr>
            <a:r>
              <a:rPr lang="en-US" altLang="en-US" sz="1600">
                <a:latin typeface="Calibri" panose="020F0502020204030204" pitchFamily="34" charset="0"/>
                <a:cs typeface="Arial" panose="020B0604020202020204" pitchFamily="34" charset="0"/>
              </a:rPr>
              <a:t>Currency of Ireland is </a:t>
            </a:r>
            <a:r>
              <a:rPr lang="en-US" altLang="en-US" sz="1600" b="1">
                <a:latin typeface="Calibri" panose="020F0502020204030204" pitchFamily="34" charset="0"/>
                <a:cs typeface="Arial" panose="020B0604020202020204" pitchFamily="34" charset="0"/>
              </a:rPr>
              <a:t>Euro </a:t>
            </a:r>
            <a:r>
              <a:rPr lang="en-US" sz="1600" b="1">
                <a:latin typeface="Calibri" panose="020F0502020204030204" pitchFamily="34" charset="0"/>
                <a:cs typeface="Arial" panose="020B0604020202020204" pitchFamily="34" charset="0"/>
              </a:rPr>
              <a:t>€</a:t>
            </a:r>
          </a:p>
          <a:p>
            <a:pPr fontAlgn="base">
              <a:spcBef>
                <a:spcPts val="1125"/>
              </a:spcBef>
              <a:spcAft>
                <a:spcPct val="0"/>
              </a:spcAft>
              <a:buSzPct val="120000"/>
            </a:pPr>
            <a:r>
              <a:rPr lang="en-US" sz="1600" b="1">
                <a:latin typeface="Calibri" panose="020F0502020204030204" pitchFamily="34" charset="0"/>
                <a:cs typeface="Arial" panose="020B0604020202020204" pitchFamily="34" charset="0"/>
              </a:rPr>
              <a:t>Intakes Available: </a:t>
            </a:r>
            <a:r>
              <a:rPr lang="en-US" sz="1600">
                <a:latin typeface="Calibri" panose="020F0502020204030204" pitchFamily="34" charset="0"/>
                <a:cs typeface="Arial" panose="020B0604020202020204" pitchFamily="34" charset="0"/>
              </a:rPr>
              <a:t>September, January and April</a:t>
            </a:r>
          </a:p>
          <a:p>
            <a:pPr marL="0" indent="0" fontAlgn="auto">
              <a:spcBef>
                <a:spcPts val="800"/>
              </a:spcBef>
              <a:spcAft>
                <a:spcPts val="0"/>
              </a:spcAft>
              <a:buSzPct val="120000"/>
              <a:buNone/>
            </a:pPr>
            <a:endParaRPr lang="en-IN" altLang="en-US" sz="2400"/>
          </a:p>
        </p:txBody>
      </p:sp>
    </p:spTree>
    <p:extLst>
      <p:ext uri="{BB962C8B-B14F-4D97-AF65-F5344CB8AC3E}">
        <p14:creationId xmlns="" xmlns:p14="http://schemas.microsoft.com/office/powerpoint/2010/main" val="4287745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6849134A-C592-457E-982D-3415BCAC07A0}"/>
              </a:ext>
            </a:extLst>
          </p:cNvPr>
          <p:cNvSpPr txBox="1">
            <a:spLocks noChangeArrowheads="1"/>
          </p:cNvSpPr>
          <p:nvPr/>
        </p:nvSpPr>
        <p:spPr bwMode="auto">
          <a:xfrm>
            <a:off x="0" y="152400"/>
            <a:ext cx="4953000" cy="463550"/>
          </a:xfrm>
          <a:prstGeom prst="rect">
            <a:avLst/>
          </a:prstGeom>
          <a:ln>
            <a:noFill/>
          </a:ln>
          <a:effectLst/>
        </p:spPr>
        <p:style>
          <a:lnRef idx="0">
            <a:scrgbClr r="0" g="0" b="0"/>
          </a:lnRef>
          <a:fillRef idx="1003">
            <a:schemeClr val="lt2"/>
          </a:fillRef>
          <a:effectRef idx="0">
            <a:scrgbClr r="0" g="0" b="0"/>
          </a:effectRef>
          <a:fontRef idx="major"/>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eaLnBrk="1" hangingPunct="1">
              <a:spcBef>
                <a:spcPts val="1500"/>
              </a:spcBef>
              <a:defRPr/>
            </a:pPr>
            <a:r>
              <a:rPr lang="en-US" sz="2400" b="1">
                <a:solidFill>
                  <a:schemeClr val="tx1"/>
                </a:solidFill>
                <a:latin typeface="+mn-lt"/>
              </a:rPr>
              <a:t>Documents for Student Visa Contd.</a:t>
            </a:r>
          </a:p>
        </p:txBody>
      </p:sp>
      <p:sp>
        <p:nvSpPr>
          <p:cNvPr id="4" name="Rectangle 4">
            <a:extLst>
              <a:ext uri="{FF2B5EF4-FFF2-40B4-BE49-F238E27FC236}">
                <a16:creationId xmlns="" xmlns:a16="http://schemas.microsoft.com/office/drawing/2014/main" id="{1F3B5404-E680-4167-B8EC-008B08A378EF}"/>
              </a:ext>
            </a:extLst>
          </p:cNvPr>
          <p:cNvSpPr>
            <a:spLocks noChangeArrowheads="1"/>
          </p:cNvSpPr>
          <p:nvPr/>
        </p:nvSpPr>
        <p:spPr bwMode="auto">
          <a:xfrm>
            <a:off x="147485" y="630331"/>
            <a:ext cx="8790038" cy="526516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square" lIns="90000" tIns="46800" rIns="90000" bIns="46800" anchor="ctr">
            <a:spAutoFit/>
          </a:bodyPr>
          <a:lstStyle/>
          <a:p>
            <a:pPr>
              <a:defRPr/>
            </a:pPr>
            <a:r>
              <a:rPr lang="en-US" sz="1400" b="1">
                <a:latin typeface="Calibri" panose="020F0502020204030204" pitchFamily="34" charset="0"/>
              </a:rPr>
              <a:t>D)  </a:t>
            </a:r>
            <a:r>
              <a:rPr lang="en-US" sz="1400" b="1">
                <a:highlight>
                  <a:srgbClr val="99CCFF"/>
                </a:highlight>
                <a:latin typeface="Calibri" panose="020F0502020204030204" pitchFamily="34" charset="0"/>
              </a:rPr>
              <a:t>Original plus one copy for each of the following documents:</a:t>
            </a:r>
            <a:endParaRPr lang="en-US" sz="1400">
              <a:highlight>
                <a:srgbClr val="99CCFF"/>
              </a:highlight>
              <a:latin typeface="Calibri" panose="020F0502020204030204" pitchFamily="34" charset="0"/>
            </a:endParaRPr>
          </a:p>
          <a:p>
            <a:pPr marL="285750" indent="-285750">
              <a:buFont typeface="Arial" panose="020B0604020202020204" pitchFamily="34" charset="0"/>
              <a:buChar char="•"/>
              <a:defRPr/>
            </a:pPr>
            <a:r>
              <a:rPr lang="en-US" sz="1400">
                <a:latin typeface="Calibri" panose="020F0502020204030204" pitchFamily="34" charset="0"/>
              </a:rPr>
              <a:t>Acceptance Letter &amp; Confirmation of fees paid </a:t>
            </a:r>
          </a:p>
          <a:p>
            <a:pPr marL="285750" indent="-285750">
              <a:buFont typeface="Arial" panose="020B0604020202020204" pitchFamily="34" charset="0"/>
              <a:buChar char="•"/>
              <a:defRPr/>
            </a:pPr>
            <a:r>
              <a:rPr lang="en-US" sz="1400">
                <a:latin typeface="Calibri" panose="020F0502020204030204" pitchFamily="34" charset="0"/>
              </a:rPr>
              <a:t>Statement of Purpose.</a:t>
            </a:r>
          </a:p>
          <a:p>
            <a:pPr marL="285750" indent="-285750">
              <a:buFont typeface="Arial" panose="020B0604020202020204" pitchFamily="34" charset="0"/>
              <a:buChar char="•"/>
              <a:defRPr/>
            </a:pPr>
            <a:r>
              <a:rPr lang="en-US" sz="1400">
                <a:latin typeface="Calibri" panose="020F0502020204030204" pitchFamily="34" charset="0"/>
              </a:rPr>
              <a:t>Brief CV.</a:t>
            </a:r>
          </a:p>
          <a:p>
            <a:pPr marL="285750" indent="-285750">
              <a:buFont typeface="Arial" panose="020B0604020202020204" pitchFamily="34" charset="0"/>
              <a:buChar char="•"/>
              <a:defRPr/>
            </a:pPr>
            <a:r>
              <a:rPr lang="en-US" sz="1400">
                <a:latin typeface="Calibri" panose="020F0502020204030204" pitchFamily="34" charset="0"/>
              </a:rPr>
              <a:t>Class 10th Mark Sheet &amp; Certificate.</a:t>
            </a:r>
          </a:p>
          <a:p>
            <a:pPr marL="285750" indent="-285750">
              <a:buFont typeface="Arial" panose="020B0604020202020204" pitchFamily="34" charset="0"/>
              <a:buChar char="•"/>
              <a:defRPr/>
            </a:pPr>
            <a:r>
              <a:rPr lang="en-US" sz="1400">
                <a:latin typeface="Calibri" panose="020F0502020204030204" pitchFamily="34" charset="0"/>
              </a:rPr>
              <a:t>Class 12th Mark Sheet &amp; Certificate.</a:t>
            </a:r>
          </a:p>
          <a:p>
            <a:pPr marL="285750" indent="-285750">
              <a:buFont typeface="Arial" panose="020B0604020202020204" pitchFamily="34" charset="0"/>
              <a:buChar char="•"/>
              <a:defRPr/>
            </a:pPr>
            <a:r>
              <a:rPr lang="en-US" sz="1400">
                <a:latin typeface="Calibri" panose="020F0502020204030204" pitchFamily="34" charset="0"/>
              </a:rPr>
              <a:t>Graduation Mark Sheet &amp; Certificate (In case of PG Course).</a:t>
            </a:r>
          </a:p>
          <a:p>
            <a:pPr marL="285750" indent="-285750">
              <a:buFont typeface="Arial" panose="020B0604020202020204" pitchFamily="34" charset="0"/>
              <a:buChar char="•"/>
              <a:defRPr/>
            </a:pPr>
            <a:r>
              <a:rPr lang="en-US" sz="1400">
                <a:latin typeface="Calibri" panose="020F0502020204030204" pitchFamily="34" charset="0"/>
              </a:rPr>
              <a:t>Digi Locker Version of all the marksheets (whichever available on Digi locker from 10</a:t>
            </a:r>
            <a:r>
              <a:rPr lang="en-US" sz="1400" baseline="30000">
                <a:latin typeface="Calibri" panose="020F0502020204030204" pitchFamily="34" charset="0"/>
              </a:rPr>
              <a:t>th</a:t>
            </a:r>
            <a:r>
              <a:rPr lang="en-US" sz="1400">
                <a:latin typeface="Calibri" panose="020F0502020204030204" pitchFamily="34" charset="0"/>
              </a:rPr>
              <a:t> till now)</a:t>
            </a:r>
          </a:p>
          <a:p>
            <a:pPr marL="285750" indent="-285750">
              <a:buFont typeface="Arial" panose="020B0604020202020204" pitchFamily="34" charset="0"/>
              <a:buChar char="•"/>
              <a:defRPr/>
            </a:pPr>
            <a:r>
              <a:rPr lang="en-US" sz="1400">
                <a:latin typeface="Calibri" panose="020F0502020204030204" pitchFamily="34" charset="0"/>
              </a:rPr>
              <a:t>IELTS/TOEFL/DET/PTE score card (any one).</a:t>
            </a:r>
          </a:p>
          <a:p>
            <a:pPr marL="285750" indent="-285750">
              <a:buFont typeface="Arial" panose="020B0604020202020204" pitchFamily="34" charset="0"/>
              <a:buChar char="•"/>
              <a:defRPr/>
            </a:pPr>
            <a:r>
              <a:rPr lang="en-US" sz="1400">
                <a:latin typeface="Calibri" panose="020F0502020204030204" pitchFamily="34" charset="0"/>
              </a:rPr>
              <a:t>Letter from Current Employer or Experience Certificate (where applicable).</a:t>
            </a:r>
          </a:p>
          <a:p>
            <a:pPr marL="285750" indent="-285750">
              <a:buFont typeface="Arial" panose="020B0604020202020204" pitchFamily="34" charset="0"/>
              <a:buChar char="•"/>
              <a:defRPr/>
            </a:pPr>
            <a:endParaRPr lang="en-US" sz="1400">
              <a:latin typeface="Calibri" panose="020F0502020204030204" pitchFamily="34" charset="0"/>
            </a:endParaRPr>
          </a:p>
          <a:p>
            <a:pPr>
              <a:defRPr/>
            </a:pPr>
            <a:r>
              <a:rPr lang="en-US" sz="1400" b="1">
                <a:latin typeface="Calibri" panose="020F0502020204030204" pitchFamily="34" charset="0"/>
              </a:rPr>
              <a:t>E)   </a:t>
            </a:r>
            <a:r>
              <a:rPr lang="en-US" sz="1400" b="1">
                <a:highlight>
                  <a:srgbClr val="99CCFF"/>
                </a:highlight>
                <a:latin typeface="Calibri" panose="020F0502020204030204" pitchFamily="34" charset="0"/>
              </a:rPr>
              <a:t>Financial Documents:</a:t>
            </a:r>
            <a:endParaRPr lang="en-US" sz="1400">
              <a:highlight>
                <a:srgbClr val="99CCFF"/>
              </a:highlight>
              <a:latin typeface="Calibri" panose="020F0502020204030204" pitchFamily="34" charset="0"/>
            </a:endParaRPr>
          </a:p>
          <a:p>
            <a:pPr marL="285750" indent="-285750">
              <a:buFont typeface="Arial" panose="020B0604020202020204" pitchFamily="34" charset="0"/>
              <a:buChar char="•"/>
              <a:defRPr/>
            </a:pPr>
            <a:r>
              <a:rPr lang="en-US" sz="1400">
                <a:latin typeface="Calibri" panose="020F0502020204030204" pitchFamily="34" charset="0"/>
              </a:rPr>
              <a:t>Affidavit of Support of Sponsored on stamp paper.</a:t>
            </a:r>
          </a:p>
          <a:p>
            <a:pPr marL="285750" indent="-285750">
              <a:buFont typeface="Arial" panose="020B0604020202020204" pitchFamily="34" charset="0"/>
              <a:buChar char="•"/>
              <a:defRPr/>
            </a:pPr>
            <a:r>
              <a:rPr lang="en-US" sz="1400" b="1">
                <a:highlight>
                  <a:srgbClr val="FFFFCC"/>
                </a:highlight>
                <a:latin typeface="Calibri" panose="020F0502020204030204" pitchFamily="34" charset="0"/>
              </a:rPr>
              <a:t>Bank Statement &amp; Bank Balance Certificate (Last 6 Months): Total tuition fees + €12,000 living expenses for each year.</a:t>
            </a:r>
          </a:p>
          <a:p>
            <a:pPr marL="285750" indent="-285750">
              <a:buFont typeface="Arial" panose="020B0604020202020204" pitchFamily="34" charset="0"/>
              <a:buChar char="•"/>
              <a:defRPr/>
            </a:pPr>
            <a:r>
              <a:rPr lang="en-US" sz="1400">
                <a:latin typeface="Calibri" panose="020F0502020204030204" pitchFamily="34" charset="0"/>
              </a:rPr>
              <a:t>Bank Loan Sanction Letter, Disbursement letter and the documents of the property mortgaged with its valuation report (If any).</a:t>
            </a:r>
          </a:p>
          <a:p>
            <a:pPr marL="285750" indent="-285750">
              <a:buFont typeface="Arial" panose="020B0604020202020204" pitchFamily="34" charset="0"/>
              <a:buChar char="•"/>
              <a:defRPr/>
            </a:pPr>
            <a:r>
              <a:rPr lang="en-US" sz="1400">
                <a:latin typeface="Calibri" panose="020F0502020204030204" pitchFamily="34" charset="0"/>
              </a:rPr>
              <a:t>Income Tax Return Papers of the sponsor for the last 3 years</a:t>
            </a:r>
          </a:p>
          <a:p>
            <a:pPr marL="285750" indent="-285750">
              <a:buFont typeface="Arial" panose="020B0604020202020204" pitchFamily="34" charset="0"/>
              <a:buChar char="•"/>
              <a:defRPr/>
            </a:pPr>
            <a:r>
              <a:rPr lang="en-US" sz="1400">
                <a:latin typeface="Calibri" panose="020F0502020204030204" pitchFamily="34" charset="0"/>
              </a:rPr>
              <a:t>Fixed deposit receipts should be submitted along with Fixed Deposit bank certificate (On bank letter head) (if any)</a:t>
            </a:r>
          </a:p>
          <a:p>
            <a:pPr marL="285750" indent="-285750">
              <a:buFont typeface="Arial" panose="020B0604020202020204" pitchFamily="34" charset="0"/>
              <a:buChar char="•"/>
              <a:defRPr/>
            </a:pPr>
            <a:r>
              <a:rPr lang="en-US" sz="1400">
                <a:latin typeface="Calibri" panose="020F0502020204030204" pitchFamily="34" charset="0"/>
              </a:rPr>
              <a:t>LIC surrender value letter (if any)</a:t>
            </a:r>
          </a:p>
          <a:p>
            <a:pPr marL="285750" indent="-285750">
              <a:buFont typeface="Arial" panose="020B0604020202020204" pitchFamily="34" charset="0"/>
              <a:buChar char="•"/>
              <a:defRPr/>
            </a:pPr>
            <a:r>
              <a:rPr lang="en-US" sz="1400">
                <a:latin typeface="Calibri" panose="020F0502020204030204" pitchFamily="34" charset="0"/>
              </a:rPr>
              <a:t>Provident fund withdrawal limit letter (if any)</a:t>
            </a:r>
          </a:p>
          <a:p>
            <a:pPr marL="285750" indent="-285750">
              <a:buFont typeface="Arial" panose="020B0604020202020204" pitchFamily="34" charset="0"/>
              <a:buChar char="•"/>
              <a:defRPr/>
            </a:pPr>
            <a:r>
              <a:rPr lang="en-US" sz="1400">
                <a:latin typeface="Calibri" panose="020F0502020204030204" pitchFamily="34" charset="0"/>
              </a:rPr>
              <a:t>Gold Loan or Gold sale with receipts (If any).</a:t>
            </a:r>
          </a:p>
          <a:p>
            <a:pPr marL="285750" indent="-285750">
              <a:buFont typeface="Arial" panose="020B0604020202020204" pitchFamily="34" charset="0"/>
              <a:buChar char="•"/>
              <a:defRPr/>
            </a:pPr>
            <a:r>
              <a:rPr lang="en-US" sz="1400">
                <a:latin typeface="Calibri" panose="020F0502020204030204" pitchFamily="34" charset="0"/>
              </a:rPr>
              <a:t>Irish Education Bond (Highly Recommended)</a:t>
            </a:r>
          </a:p>
          <a:p>
            <a:pPr marL="285750" indent="-285750">
              <a:buFont typeface="Arial" panose="020B0604020202020204" pitchFamily="34" charset="0"/>
              <a:buChar char="•"/>
              <a:defRPr/>
            </a:pPr>
            <a:endParaRPr lang="en-US" sz="1400">
              <a:latin typeface="Calibri" panose="020F0502020204030204" pitchFamily="34" charset="0"/>
            </a:endParaRPr>
          </a:p>
        </p:txBody>
      </p:sp>
    </p:spTree>
    <p:extLst>
      <p:ext uri="{BB962C8B-B14F-4D97-AF65-F5344CB8AC3E}">
        <p14:creationId xmlns="" xmlns:p14="http://schemas.microsoft.com/office/powerpoint/2010/main" val="329268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 xmlns:a16="http://schemas.microsoft.com/office/drawing/2014/main" id="{24C062D9-F2DC-42B3-969F-21BD3C25A4A3}"/>
              </a:ext>
            </a:extLst>
          </p:cNvPr>
          <p:cNvSpPr>
            <a:spLocks noChangeArrowheads="1"/>
          </p:cNvSpPr>
          <p:nvPr/>
        </p:nvSpPr>
        <p:spPr bwMode="auto">
          <a:xfrm>
            <a:off x="162232" y="986606"/>
            <a:ext cx="8524568" cy="33261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square" lIns="90000" tIns="46800" rIns="90000" bIns="46800" anchor="ctr">
            <a:spAutoFit/>
          </a:bodyPr>
          <a:lstStyle/>
          <a:p>
            <a:pPr>
              <a:defRPr/>
            </a:pPr>
            <a:r>
              <a:rPr lang="en-US" sz="1400" b="1">
                <a:latin typeface="Calibri" panose="020F0502020204030204" pitchFamily="34" charset="0"/>
              </a:rPr>
              <a:t>F) </a:t>
            </a:r>
            <a:r>
              <a:rPr lang="en-US" sz="1400" b="1">
                <a:highlight>
                  <a:srgbClr val="99CCFF"/>
                </a:highlight>
                <a:latin typeface="Calibri" panose="020F0502020204030204" pitchFamily="34" charset="0"/>
              </a:rPr>
              <a:t>Medical Insurance is mandatory (Private Insurance is also acceptable).</a:t>
            </a:r>
          </a:p>
          <a:p>
            <a:pPr>
              <a:defRPr/>
            </a:pPr>
            <a:r>
              <a:rPr lang="en-US" sz="1400" b="1">
                <a:latin typeface="Calibri" panose="020F0502020204030204" pitchFamily="34" charset="0"/>
              </a:rPr>
              <a:t>KC can assist the student with the health insurance policy for INR 22000, which includes the premium of the policy € 100, and the student will get a cover of € 2500000 for 1 year</a:t>
            </a:r>
          </a:p>
          <a:p>
            <a:pPr>
              <a:defRPr/>
            </a:pPr>
            <a:endParaRPr lang="en-US" sz="1400" b="1">
              <a:latin typeface="Calibri" panose="020F0502020204030204" pitchFamily="34" charset="0"/>
            </a:endParaRPr>
          </a:p>
          <a:p>
            <a:pPr>
              <a:defRPr/>
            </a:pPr>
            <a:endParaRPr lang="en-US" sz="1400" b="1">
              <a:latin typeface="Calibri" panose="020F0502020204030204" pitchFamily="34" charset="0"/>
            </a:endParaRPr>
          </a:p>
          <a:p>
            <a:pPr>
              <a:defRPr/>
            </a:pPr>
            <a:r>
              <a:rPr lang="en-US" sz="1400" b="1">
                <a:latin typeface="Calibri" panose="020F0502020204030204" pitchFamily="34" charset="0"/>
              </a:rPr>
              <a:t>Note 1: </a:t>
            </a:r>
            <a:r>
              <a:rPr lang="en-US" sz="1400">
                <a:latin typeface="Calibri" panose="020F0502020204030204" pitchFamily="34" charset="0"/>
              </a:rPr>
              <a:t>Please provide a Photocopy of all documents student wish to have returned to</a:t>
            </a:r>
          </a:p>
          <a:p>
            <a:pPr>
              <a:defRPr/>
            </a:pPr>
            <a:r>
              <a:rPr lang="en-US" sz="1400">
                <a:latin typeface="Calibri" panose="020F0502020204030204" pitchFamily="34" charset="0"/>
              </a:rPr>
              <a:t>him.</a:t>
            </a:r>
          </a:p>
          <a:p>
            <a:pPr>
              <a:defRPr/>
            </a:pPr>
            <a:r>
              <a:rPr lang="en-US" sz="1400" b="1">
                <a:latin typeface="Calibri" panose="020F0502020204030204" pitchFamily="34" charset="0"/>
              </a:rPr>
              <a:t> </a:t>
            </a:r>
            <a:endParaRPr lang="en-US" sz="1400">
              <a:latin typeface="Calibri" panose="020F0502020204030204" pitchFamily="34" charset="0"/>
            </a:endParaRPr>
          </a:p>
          <a:p>
            <a:pPr algn="just">
              <a:defRPr/>
            </a:pPr>
            <a:r>
              <a:rPr lang="en-US" sz="1400" b="1">
                <a:latin typeface="Calibri" panose="020F0502020204030204" pitchFamily="34" charset="0"/>
              </a:rPr>
              <a:t>Note 2:</a:t>
            </a:r>
            <a:r>
              <a:rPr lang="en-US" sz="1400">
                <a:latin typeface="Calibri" panose="020F0502020204030204" pitchFamily="34" charset="0"/>
              </a:rPr>
              <a:t> Please provide full contact details for all student sponsors. If they are not directly</a:t>
            </a:r>
          </a:p>
          <a:p>
            <a:pPr algn="just">
              <a:defRPr/>
            </a:pPr>
            <a:r>
              <a:rPr lang="en-US" sz="1400">
                <a:latin typeface="Calibri" panose="020F0502020204030204" pitchFamily="34" charset="0"/>
              </a:rPr>
              <a:t>related to students, e.g. Mother/Father/Sibling, please explain the relationship and</a:t>
            </a:r>
          </a:p>
          <a:p>
            <a:pPr algn="just">
              <a:defRPr/>
            </a:pPr>
            <a:r>
              <a:rPr lang="en-US" sz="1400">
                <a:latin typeface="Calibri" panose="020F0502020204030204" pitchFamily="34" charset="0"/>
              </a:rPr>
              <a:t>provide some evidence of this. </a:t>
            </a:r>
          </a:p>
          <a:p>
            <a:pPr algn="just">
              <a:defRPr/>
            </a:pPr>
            <a:endParaRPr lang="en-US" sz="1400">
              <a:latin typeface="Calibri" panose="020F0502020204030204" pitchFamily="34" charset="0"/>
            </a:endParaRPr>
          </a:p>
          <a:p>
            <a:pPr algn="just">
              <a:defRPr/>
            </a:pPr>
            <a:endParaRPr lang="en-US" sz="1400">
              <a:latin typeface="Calibri" panose="020F0502020204030204" pitchFamily="34" charset="0"/>
            </a:endParaRPr>
          </a:p>
          <a:p>
            <a:pPr algn="just">
              <a:defRPr/>
            </a:pPr>
            <a:endParaRPr lang="en-US" sz="1400" b="1">
              <a:latin typeface="Calibri" panose="020F0502020204030204" pitchFamily="34" charset="0"/>
              <a:cs typeface="Calibri" pitchFamily="34" charset="0"/>
            </a:endParaRPr>
          </a:p>
          <a:p>
            <a:pPr algn="just">
              <a:defRPr/>
            </a:pPr>
            <a:r>
              <a:rPr lang="en-US" sz="1400" b="1">
                <a:highlight>
                  <a:srgbClr val="99FFCC"/>
                </a:highlight>
                <a:latin typeface="Calibri" panose="020F0502020204030204" pitchFamily="34" charset="0"/>
                <a:cs typeface="Calibri" pitchFamily="34" charset="0"/>
              </a:rPr>
              <a:t>Special Note: Spouse is not allowed to apply for Student Dependent Visa.</a:t>
            </a:r>
            <a:endParaRPr lang="en-US" sz="1400">
              <a:highlight>
                <a:srgbClr val="99FFCC"/>
              </a:highlight>
              <a:latin typeface="Calibri" panose="020F0502020204030204" pitchFamily="34" charset="0"/>
            </a:endParaRPr>
          </a:p>
        </p:txBody>
      </p:sp>
      <p:sp>
        <p:nvSpPr>
          <p:cNvPr id="4" name="Text Box 3">
            <a:extLst>
              <a:ext uri="{FF2B5EF4-FFF2-40B4-BE49-F238E27FC236}">
                <a16:creationId xmlns="" xmlns:a16="http://schemas.microsoft.com/office/drawing/2014/main" id="{E18E51E4-F94B-4A73-9E31-0184E5776AA1}"/>
              </a:ext>
            </a:extLst>
          </p:cNvPr>
          <p:cNvSpPr txBox="1">
            <a:spLocks noChangeArrowheads="1"/>
          </p:cNvSpPr>
          <p:nvPr/>
        </p:nvSpPr>
        <p:spPr bwMode="auto">
          <a:xfrm>
            <a:off x="0" y="152400"/>
            <a:ext cx="4800600" cy="463550"/>
          </a:xfrm>
          <a:prstGeom prst="rect">
            <a:avLst/>
          </a:prstGeom>
          <a:ln>
            <a:noFill/>
          </a:ln>
          <a:effectLst/>
        </p:spPr>
        <p:style>
          <a:lnRef idx="0">
            <a:scrgbClr r="0" g="0" b="0"/>
          </a:lnRef>
          <a:fillRef idx="1003">
            <a:schemeClr val="lt2"/>
          </a:fillRef>
          <a:effectRef idx="0">
            <a:scrgbClr r="0" g="0" b="0"/>
          </a:effectRef>
          <a:fontRef idx="major"/>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eaLnBrk="1" hangingPunct="1">
              <a:spcBef>
                <a:spcPts val="1500"/>
              </a:spcBef>
              <a:defRPr/>
            </a:pPr>
            <a:r>
              <a:rPr lang="en-US" sz="2400" b="1">
                <a:solidFill>
                  <a:schemeClr val="tx1"/>
                </a:solidFill>
                <a:latin typeface="+mn-lt"/>
              </a:rPr>
              <a:t>Documents for Student Visa Contd.</a:t>
            </a:r>
          </a:p>
        </p:txBody>
      </p:sp>
    </p:spTree>
    <p:extLst>
      <p:ext uri="{BB962C8B-B14F-4D97-AF65-F5344CB8AC3E}">
        <p14:creationId xmlns="" xmlns:p14="http://schemas.microsoft.com/office/powerpoint/2010/main" val="2875390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5BD3FC8C-04B7-4BB0-8C4F-5C9F54D21F50}"/>
              </a:ext>
            </a:extLst>
          </p:cNvPr>
          <p:cNvSpPr txBox="1">
            <a:spLocks noChangeArrowheads="1"/>
          </p:cNvSpPr>
          <p:nvPr/>
        </p:nvSpPr>
        <p:spPr bwMode="auto">
          <a:xfrm>
            <a:off x="0" y="228600"/>
            <a:ext cx="4572000" cy="463550"/>
          </a:xfrm>
          <a:prstGeom prst="rect">
            <a:avLst/>
          </a:prstGeom>
          <a:ln/>
        </p:spPr>
        <p:style>
          <a:lnRef idx="1">
            <a:schemeClr val="accent4"/>
          </a:lnRef>
          <a:fillRef idx="3">
            <a:schemeClr val="accent4"/>
          </a:fillRef>
          <a:effectRef idx="2">
            <a:schemeClr val="accent4"/>
          </a:effectRef>
          <a:fontRef idx="minor">
            <a:schemeClr val="lt1"/>
          </a:fontRef>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eaLnBrk="1" hangingPunct="1">
              <a:spcBef>
                <a:spcPts val="1500"/>
              </a:spcBef>
              <a:defRPr/>
            </a:pPr>
            <a:r>
              <a:rPr lang="en-US" sz="2400" b="1">
                <a:solidFill>
                  <a:schemeClr val="tx1"/>
                </a:solidFill>
                <a:latin typeface="+mn-lt"/>
              </a:rPr>
              <a:t>Details on ISD Registration</a:t>
            </a:r>
          </a:p>
        </p:txBody>
      </p:sp>
      <p:sp>
        <p:nvSpPr>
          <p:cNvPr id="4" name="Rectangle 4">
            <a:extLst>
              <a:ext uri="{FF2B5EF4-FFF2-40B4-BE49-F238E27FC236}">
                <a16:creationId xmlns="" xmlns:a16="http://schemas.microsoft.com/office/drawing/2014/main" id="{5B4F4DFB-435E-430B-80F5-9CAD0BFE90A5}"/>
              </a:ext>
            </a:extLst>
          </p:cNvPr>
          <p:cNvSpPr>
            <a:spLocks noChangeArrowheads="1"/>
          </p:cNvSpPr>
          <p:nvPr/>
        </p:nvSpPr>
        <p:spPr bwMode="auto">
          <a:xfrm>
            <a:off x="152400" y="928300"/>
            <a:ext cx="8534400" cy="341850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lgn="just">
              <a:spcBef>
                <a:spcPct val="0"/>
              </a:spcBef>
              <a:buClrTx/>
              <a:buFontTx/>
              <a:buNone/>
            </a:pPr>
            <a:r>
              <a:rPr lang="en-US" altLang="en-US" sz="1800">
                <a:latin typeface="Calibri" panose="020F0502020204030204" pitchFamily="34" charset="0"/>
              </a:rPr>
              <a:t>Initially, student will be getting visa for 180 days. From 13/01/2025 the responsibility of registering all applicants in the Republic of Ireland will be transferred to Immigration Service Delivery (ISD) and will no longer be carried out by the Garda National Immigration Bureau (GNIB).First time registration for all residents in the Republic of Ireland will be carried out by Immigration Service Delivery (ISD).</a:t>
            </a:r>
          </a:p>
          <a:p>
            <a:pPr>
              <a:spcBef>
                <a:spcPct val="0"/>
              </a:spcBef>
              <a:buClrTx/>
              <a:buFontTx/>
              <a:buNone/>
            </a:pPr>
            <a:r>
              <a:rPr lang="en-US" altLang="en-US" sz="1800">
                <a:latin typeface="Calibri" panose="020F0502020204030204" pitchFamily="34" charset="0"/>
              </a:rPr>
              <a:t> </a:t>
            </a:r>
          </a:p>
          <a:p>
            <a:pPr>
              <a:spcBef>
                <a:spcPct val="0"/>
              </a:spcBef>
              <a:buClrTx/>
              <a:buFontTx/>
              <a:buNone/>
            </a:pPr>
            <a:r>
              <a:rPr lang="en-US" altLang="en-US" sz="1800" b="1">
                <a:highlight>
                  <a:srgbClr val="99CCFF"/>
                </a:highlight>
                <a:latin typeface="Calibri" panose="020F0502020204030204" pitchFamily="34" charset="0"/>
              </a:rPr>
              <a:t>The below documents are required:</a:t>
            </a:r>
          </a:p>
          <a:p>
            <a:pPr>
              <a:spcBef>
                <a:spcPct val="0"/>
              </a:spcBef>
              <a:buClrTx/>
              <a:buFontTx/>
              <a:buNone/>
            </a:pPr>
            <a:r>
              <a:rPr lang="en-US" altLang="en-US" sz="1800">
                <a:latin typeface="Calibri" panose="020F0502020204030204" pitchFamily="34" charset="0"/>
              </a:rPr>
              <a:t>• Passport</a:t>
            </a:r>
          </a:p>
          <a:p>
            <a:pPr>
              <a:spcBef>
                <a:spcPct val="0"/>
              </a:spcBef>
              <a:buClrTx/>
              <a:buFontTx/>
              <a:buNone/>
            </a:pPr>
            <a:r>
              <a:rPr lang="en-US" altLang="en-US" sz="1800">
                <a:latin typeface="Calibri" panose="020F0502020204030204" pitchFamily="34" charset="0"/>
              </a:rPr>
              <a:t>• Student ID card (provided by the school/university in Ireland).</a:t>
            </a:r>
          </a:p>
          <a:p>
            <a:pPr>
              <a:spcBef>
                <a:spcPct val="0"/>
              </a:spcBef>
              <a:buClrTx/>
              <a:buNone/>
            </a:pPr>
            <a:r>
              <a:rPr lang="en-US" altLang="en-US" sz="1800">
                <a:latin typeface="Calibri" panose="020F0502020204030204" pitchFamily="34" charset="0"/>
              </a:rPr>
              <a:t>• A letter from the Registrar's office of the school/university stating that student is a  registered student and stating the start date and completion date of his/her course.</a:t>
            </a:r>
          </a:p>
          <a:p>
            <a:pPr>
              <a:spcBef>
                <a:spcPct val="0"/>
              </a:spcBef>
              <a:buClrTx/>
              <a:buFontTx/>
              <a:buNone/>
            </a:pPr>
            <a:r>
              <a:rPr lang="en-US" altLang="en-US" sz="1800">
                <a:latin typeface="Calibri" panose="020F0502020204030204" pitchFamily="34" charset="0"/>
              </a:rPr>
              <a:t>• A €300 fee (credit/debit card ‐ no cash accepted).</a:t>
            </a:r>
          </a:p>
        </p:txBody>
      </p:sp>
    </p:spTree>
    <p:extLst>
      <p:ext uri="{BB962C8B-B14F-4D97-AF65-F5344CB8AC3E}">
        <p14:creationId xmlns="" xmlns:p14="http://schemas.microsoft.com/office/powerpoint/2010/main" val="1350339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A0D6464B-140A-4DBE-91D1-B100F1F56A0C}"/>
              </a:ext>
            </a:extLst>
          </p:cNvPr>
          <p:cNvSpPr txBox="1">
            <a:spLocks noChangeArrowheads="1"/>
          </p:cNvSpPr>
          <p:nvPr/>
        </p:nvSpPr>
        <p:spPr bwMode="auto">
          <a:xfrm>
            <a:off x="228600" y="76200"/>
            <a:ext cx="5105400" cy="463846"/>
          </a:xfrm>
          <a:prstGeom prst="rect">
            <a:avLst/>
          </a:prstGeom>
          <a:ln/>
        </p:spPr>
        <p:style>
          <a:lnRef idx="1">
            <a:schemeClr val="accent3"/>
          </a:lnRef>
          <a:fillRef idx="2">
            <a:schemeClr val="accent3"/>
          </a:fillRef>
          <a:effectRef idx="1">
            <a:schemeClr val="accent3"/>
          </a:effectRef>
          <a:fontRef idx="minor">
            <a:schemeClr val="dk1"/>
          </a:fontRef>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algn="ctr" eaLnBrk="1" hangingPunct="1">
              <a:spcBef>
                <a:spcPts val="1500"/>
              </a:spcBef>
              <a:defRPr/>
            </a:pPr>
            <a:r>
              <a:rPr lang="en-US" sz="2400" b="1">
                <a:solidFill>
                  <a:schemeClr val="tx1"/>
                </a:solidFill>
                <a:latin typeface="+mn-lt"/>
              </a:rPr>
              <a:t>Ireland High Commissions in India</a:t>
            </a:r>
          </a:p>
        </p:txBody>
      </p:sp>
      <p:sp>
        <p:nvSpPr>
          <p:cNvPr id="4" name="Rectangle 4">
            <a:extLst>
              <a:ext uri="{FF2B5EF4-FFF2-40B4-BE49-F238E27FC236}">
                <a16:creationId xmlns="" xmlns:a16="http://schemas.microsoft.com/office/drawing/2014/main" id="{DBBE68D1-0D98-4609-80CB-7529EE89FB46}"/>
              </a:ext>
            </a:extLst>
          </p:cNvPr>
          <p:cNvSpPr>
            <a:spLocks noChangeArrowheads="1"/>
          </p:cNvSpPr>
          <p:nvPr/>
        </p:nvSpPr>
        <p:spPr bwMode="auto">
          <a:xfrm>
            <a:off x="203462" y="654278"/>
            <a:ext cx="8001000" cy="461883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a:spcBef>
                <a:spcPct val="40000"/>
              </a:spcBef>
              <a:buClr>
                <a:srgbClr val="0070C0"/>
              </a:buClr>
              <a:buFont typeface="Wingdings" panose="05000000000000000000" pitchFamily="2"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9pPr>
          </a:lstStyle>
          <a:p>
            <a:pPr algn="just">
              <a:spcBef>
                <a:spcPct val="0"/>
              </a:spcBef>
              <a:buClrTx/>
              <a:buFontTx/>
              <a:buNone/>
            </a:pPr>
            <a:r>
              <a:rPr lang="en-NZ" altLang="en-US" sz="1400" b="1">
                <a:highlight>
                  <a:srgbClr val="99CCFF"/>
                </a:highlight>
                <a:latin typeface="Calibri" panose="020F0502020204030204" pitchFamily="34" charset="0"/>
              </a:rPr>
              <a:t>New Delhi</a:t>
            </a:r>
            <a:r>
              <a:rPr lang="en-NZ" altLang="en-US" sz="1400">
                <a:highlight>
                  <a:srgbClr val="99CCFF"/>
                </a:highlight>
                <a:latin typeface="Calibri" panose="020F0502020204030204" pitchFamily="34" charset="0"/>
              </a:rPr>
              <a:t>: </a:t>
            </a:r>
            <a:r>
              <a:rPr lang="en-US" altLang="en-US" sz="1400">
                <a:latin typeface="Calibri" panose="020F0502020204030204" pitchFamily="34" charset="0"/>
              </a:rPr>
              <a:t>Ireland Embassy, India</a:t>
            </a:r>
          </a:p>
          <a:p>
            <a:pPr>
              <a:spcBef>
                <a:spcPct val="0"/>
              </a:spcBef>
              <a:buClrTx/>
              <a:buFontTx/>
              <a:buNone/>
            </a:pPr>
            <a:r>
              <a:rPr lang="en-US" altLang="en-US" sz="1400">
                <a:latin typeface="Calibri" panose="020F0502020204030204" pitchFamily="34" charset="0"/>
              </a:rPr>
              <a:t>C 17 </a:t>
            </a:r>
            <a:r>
              <a:rPr lang="en-US" altLang="en-US" sz="1400" err="1">
                <a:latin typeface="Calibri" panose="020F0502020204030204" pitchFamily="34" charset="0"/>
              </a:rPr>
              <a:t>Malcha</a:t>
            </a:r>
            <a:r>
              <a:rPr lang="en-US" altLang="en-US" sz="1400">
                <a:latin typeface="Calibri" panose="020F0502020204030204" pitchFamily="34" charset="0"/>
              </a:rPr>
              <a:t> Marg</a:t>
            </a:r>
          </a:p>
          <a:p>
            <a:pPr>
              <a:spcBef>
                <a:spcPct val="0"/>
              </a:spcBef>
              <a:buClrTx/>
              <a:buFontTx/>
              <a:buNone/>
            </a:pPr>
            <a:r>
              <a:rPr lang="en-US" altLang="en-US" sz="1400">
                <a:latin typeface="Calibri" panose="020F0502020204030204" pitchFamily="34" charset="0"/>
              </a:rPr>
              <a:t>Chanakyapuri, New Delhi 110 021</a:t>
            </a:r>
            <a:br>
              <a:rPr lang="en-US" altLang="en-US" sz="1400">
                <a:latin typeface="Calibri" panose="020F0502020204030204" pitchFamily="34" charset="0"/>
              </a:rPr>
            </a:br>
            <a:endParaRPr lang="en-US" altLang="en-US" sz="1400">
              <a:latin typeface="Calibri" panose="020F0502020204030204" pitchFamily="34" charset="0"/>
            </a:endParaRPr>
          </a:p>
          <a:p>
            <a:pPr>
              <a:spcBef>
                <a:spcPct val="0"/>
              </a:spcBef>
              <a:buClrTx/>
              <a:buFontTx/>
              <a:buNone/>
            </a:pPr>
            <a:r>
              <a:rPr lang="en-US" altLang="en-US" sz="1400" b="1">
                <a:highlight>
                  <a:srgbClr val="99CCFF"/>
                </a:highlight>
                <a:latin typeface="Calibri" panose="020F0502020204030204" pitchFamily="34" charset="0"/>
              </a:rPr>
              <a:t>Mumbai</a:t>
            </a:r>
            <a:r>
              <a:rPr lang="en-US" altLang="en-US" sz="1400">
                <a:highlight>
                  <a:srgbClr val="99CCFF"/>
                </a:highlight>
                <a:latin typeface="Calibri" panose="020F0502020204030204" pitchFamily="34" charset="0"/>
              </a:rPr>
              <a:t>: </a:t>
            </a:r>
            <a:r>
              <a:rPr lang="en-US" altLang="en-US" sz="1400">
                <a:latin typeface="Calibri" panose="020F0502020204030204" pitchFamily="34" charset="0"/>
              </a:rPr>
              <a:t>Honorary Consulate of Ireland</a:t>
            </a:r>
          </a:p>
          <a:p>
            <a:pPr>
              <a:spcBef>
                <a:spcPct val="0"/>
              </a:spcBef>
              <a:buClrTx/>
              <a:buFontTx/>
              <a:buNone/>
            </a:pPr>
            <a:r>
              <a:rPr lang="en-IN" sz="1400">
                <a:latin typeface="Calibri" panose="020F0502020204030204" pitchFamily="34" charset="0"/>
              </a:rPr>
              <a:t>7th Floor, The Capital Building</a:t>
            </a:r>
            <a:br>
              <a:rPr lang="en-IN" sz="1400">
                <a:latin typeface="Calibri" panose="020F0502020204030204" pitchFamily="34" charset="0"/>
              </a:rPr>
            </a:br>
            <a:r>
              <a:rPr lang="en-IN" sz="1400">
                <a:latin typeface="Calibri" panose="020F0502020204030204" pitchFamily="34" charset="0"/>
              </a:rPr>
              <a:t>Bandra Kurla Complex, Mumbai 400051, India</a:t>
            </a:r>
            <a:br>
              <a:rPr lang="en-IN" sz="1400">
                <a:latin typeface="Calibri" panose="020F0502020204030204" pitchFamily="34" charset="0"/>
              </a:rPr>
            </a:br>
            <a:r>
              <a:rPr lang="en-IN" sz="1400">
                <a:latin typeface="Calibri" panose="020F0502020204030204" pitchFamily="34" charset="0"/>
              </a:rPr>
              <a:t/>
            </a:r>
            <a:br>
              <a:rPr lang="en-IN" sz="1400">
                <a:latin typeface="Calibri" panose="020F0502020204030204" pitchFamily="34" charset="0"/>
              </a:rPr>
            </a:br>
            <a:r>
              <a:rPr lang="en-US" altLang="en-US" sz="1400">
                <a:latin typeface="Arial" panose="020B0604020202020204" pitchFamily="34" charset="0"/>
              </a:rPr>
              <a:t/>
            </a:r>
            <a:br>
              <a:rPr lang="en-US" altLang="en-US" sz="1400">
                <a:latin typeface="Arial" panose="020B0604020202020204" pitchFamily="34" charset="0"/>
              </a:rPr>
            </a:br>
            <a:r>
              <a:rPr lang="en-US" altLang="en-US" sz="1400" b="1">
                <a:highlight>
                  <a:srgbClr val="99CCFF"/>
                </a:highlight>
                <a:latin typeface="Calibri" panose="020F0502020204030204" pitchFamily="34" charset="0"/>
              </a:rPr>
              <a:t>Bangalore</a:t>
            </a:r>
            <a:r>
              <a:rPr lang="en-US" altLang="en-US" sz="1400">
                <a:highlight>
                  <a:srgbClr val="99CCFF"/>
                </a:highlight>
                <a:latin typeface="Calibri" panose="020F0502020204030204" pitchFamily="34" charset="0"/>
              </a:rPr>
              <a:t>: </a:t>
            </a:r>
            <a:r>
              <a:rPr lang="en-US" altLang="en-US" sz="1400">
                <a:latin typeface="Calibri" panose="020F0502020204030204" pitchFamily="34" charset="0"/>
              </a:rPr>
              <a:t>Honorary Consulate of Ireland</a:t>
            </a:r>
          </a:p>
          <a:p>
            <a:pPr>
              <a:spcBef>
                <a:spcPct val="0"/>
              </a:spcBef>
              <a:buClrTx/>
              <a:buFontTx/>
              <a:buNone/>
            </a:pPr>
            <a:r>
              <a:rPr lang="en-US" altLang="en-US" sz="1400">
                <a:latin typeface="Calibri" panose="020F0502020204030204" pitchFamily="34" charset="0"/>
              </a:rPr>
              <a:t>C/o Biocon Limited, 20th K M Hosur Road, Electronics City PO</a:t>
            </a:r>
            <a:br>
              <a:rPr lang="en-US" altLang="en-US" sz="1400">
                <a:latin typeface="Calibri" panose="020F0502020204030204" pitchFamily="34" charset="0"/>
              </a:rPr>
            </a:br>
            <a:r>
              <a:rPr lang="en-US" altLang="en-US" sz="1400">
                <a:latin typeface="Calibri" panose="020F0502020204030204" pitchFamily="34" charset="0"/>
              </a:rPr>
              <a:t>Bangalore 560 100, India</a:t>
            </a:r>
          </a:p>
          <a:p>
            <a:pPr>
              <a:spcBef>
                <a:spcPct val="0"/>
              </a:spcBef>
              <a:buClrTx/>
              <a:buFontTx/>
              <a:buNone/>
            </a:pPr>
            <a:endParaRPr lang="en-US" altLang="en-US" sz="1400">
              <a:latin typeface="Calibri" panose="020F0502020204030204" pitchFamily="34" charset="0"/>
            </a:endParaRPr>
          </a:p>
          <a:p>
            <a:pPr>
              <a:spcBef>
                <a:spcPct val="0"/>
              </a:spcBef>
              <a:buClrTx/>
              <a:buFontTx/>
              <a:buNone/>
            </a:pPr>
            <a:r>
              <a:rPr lang="en-US" altLang="en-US" sz="1400" b="1">
                <a:highlight>
                  <a:srgbClr val="99CCFF"/>
                </a:highlight>
                <a:latin typeface="Calibri" panose="020F0502020204030204" pitchFamily="34" charset="0"/>
              </a:rPr>
              <a:t>Kolkata</a:t>
            </a:r>
            <a:r>
              <a:rPr lang="en-US" altLang="en-US" sz="1400">
                <a:highlight>
                  <a:srgbClr val="99CCFF"/>
                </a:highlight>
                <a:latin typeface="Calibri" panose="020F0502020204030204" pitchFamily="34" charset="0"/>
              </a:rPr>
              <a:t>: </a:t>
            </a:r>
            <a:r>
              <a:rPr lang="en-US" altLang="en-US" sz="1400">
                <a:latin typeface="Calibri" panose="020F0502020204030204" pitchFamily="34" charset="0"/>
              </a:rPr>
              <a:t>Honorary Consulate of Ireland</a:t>
            </a:r>
          </a:p>
          <a:p>
            <a:pPr>
              <a:spcBef>
                <a:spcPct val="0"/>
              </a:spcBef>
              <a:buClrTx/>
              <a:buFontTx/>
              <a:buNone/>
            </a:pPr>
            <a:r>
              <a:rPr lang="en-US" altLang="en-US" sz="1400">
                <a:latin typeface="Calibri" panose="020F0502020204030204" pitchFamily="34" charset="0"/>
              </a:rPr>
              <a:t>C/o </a:t>
            </a:r>
            <a:r>
              <a:rPr lang="en-US" altLang="en-US" sz="1400" err="1">
                <a:latin typeface="Calibri" panose="020F0502020204030204" pitchFamily="34" charset="0"/>
              </a:rPr>
              <a:t>Keventer</a:t>
            </a:r>
            <a:r>
              <a:rPr lang="en-US" altLang="en-US" sz="1400">
                <a:latin typeface="Calibri" panose="020F0502020204030204" pitchFamily="34" charset="0"/>
              </a:rPr>
              <a:t> </a:t>
            </a:r>
            <a:r>
              <a:rPr lang="en-US" altLang="en-US" sz="1400" err="1">
                <a:latin typeface="Calibri" panose="020F0502020204030204" pitchFamily="34" charset="0"/>
              </a:rPr>
              <a:t>Agro</a:t>
            </a:r>
            <a:r>
              <a:rPr lang="en-US" altLang="en-US" sz="1400">
                <a:latin typeface="Calibri" panose="020F0502020204030204" pitchFamily="34" charset="0"/>
              </a:rPr>
              <a:t> Ltd, 2 Clive Ghat Street, Sagar Estate, 8th floor</a:t>
            </a:r>
            <a:br>
              <a:rPr lang="en-US" altLang="en-US" sz="1400">
                <a:latin typeface="Calibri" panose="020F0502020204030204" pitchFamily="34" charset="0"/>
              </a:rPr>
            </a:br>
            <a:r>
              <a:rPr lang="en-US" altLang="en-US" sz="1400">
                <a:latin typeface="Calibri" panose="020F0502020204030204" pitchFamily="34" charset="0"/>
              </a:rPr>
              <a:t>Kolkata 700 001, India</a:t>
            </a:r>
          </a:p>
          <a:p>
            <a:pPr>
              <a:spcBef>
                <a:spcPct val="0"/>
              </a:spcBef>
              <a:buClrTx/>
              <a:buFontTx/>
              <a:buNone/>
            </a:pPr>
            <a:endParaRPr lang="en-US" altLang="en-US" sz="1400">
              <a:latin typeface="Calibri" panose="020F0502020204030204" pitchFamily="34" charset="0"/>
            </a:endParaRPr>
          </a:p>
          <a:p>
            <a:pPr>
              <a:spcBef>
                <a:spcPct val="0"/>
              </a:spcBef>
              <a:buClrTx/>
              <a:buFontTx/>
              <a:buNone/>
            </a:pPr>
            <a:r>
              <a:rPr lang="en-US" altLang="en-US" sz="1400" b="1">
                <a:highlight>
                  <a:srgbClr val="99CCFF"/>
                </a:highlight>
                <a:latin typeface="Calibri" panose="020F0502020204030204" pitchFamily="34" charset="0"/>
              </a:rPr>
              <a:t>Chennai</a:t>
            </a:r>
            <a:r>
              <a:rPr lang="en-US" altLang="en-US" sz="1400">
                <a:highlight>
                  <a:srgbClr val="99CCFF"/>
                </a:highlight>
                <a:latin typeface="Calibri" panose="020F0502020204030204" pitchFamily="34" charset="0"/>
              </a:rPr>
              <a:t>: </a:t>
            </a:r>
            <a:r>
              <a:rPr lang="en-US" altLang="en-US" sz="1400">
                <a:latin typeface="Calibri" panose="020F0502020204030204" pitchFamily="34" charset="0"/>
              </a:rPr>
              <a:t>Honorary Consulate of Ireland</a:t>
            </a:r>
          </a:p>
          <a:p>
            <a:pPr>
              <a:spcBef>
                <a:spcPct val="0"/>
              </a:spcBef>
              <a:buClrTx/>
              <a:buFontTx/>
              <a:buNone/>
            </a:pPr>
            <a:r>
              <a:rPr lang="en-US" altLang="en-US" sz="1400">
                <a:latin typeface="Calibri" panose="020F0502020204030204" pitchFamily="34" charset="0"/>
              </a:rPr>
              <a:t>Mecheri Centre, Number 49, </a:t>
            </a:r>
            <a:r>
              <a:rPr lang="en-US" altLang="en-US" sz="1400" err="1">
                <a:latin typeface="Calibri" panose="020F0502020204030204" pitchFamily="34" charset="0"/>
              </a:rPr>
              <a:t>Eldams</a:t>
            </a:r>
            <a:r>
              <a:rPr lang="en-US" altLang="en-US" sz="1400">
                <a:latin typeface="Calibri" panose="020F0502020204030204" pitchFamily="34" charset="0"/>
              </a:rPr>
              <a:t> Road, Teynampet, </a:t>
            </a:r>
          </a:p>
          <a:p>
            <a:pPr>
              <a:spcBef>
                <a:spcPct val="0"/>
              </a:spcBef>
              <a:buClrTx/>
              <a:buFontTx/>
              <a:buNone/>
            </a:pPr>
            <a:r>
              <a:rPr lang="en-US" altLang="en-US" sz="1400">
                <a:latin typeface="Calibri" panose="020F0502020204030204" pitchFamily="34" charset="0"/>
              </a:rPr>
              <a:t>Chennai 600018</a:t>
            </a:r>
          </a:p>
          <a:p>
            <a:pPr>
              <a:spcBef>
                <a:spcPct val="0"/>
              </a:spcBef>
              <a:buClrTx/>
              <a:buFontTx/>
              <a:buNone/>
            </a:pPr>
            <a:endParaRPr lang="en-US" altLang="en-US" sz="1400">
              <a:latin typeface="Calibri" panose="020F0502020204030204" pitchFamily="34" charset="0"/>
            </a:endParaRPr>
          </a:p>
        </p:txBody>
      </p:sp>
    </p:spTree>
    <p:extLst>
      <p:ext uri="{BB962C8B-B14F-4D97-AF65-F5344CB8AC3E}">
        <p14:creationId xmlns="" xmlns:p14="http://schemas.microsoft.com/office/powerpoint/2010/main" val="2944670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DC0691F7-8CB3-4092-9294-51AB5017D24F}"/>
              </a:ext>
            </a:extLst>
          </p:cNvPr>
          <p:cNvSpPr txBox="1">
            <a:spLocks noChangeArrowheads="1"/>
          </p:cNvSpPr>
          <p:nvPr/>
        </p:nvSpPr>
        <p:spPr bwMode="auto">
          <a:xfrm>
            <a:off x="0" y="99742"/>
            <a:ext cx="4495800" cy="463846"/>
          </a:xfrm>
          <a:prstGeom prst="rect">
            <a:avLst/>
          </a:prstGeom>
          <a:ln/>
        </p:spPr>
        <p:style>
          <a:lnRef idx="1">
            <a:schemeClr val="accent3"/>
          </a:lnRef>
          <a:fillRef idx="2">
            <a:schemeClr val="accent3"/>
          </a:fillRef>
          <a:effectRef idx="1">
            <a:schemeClr val="accent3"/>
          </a:effectRef>
          <a:fontRef idx="minor">
            <a:schemeClr val="dk1"/>
          </a:fontRef>
        </p:style>
        <p:txBody>
          <a:bodyPr wrap="square" lIns="90000" tIns="46800" rIns="90000" bIns="46800">
            <a:spAutoFit/>
          </a:bodyPr>
          <a:lstStyle>
            <a:lvl1pPr>
              <a:spcBef>
                <a:spcPct val="40000"/>
              </a:spcBef>
              <a:buClr>
                <a:srgbClr val="0070C0"/>
              </a:buClr>
              <a:buFont typeface="Wingdings" panose="05000000000000000000" pitchFamily="2"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ts val="1500"/>
              </a:spcBef>
              <a:buClrTx/>
              <a:buFontTx/>
              <a:buNone/>
            </a:pPr>
            <a:r>
              <a:rPr lang="en-US" altLang="en-US" b="1">
                <a:latin typeface="+mn-lt"/>
              </a:rPr>
              <a:t>Ireland VFS Centers in India</a:t>
            </a:r>
          </a:p>
        </p:txBody>
      </p:sp>
      <p:sp>
        <p:nvSpPr>
          <p:cNvPr id="4" name="Rectangle 4">
            <a:extLst>
              <a:ext uri="{FF2B5EF4-FFF2-40B4-BE49-F238E27FC236}">
                <a16:creationId xmlns="" xmlns:a16="http://schemas.microsoft.com/office/drawing/2014/main" id="{2A6294EA-BDE7-40F2-B757-2D9DA738750C}"/>
              </a:ext>
            </a:extLst>
          </p:cNvPr>
          <p:cNvSpPr>
            <a:spLocks noChangeArrowheads="1"/>
          </p:cNvSpPr>
          <p:nvPr/>
        </p:nvSpPr>
        <p:spPr bwMode="auto">
          <a:xfrm>
            <a:off x="236372" y="914400"/>
            <a:ext cx="8178497" cy="486505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square" lIns="90000" tIns="46800" rIns="90000" bIns="46800" anchor="ctr">
            <a:spAutoFit/>
          </a:bodyPr>
          <a:lstStyle>
            <a:lvl1pPr>
              <a:spcBef>
                <a:spcPct val="40000"/>
              </a:spcBef>
              <a:buClr>
                <a:srgbClr val="0070C0"/>
              </a:buClr>
              <a:buFont typeface="Wingdings" panose="05000000000000000000" pitchFamily="2"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9pPr>
          </a:lstStyle>
          <a:p>
            <a:pPr algn="just">
              <a:spcBef>
                <a:spcPct val="0"/>
              </a:spcBef>
              <a:buClrTx/>
              <a:buFontTx/>
              <a:buNone/>
            </a:pPr>
            <a:r>
              <a:rPr lang="en-US" altLang="en-US" sz="1600" b="1">
                <a:solidFill>
                  <a:srgbClr val="000000"/>
                </a:solidFill>
                <a:latin typeface="Calibri" panose="020F0502020204030204" pitchFamily="34" charset="0"/>
              </a:rPr>
              <a:t>Applications for an Irish visa can be submitted at the locations given below:</a:t>
            </a:r>
          </a:p>
          <a:p>
            <a:pPr algn="just">
              <a:spcBef>
                <a:spcPct val="0"/>
              </a:spcBef>
              <a:buClrTx/>
              <a:buFontTx/>
              <a:buNone/>
            </a:pPr>
            <a:r>
              <a:rPr lang="en-US" altLang="en-US" sz="1400">
                <a:solidFill>
                  <a:srgbClr val="000000"/>
                </a:solidFill>
                <a:latin typeface="Calibri" panose="020F0502020204030204" pitchFamily="34" charset="0"/>
              </a:rPr>
              <a:t/>
            </a:r>
            <a:br>
              <a:rPr lang="en-US" altLang="en-US" sz="1400">
                <a:solidFill>
                  <a:srgbClr val="000000"/>
                </a:solidFill>
                <a:latin typeface="Calibri" panose="020F0502020204030204" pitchFamily="34" charset="0"/>
              </a:rPr>
            </a:b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a:p>
            <a:pPr algn="just">
              <a:spcBef>
                <a:spcPct val="0"/>
              </a:spcBef>
              <a:buClrTx/>
              <a:buFontTx/>
              <a:buNone/>
            </a:pPr>
            <a:endParaRPr lang="en-US" altLang="en-US" sz="1400">
              <a:solidFill>
                <a:srgbClr val="000000"/>
              </a:solidFill>
              <a:latin typeface="Calibri" panose="020F0502020204030204" pitchFamily="34" charset="0"/>
            </a:endParaRPr>
          </a:p>
        </p:txBody>
      </p:sp>
      <p:sp>
        <p:nvSpPr>
          <p:cNvPr id="5" name="Flowchart: Process 4">
            <a:extLst>
              <a:ext uri="{FF2B5EF4-FFF2-40B4-BE49-F238E27FC236}">
                <a16:creationId xmlns="" xmlns:a16="http://schemas.microsoft.com/office/drawing/2014/main" id="{C09CF1F0-EAB6-48C0-A929-810195223F5F}"/>
              </a:ext>
            </a:extLst>
          </p:cNvPr>
          <p:cNvSpPr/>
          <p:nvPr/>
        </p:nvSpPr>
        <p:spPr>
          <a:xfrm>
            <a:off x="1972061" y="1785374"/>
            <a:ext cx="2286001" cy="886194"/>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en-US" sz="2000" b="1">
                <a:ln w="10160">
                  <a:solidFill>
                    <a:schemeClr val="bg1"/>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rPr>
              <a:t>Delhi</a:t>
            </a:r>
          </a:p>
          <a:p>
            <a:pPr algn="just"/>
            <a:r>
              <a:rPr lang="en-US" altLang="en-US" sz="2000" b="1">
                <a:ln w="10160">
                  <a:solidFill>
                    <a:schemeClr val="bg1"/>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rPr>
              <a:t>Chandigarh</a:t>
            </a:r>
          </a:p>
          <a:p>
            <a:pPr algn="just"/>
            <a:r>
              <a:rPr lang="en-US" altLang="en-US" sz="2000" b="1">
                <a:ln w="10160">
                  <a:solidFill>
                    <a:schemeClr val="bg1"/>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rPr>
              <a:t>Jalandhar</a:t>
            </a:r>
          </a:p>
        </p:txBody>
      </p:sp>
      <p:sp>
        <p:nvSpPr>
          <p:cNvPr id="6" name="Rectangle 5">
            <a:extLst>
              <a:ext uri="{FF2B5EF4-FFF2-40B4-BE49-F238E27FC236}">
                <a16:creationId xmlns="" xmlns:a16="http://schemas.microsoft.com/office/drawing/2014/main" id="{B80EF4B0-1A3D-4784-BEB9-4859799F14A0}"/>
              </a:ext>
            </a:extLst>
          </p:cNvPr>
          <p:cNvSpPr/>
          <p:nvPr/>
        </p:nvSpPr>
        <p:spPr>
          <a:xfrm>
            <a:off x="2004657" y="3628560"/>
            <a:ext cx="1371598" cy="5217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Kolkata</a:t>
            </a:r>
            <a:endParaRPr lang="en-US" altLang="en-US"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endParaRPr>
          </a:p>
        </p:txBody>
      </p:sp>
      <p:sp>
        <p:nvSpPr>
          <p:cNvPr id="7" name="Rectangle 6">
            <a:extLst>
              <a:ext uri="{FF2B5EF4-FFF2-40B4-BE49-F238E27FC236}">
                <a16:creationId xmlns="" xmlns:a16="http://schemas.microsoft.com/office/drawing/2014/main" id="{209F8FB1-967D-4652-92DB-FAEA129046EC}"/>
              </a:ext>
            </a:extLst>
          </p:cNvPr>
          <p:cNvSpPr/>
          <p:nvPr/>
        </p:nvSpPr>
        <p:spPr>
          <a:xfrm>
            <a:off x="6683723" y="1586407"/>
            <a:ext cx="1981201" cy="1223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Chennai</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Cochin</a:t>
            </a:r>
            <a:r>
              <a:rPr lang="en-US" altLang="en-US" sz="2000" b="1" spc="50">
                <a:ln w="9525" cmpd="sng">
                  <a:solidFill>
                    <a:schemeClr val="accent1"/>
                  </a:solidFill>
                  <a:prstDash val="solid"/>
                </a:ln>
                <a:solidFill>
                  <a:srgbClr val="70AD47">
                    <a:tint val="1000"/>
                  </a:srgbClr>
                </a:solidFill>
                <a:effectLst>
                  <a:glow rad="38100">
                    <a:schemeClr val="accent1">
                      <a:alpha val="40000"/>
                    </a:schemeClr>
                  </a:glow>
                </a:effectLst>
                <a:latin typeface="Calibri" panose="020F0502020204030204" pitchFamily="34" charset="0"/>
              </a:rPr>
              <a:t> </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Hyderabad</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Bengaluru</a:t>
            </a:r>
          </a:p>
        </p:txBody>
      </p:sp>
      <p:sp>
        <p:nvSpPr>
          <p:cNvPr id="8" name="Rectangle 7">
            <a:extLst>
              <a:ext uri="{FF2B5EF4-FFF2-40B4-BE49-F238E27FC236}">
                <a16:creationId xmlns="" xmlns:a16="http://schemas.microsoft.com/office/drawing/2014/main" id="{D92D057A-279A-4E7E-A0C4-54B1B25BF172}"/>
              </a:ext>
            </a:extLst>
          </p:cNvPr>
          <p:cNvSpPr/>
          <p:nvPr/>
        </p:nvSpPr>
        <p:spPr>
          <a:xfrm>
            <a:off x="6601821" y="3138294"/>
            <a:ext cx="2057400" cy="15939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Mumbai South</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Mumbai North</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Pune</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Ahmedabad</a:t>
            </a:r>
          </a:p>
          <a:p>
            <a:pPr algn="just"/>
            <a:r>
              <a:rPr lang="en-US" altLang="en-US" sz="2000" b="1" spc="50">
                <a:ln w="9525" cmpd="sng">
                  <a:solidFill>
                    <a:schemeClr val="bg1"/>
                  </a:solidFill>
                  <a:prstDash val="solid"/>
                </a:ln>
                <a:solidFill>
                  <a:srgbClr val="70AD47">
                    <a:tint val="1000"/>
                  </a:srgbClr>
                </a:solidFill>
                <a:effectLst>
                  <a:glow rad="38100">
                    <a:schemeClr val="accent1">
                      <a:alpha val="40000"/>
                    </a:schemeClr>
                  </a:glow>
                </a:effectLst>
                <a:latin typeface="Calibri" panose="020F0502020204030204" pitchFamily="34" charset="0"/>
              </a:rPr>
              <a:t>Goa</a:t>
            </a:r>
          </a:p>
        </p:txBody>
      </p:sp>
      <p:sp>
        <p:nvSpPr>
          <p:cNvPr id="13" name="Arrow: Right 12">
            <a:extLst>
              <a:ext uri="{FF2B5EF4-FFF2-40B4-BE49-F238E27FC236}">
                <a16:creationId xmlns="" xmlns:a16="http://schemas.microsoft.com/office/drawing/2014/main" id="{3F15AB1C-CBE7-4A17-B521-D15A2D961FC9}"/>
              </a:ext>
            </a:extLst>
          </p:cNvPr>
          <p:cNvSpPr/>
          <p:nvPr/>
        </p:nvSpPr>
        <p:spPr>
          <a:xfrm>
            <a:off x="316872" y="2413137"/>
            <a:ext cx="1513718"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Arrow: Right 13">
            <a:extLst>
              <a:ext uri="{FF2B5EF4-FFF2-40B4-BE49-F238E27FC236}">
                <a16:creationId xmlns="" xmlns:a16="http://schemas.microsoft.com/office/drawing/2014/main" id="{4D5F67FA-6DEB-4555-98DD-D9D0480189E1}"/>
              </a:ext>
            </a:extLst>
          </p:cNvPr>
          <p:cNvSpPr/>
          <p:nvPr/>
        </p:nvSpPr>
        <p:spPr>
          <a:xfrm>
            <a:off x="387931" y="3935254"/>
            <a:ext cx="13716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Right 14">
            <a:extLst>
              <a:ext uri="{FF2B5EF4-FFF2-40B4-BE49-F238E27FC236}">
                <a16:creationId xmlns="" xmlns:a16="http://schemas.microsoft.com/office/drawing/2014/main" id="{03630B3E-AACC-4455-B341-9A004E8F7B8A}"/>
              </a:ext>
            </a:extLst>
          </p:cNvPr>
          <p:cNvSpPr/>
          <p:nvPr/>
        </p:nvSpPr>
        <p:spPr>
          <a:xfrm>
            <a:off x="5045181" y="2461843"/>
            <a:ext cx="1443085"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Right 15">
            <a:extLst>
              <a:ext uri="{FF2B5EF4-FFF2-40B4-BE49-F238E27FC236}">
                <a16:creationId xmlns="" xmlns:a16="http://schemas.microsoft.com/office/drawing/2014/main" id="{525A470C-7B95-414A-B727-73195E0CF76A}"/>
              </a:ext>
            </a:extLst>
          </p:cNvPr>
          <p:cNvSpPr/>
          <p:nvPr/>
        </p:nvSpPr>
        <p:spPr>
          <a:xfrm>
            <a:off x="5116664" y="4167586"/>
            <a:ext cx="1371602"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a:extLst>
              <a:ext uri="{FF2B5EF4-FFF2-40B4-BE49-F238E27FC236}">
                <a16:creationId xmlns="" xmlns:a16="http://schemas.microsoft.com/office/drawing/2014/main" id="{453CBD67-816D-4297-8AB8-9E8954FB0D42}"/>
              </a:ext>
            </a:extLst>
          </p:cNvPr>
          <p:cNvSpPr txBox="1"/>
          <p:nvPr/>
        </p:nvSpPr>
        <p:spPr>
          <a:xfrm>
            <a:off x="4931123" y="2013359"/>
            <a:ext cx="1752600" cy="369332"/>
          </a:xfrm>
          <a:prstGeom prst="rect">
            <a:avLst/>
          </a:prstGeom>
          <a:noFill/>
        </p:spPr>
        <p:txBody>
          <a:bodyPr wrap="square" rtlCol="0">
            <a:spAutoFit/>
          </a:bodyPr>
          <a:lstStyle/>
          <a:p>
            <a:r>
              <a:rPr lang="en-US" altLang="en-US" b="1">
                <a:solidFill>
                  <a:srgbClr val="000000"/>
                </a:solidFill>
                <a:latin typeface="Calibri" panose="020F0502020204030204" pitchFamily="34" charset="0"/>
              </a:rPr>
              <a:t>Southern India:-</a:t>
            </a:r>
          </a:p>
        </p:txBody>
      </p:sp>
      <p:sp>
        <p:nvSpPr>
          <p:cNvPr id="18" name="TextBox 17">
            <a:extLst>
              <a:ext uri="{FF2B5EF4-FFF2-40B4-BE49-F238E27FC236}">
                <a16:creationId xmlns="" xmlns:a16="http://schemas.microsoft.com/office/drawing/2014/main" id="{256F73AD-0283-40C7-87A6-C8CAD6849C3B}"/>
              </a:ext>
            </a:extLst>
          </p:cNvPr>
          <p:cNvSpPr txBox="1"/>
          <p:nvPr/>
        </p:nvSpPr>
        <p:spPr>
          <a:xfrm>
            <a:off x="5116666" y="3760575"/>
            <a:ext cx="1371600" cy="369332"/>
          </a:xfrm>
          <a:prstGeom prst="rect">
            <a:avLst/>
          </a:prstGeom>
          <a:noFill/>
        </p:spPr>
        <p:txBody>
          <a:bodyPr wrap="square" rtlCol="0">
            <a:spAutoFit/>
          </a:bodyPr>
          <a:lstStyle/>
          <a:p>
            <a:r>
              <a:rPr lang="en-US" altLang="en-US" b="1">
                <a:solidFill>
                  <a:srgbClr val="000000"/>
                </a:solidFill>
                <a:latin typeface="Calibri" panose="020F0502020204030204" pitchFamily="34" charset="0"/>
              </a:rPr>
              <a:t>West India:-</a:t>
            </a:r>
          </a:p>
        </p:txBody>
      </p:sp>
      <p:sp>
        <p:nvSpPr>
          <p:cNvPr id="19" name="TextBox 18">
            <a:extLst>
              <a:ext uri="{FF2B5EF4-FFF2-40B4-BE49-F238E27FC236}">
                <a16:creationId xmlns="" xmlns:a16="http://schemas.microsoft.com/office/drawing/2014/main" id="{92B213F5-0F61-4D77-9562-353E47FD9BFC}"/>
              </a:ext>
            </a:extLst>
          </p:cNvPr>
          <p:cNvSpPr txBox="1"/>
          <p:nvPr/>
        </p:nvSpPr>
        <p:spPr>
          <a:xfrm>
            <a:off x="236372" y="2043805"/>
            <a:ext cx="1860826" cy="369332"/>
          </a:xfrm>
          <a:prstGeom prst="rect">
            <a:avLst/>
          </a:prstGeom>
          <a:noFill/>
        </p:spPr>
        <p:txBody>
          <a:bodyPr wrap="square" rtlCol="0">
            <a:spAutoFit/>
          </a:bodyPr>
          <a:lstStyle/>
          <a:p>
            <a:r>
              <a:rPr lang="en-US" altLang="en-US" b="1">
                <a:solidFill>
                  <a:srgbClr val="000000"/>
                </a:solidFill>
                <a:latin typeface="Calibri" panose="020F0502020204030204" pitchFamily="34" charset="0"/>
              </a:rPr>
              <a:t>Northern India:-</a:t>
            </a:r>
          </a:p>
        </p:txBody>
      </p:sp>
      <p:sp>
        <p:nvSpPr>
          <p:cNvPr id="27" name="TextBox 26">
            <a:extLst>
              <a:ext uri="{FF2B5EF4-FFF2-40B4-BE49-F238E27FC236}">
                <a16:creationId xmlns="" xmlns:a16="http://schemas.microsoft.com/office/drawing/2014/main" id="{5AE516C2-21F1-48D6-8624-73EE7D627CE7}"/>
              </a:ext>
            </a:extLst>
          </p:cNvPr>
          <p:cNvSpPr txBox="1"/>
          <p:nvPr/>
        </p:nvSpPr>
        <p:spPr>
          <a:xfrm>
            <a:off x="434715" y="3565921"/>
            <a:ext cx="1371599" cy="369332"/>
          </a:xfrm>
          <a:prstGeom prst="rect">
            <a:avLst/>
          </a:prstGeom>
          <a:noFill/>
        </p:spPr>
        <p:txBody>
          <a:bodyPr wrap="square" rtlCol="0">
            <a:spAutoFit/>
          </a:bodyPr>
          <a:lstStyle/>
          <a:p>
            <a:r>
              <a:rPr lang="en-US" altLang="en-US" b="1">
                <a:solidFill>
                  <a:srgbClr val="000000"/>
                </a:solidFill>
                <a:latin typeface="Calibri" panose="020F0502020204030204" pitchFamily="34" charset="0"/>
              </a:rPr>
              <a:t>East India:-</a:t>
            </a:r>
          </a:p>
        </p:txBody>
      </p:sp>
    </p:spTree>
    <p:extLst>
      <p:ext uri="{BB962C8B-B14F-4D97-AF65-F5344CB8AC3E}">
        <p14:creationId xmlns="" xmlns:p14="http://schemas.microsoft.com/office/powerpoint/2010/main" val="2682446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07BD1060-05B5-4D4F-BBD5-49FE144B10C4}"/>
              </a:ext>
            </a:extLst>
          </p:cNvPr>
          <p:cNvSpPr txBox="1">
            <a:spLocks noChangeArrowheads="1"/>
          </p:cNvSpPr>
          <p:nvPr/>
        </p:nvSpPr>
        <p:spPr bwMode="auto">
          <a:xfrm>
            <a:off x="259829" y="391589"/>
            <a:ext cx="4902551" cy="46780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spcBef>
                <a:spcPct val="40000"/>
              </a:spcBef>
              <a:buClr>
                <a:srgbClr val="0070C0"/>
              </a:buClr>
              <a:buFont typeface="Wingdings" panose="05000000000000000000" pitchFamily="2"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9pPr>
          </a:lstStyle>
          <a:p>
            <a:pPr eaLnBrk="1" hangingPunct="1">
              <a:spcBef>
                <a:spcPts val="1500"/>
              </a:spcBef>
              <a:buClrTx/>
              <a:buFontTx/>
              <a:buNone/>
            </a:pPr>
            <a:r>
              <a:rPr lang="en-US" altLang="en-US" b="1">
                <a:latin typeface="+mn-lt"/>
              </a:rPr>
              <a:t>Sample Visa Copy</a:t>
            </a:r>
          </a:p>
        </p:txBody>
      </p:sp>
      <p:pic>
        <p:nvPicPr>
          <p:cNvPr id="6" name="Picture 5" descr="Close-up of a passport with a person's face">
            <a:extLst>
              <a:ext uri="{FF2B5EF4-FFF2-40B4-BE49-F238E27FC236}">
                <a16:creationId xmlns="" xmlns:a16="http://schemas.microsoft.com/office/drawing/2014/main" id="{9747AE11-F4EF-E0F2-AA62-690B6C7B7001}"/>
              </a:ext>
            </a:extLst>
          </p:cNvPr>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049311" y="1286617"/>
            <a:ext cx="6505732" cy="3953484"/>
          </a:xfrm>
          <a:prstGeom prst="rect">
            <a:avLst/>
          </a:prstGeom>
        </p:spPr>
      </p:pic>
    </p:spTree>
    <p:extLst>
      <p:ext uri="{BB962C8B-B14F-4D97-AF65-F5344CB8AC3E}">
        <p14:creationId xmlns="" xmlns:p14="http://schemas.microsoft.com/office/powerpoint/2010/main" val="1689107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C9F2E3DE-E582-4BA9-BE47-4A3A4851F5C0}"/>
              </a:ext>
            </a:extLst>
          </p:cNvPr>
          <p:cNvSpPr txBox="1">
            <a:spLocks/>
          </p:cNvSpPr>
          <p:nvPr/>
        </p:nvSpPr>
        <p:spPr>
          <a:xfrm>
            <a:off x="36922" y="838200"/>
            <a:ext cx="8305800" cy="4191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eaLnBrk="0" fontAlgn="base" hangingPunct="0">
              <a:spcBef>
                <a:spcPct val="40000"/>
              </a:spcBef>
              <a:spcAft>
                <a:spcPct val="0"/>
              </a:spcAft>
              <a:buSzPct val="120000"/>
            </a:pPr>
            <a:r>
              <a:rPr lang="en-US" altLang="en-US" sz="1800" kern="0">
                <a:latin typeface="Calibri" panose="020F0502020204030204" pitchFamily="34" charset="0"/>
              </a:rPr>
              <a:t>Evidence that the student has immediate access to Tuition Fees + Living expenses for all the years. €12,000 is the estimated cost of living in Ireland as per Irish Embassy for a student for one academic year. The cost of total duration of study and stay needs to be shown in liquid funds such as Education Loan, Bank Balances and Fixed Deposits. </a:t>
            </a:r>
          </a:p>
          <a:p>
            <a:pPr algn="just" eaLnBrk="0" fontAlgn="base" hangingPunct="0">
              <a:spcBef>
                <a:spcPct val="40000"/>
              </a:spcBef>
              <a:spcAft>
                <a:spcPct val="0"/>
              </a:spcAft>
              <a:buSzPct val="120000"/>
            </a:pPr>
            <a:r>
              <a:rPr lang="en-US" altLang="en-US" sz="1800" kern="0">
                <a:latin typeface="Calibri" panose="020F0502020204030204" pitchFamily="34" charset="0"/>
              </a:rPr>
              <a:t>It is highly recommended that the tuition fee should not be sponsored only through the education loan, which means the sponsor should have 6 months old liquid funds in their account apart from education loan.</a:t>
            </a:r>
          </a:p>
          <a:p>
            <a:pPr algn="just" eaLnBrk="0" fontAlgn="base" hangingPunct="0">
              <a:spcBef>
                <a:spcPct val="40000"/>
              </a:spcBef>
              <a:spcAft>
                <a:spcPct val="0"/>
              </a:spcAft>
              <a:buSzPct val="120000"/>
            </a:pPr>
            <a:r>
              <a:rPr lang="en-US" altLang="en-US" sz="1800" kern="0">
                <a:latin typeface="Calibri" panose="020F0502020204030204" pitchFamily="34" charset="0"/>
              </a:rPr>
              <a:t>To get faster VISA, it is advised to make full fees payment before applying for VISA.</a:t>
            </a:r>
          </a:p>
          <a:p>
            <a:pPr algn="just" eaLnBrk="0" fontAlgn="base" hangingPunct="0">
              <a:spcBef>
                <a:spcPct val="40000"/>
              </a:spcBef>
              <a:spcAft>
                <a:spcPct val="0"/>
              </a:spcAft>
              <a:buSzPct val="120000"/>
            </a:pPr>
            <a:r>
              <a:rPr lang="en-US" altLang="en-US" sz="1800" kern="0">
                <a:latin typeface="Calibri" panose="020F0502020204030204" pitchFamily="34" charset="0"/>
              </a:rPr>
              <a:t>If there are recent large deposits in the account, then a proper source of those funds also needed to be submitted.</a:t>
            </a:r>
          </a:p>
        </p:txBody>
      </p:sp>
      <p:sp>
        <p:nvSpPr>
          <p:cNvPr id="4" name="Text Box 3">
            <a:extLst>
              <a:ext uri="{FF2B5EF4-FFF2-40B4-BE49-F238E27FC236}">
                <a16:creationId xmlns="" xmlns:a16="http://schemas.microsoft.com/office/drawing/2014/main" id="{0D05DB82-8206-41DD-9A1C-BBF1B012CA16}"/>
              </a:ext>
            </a:extLst>
          </p:cNvPr>
          <p:cNvSpPr txBox="1">
            <a:spLocks noChangeArrowheads="1"/>
          </p:cNvSpPr>
          <p:nvPr/>
        </p:nvSpPr>
        <p:spPr bwMode="auto">
          <a:xfrm>
            <a:off x="36922" y="120993"/>
            <a:ext cx="6096000" cy="463846"/>
          </a:xfrm>
          <a:prstGeom prst="rect">
            <a:avLst/>
          </a:prstGeom>
          <a:ln/>
        </p:spPr>
        <p:style>
          <a:lnRef idx="1">
            <a:schemeClr val="accent6"/>
          </a:lnRef>
          <a:fillRef idx="2">
            <a:schemeClr val="accent6"/>
          </a:fillRef>
          <a:effectRef idx="1">
            <a:schemeClr val="accent6"/>
          </a:effectRef>
          <a:fontRef idx="minor">
            <a:schemeClr val="dk1"/>
          </a:fontRef>
        </p:style>
        <p:txBody>
          <a:bodyPr wrap="square" lIns="90000" tIns="46800" rIns="90000" bIns="46800">
            <a:spAutoFit/>
          </a:bodyPr>
          <a:lstStyle>
            <a:lvl1pPr>
              <a:spcBef>
                <a:spcPct val="40000"/>
              </a:spcBef>
              <a:buClr>
                <a:srgbClr val="0070C0"/>
              </a:buClr>
              <a:buFont typeface="Wingdings" panose="05000000000000000000" pitchFamily="2"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ts val="1500"/>
              </a:spcBef>
              <a:buClrTx/>
              <a:buFontTx/>
              <a:buNone/>
            </a:pPr>
            <a:r>
              <a:rPr lang="en-US" altLang="en-US" b="1">
                <a:latin typeface="+mn-lt"/>
              </a:rPr>
              <a:t>Evidence of Funds</a:t>
            </a:r>
          </a:p>
        </p:txBody>
      </p:sp>
    </p:spTree>
    <p:extLst>
      <p:ext uri="{BB962C8B-B14F-4D97-AF65-F5344CB8AC3E}">
        <p14:creationId xmlns="" xmlns:p14="http://schemas.microsoft.com/office/powerpoint/2010/main" val="649227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 xmlns:a16="http://schemas.microsoft.com/office/drawing/2014/main" id="{A4D16014-26B7-4BA4-9F36-ECCD7B2FDAE0}"/>
              </a:ext>
            </a:extLst>
          </p:cNvPr>
          <p:cNvSpPr txBox="1">
            <a:spLocks/>
          </p:cNvSpPr>
          <p:nvPr/>
        </p:nvSpPr>
        <p:spPr bwMode="auto">
          <a:xfrm>
            <a:off x="78704" y="838200"/>
            <a:ext cx="8839200" cy="464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40000"/>
              </a:spcBef>
              <a:spcAft>
                <a:spcPct val="0"/>
              </a:spcAft>
              <a:buClr>
                <a:srgbClr val="0070C0"/>
              </a:buClr>
              <a:buFont typeface="Wingdings" panose="05000000000000000000" pitchFamily="2" charset="2"/>
              <a:buChar char="§"/>
              <a:defRPr sz="2400">
                <a:solidFill>
                  <a:schemeClr val="tx1"/>
                </a:solidFill>
                <a:latin typeface="+mn-lt"/>
                <a:ea typeface="+mn-ea"/>
                <a:cs typeface="+mn-cs"/>
              </a:defRPr>
            </a:lvl1pPr>
            <a:lvl2pPr marL="742950" indent="-285750" algn="l" rtl="0" eaLnBrk="0" fontAlgn="base" hangingPunct="0">
              <a:spcBef>
                <a:spcPct val="40000"/>
              </a:spcBef>
              <a:spcAft>
                <a:spcPct val="0"/>
              </a:spcAft>
              <a:buClr>
                <a:srgbClr val="0070C0"/>
              </a:buClr>
              <a:buFont typeface="Wingdings" panose="05000000000000000000" pitchFamily="2" charset="2"/>
              <a:buChar char="ü"/>
              <a:defRPr sz="2400">
                <a:solidFill>
                  <a:schemeClr val="tx1"/>
                </a:solidFill>
                <a:latin typeface="+mn-lt"/>
                <a:cs typeface="+mn-cs"/>
              </a:defRPr>
            </a:lvl2pPr>
            <a:lvl3pPr marL="1143000" indent="-228600" algn="l" rtl="0" eaLnBrk="0" fontAlgn="base" hangingPunct="0">
              <a:spcBef>
                <a:spcPct val="40000"/>
              </a:spcBef>
              <a:spcAft>
                <a:spcPct val="0"/>
              </a:spcAft>
              <a:buClr>
                <a:srgbClr val="0070C0"/>
              </a:buClr>
              <a:buChar char="•"/>
              <a:defRPr sz="2400">
                <a:solidFill>
                  <a:schemeClr val="tx1"/>
                </a:solidFill>
                <a:latin typeface="+mn-lt"/>
                <a:cs typeface="+mn-cs"/>
              </a:defRPr>
            </a:lvl3pPr>
            <a:lvl4pPr marL="1600200" indent="-228600" algn="l" rtl="0" eaLnBrk="0" fontAlgn="base" hangingPunct="0">
              <a:spcBef>
                <a:spcPct val="40000"/>
              </a:spcBef>
              <a:spcAft>
                <a:spcPct val="0"/>
              </a:spcAft>
              <a:buChar char="–"/>
              <a:defRPr sz="2400">
                <a:solidFill>
                  <a:schemeClr val="tx1"/>
                </a:solidFill>
                <a:latin typeface="+mn-lt"/>
                <a:cs typeface="+mn-cs"/>
              </a:defRPr>
            </a:lvl4pPr>
            <a:lvl5pPr marL="2057400" indent="-228600" algn="l" rtl="0" eaLnBrk="0" fontAlgn="base" hangingPunct="0">
              <a:spcBef>
                <a:spcPct val="40000"/>
              </a:spcBef>
              <a:spcAft>
                <a:spcPct val="0"/>
              </a:spcAft>
              <a:buChar char="»"/>
              <a:defRPr sz="2400">
                <a:solidFill>
                  <a:schemeClr val="tx1"/>
                </a:solidFill>
                <a:latin typeface="+mn-lt"/>
                <a:cs typeface="+mn-cs"/>
              </a:defRPr>
            </a:lvl5pPr>
            <a:lvl6pPr marL="2514600" indent="-228600" algn="l" rtl="0" fontAlgn="base">
              <a:lnSpc>
                <a:spcPct val="120000"/>
              </a:lnSpc>
              <a:spcBef>
                <a:spcPct val="40000"/>
              </a:spcBef>
              <a:spcAft>
                <a:spcPct val="0"/>
              </a:spcAft>
              <a:buChar char="»"/>
              <a:defRPr sz="2400">
                <a:solidFill>
                  <a:schemeClr val="tx1"/>
                </a:solidFill>
                <a:latin typeface="+mn-lt"/>
                <a:cs typeface="+mn-cs"/>
              </a:defRPr>
            </a:lvl6pPr>
            <a:lvl7pPr marL="2971800" indent="-228600" algn="l" rtl="0" fontAlgn="base">
              <a:lnSpc>
                <a:spcPct val="120000"/>
              </a:lnSpc>
              <a:spcBef>
                <a:spcPct val="40000"/>
              </a:spcBef>
              <a:spcAft>
                <a:spcPct val="0"/>
              </a:spcAft>
              <a:buChar char="»"/>
              <a:defRPr sz="2400">
                <a:solidFill>
                  <a:schemeClr val="tx1"/>
                </a:solidFill>
                <a:latin typeface="+mn-lt"/>
                <a:cs typeface="+mn-cs"/>
              </a:defRPr>
            </a:lvl7pPr>
            <a:lvl8pPr marL="3429000" indent="-228600" algn="l" rtl="0" fontAlgn="base">
              <a:lnSpc>
                <a:spcPct val="120000"/>
              </a:lnSpc>
              <a:spcBef>
                <a:spcPct val="40000"/>
              </a:spcBef>
              <a:spcAft>
                <a:spcPct val="0"/>
              </a:spcAft>
              <a:buChar char="»"/>
              <a:defRPr sz="2400">
                <a:solidFill>
                  <a:schemeClr val="tx1"/>
                </a:solidFill>
                <a:latin typeface="+mn-lt"/>
                <a:cs typeface="+mn-cs"/>
              </a:defRPr>
            </a:lvl8pPr>
            <a:lvl9pPr marL="3886200" indent="-228600" algn="l" rtl="0" fontAlgn="base">
              <a:lnSpc>
                <a:spcPct val="120000"/>
              </a:lnSpc>
              <a:spcBef>
                <a:spcPct val="40000"/>
              </a:spcBef>
              <a:spcAft>
                <a:spcPct val="0"/>
              </a:spcAft>
              <a:buChar char="»"/>
              <a:defRPr sz="2400">
                <a:solidFill>
                  <a:schemeClr val="tx1"/>
                </a:solidFill>
                <a:latin typeface="+mn-lt"/>
                <a:cs typeface="+mn-cs"/>
              </a:defRPr>
            </a:lvl9pPr>
          </a:lstStyle>
          <a:p>
            <a:pPr>
              <a:buClrTx/>
              <a:buSzPct val="120000"/>
              <a:buFont typeface="Arial" panose="020B0604020202020204" pitchFamily="34" charset="0"/>
              <a:buChar char="•"/>
            </a:pPr>
            <a:r>
              <a:rPr lang="en-US" sz="1800" kern="0">
                <a:latin typeface="Calibri" panose="020F0502020204030204" pitchFamily="34" charset="0"/>
              </a:rPr>
              <a:t>Evidence of deposits, registration and tuition fees already paid and evidence of the source of funds used to pay them to be shown.</a:t>
            </a:r>
          </a:p>
          <a:p>
            <a:pPr>
              <a:buClrTx/>
              <a:buSzPct val="120000"/>
              <a:buFont typeface="Arial" panose="020B0604020202020204" pitchFamily="34" charset="0"/>
              <a:buChar char="•"/>
            </a:pPr>
            <a:r>
              <a:rPr lang="en-US" altLang="en-US" sz="1800" kern="0">
                <a:latin typeface="Calibri" panose="020F0502020204030204" pitchFamily="34" charset="0"/>
              </a:rPr>
              <a:t>In case of education loan, the monthly income of parents should be sufficiently more to cover the other living expenses of the sponsors/parents and the EMI of the education loan.</a:t>
            </a:r>
          </a:p>
          <a:p>
            <a:pPr>
              <a:buClrTx/>
              <a:buSzPct val="120000"/>
              <a:buFont typeface="Arial" panose="020B0604020202020204" pitchFamily="34" charset="0"/>
              <a:buChar char="•"/>
            </a:pPr>
            <a:r>
              <a:rPr lang="en-US" altLang="en-US" sz="1800" kern="0">
                <a:latin typeface="Calibri" panose="020F0502020204030204" pitchFamily="34" charset="0"/>
              </a:rPr>
              <a:t>Sponsors should have strong annual income and below listed documentary evidences can be accepted.</a:t>
            </a:r>
          </a:p>
          <a:p>
            <a:pPr lvl="1">
              <a:buClrTx/>
              <a:buSzPct val="90000"/>
              <a:buFont typeface="Courier New" panose="02070309020205020404" pitchFamily="49" charset="0"/>
              <a:buChar char="o"/>
            </a:pPr>
            <a:r>
              <a:rPr lang="en-US" altLang="en-US" sz="1800" kern="0">
                <a:latin typeface="Calibri" panose="020F0502020204030204" pitchFamily="34" charset="0"/>
              </a:rPr>
              <a:t>Copy of Income Tax Returns with average annual income of Rs. 8 to 10 Lakhs.</a:t>
            </a:r>
          </a:p>
          <a:p>
            <a:pPr lvl="1">
              <a:buClrTx/>
              <a:buSzPct val="90000"/>
              <a:buFont typeface="Courier New" panose="02070309020205020404" pitchFamily="49" charset="0"/>
              <a:buChar char="o"/>
            </a:pPr>
            <a:r>
              <a:rPr lang="en-US" altLang="en-US" sz="1800" kern="0">
                <a:latin typeface="Calibri" panose="020F0502020204030204" pitchFamily="34" charset="0"/>
              </a:rPr>
              <a:t>In case of agricultural income, income certificate from Tehsildar with translated copies of land record and bills of the sales of the agricultural produce.</a:t>
            </a:r>
          </a:p>
          <a:p>
            <a:pPr lvl="1">
              <a:buClrTx/>
              <a:buSzPct val="90000"/>
              <a:buFont typeface="Courier New" panose="02070309020205020404" pitchFamily="49" charset="0"/>
              <a:buChar char="o"/>
            </a:pPr>
            <a:r>
              <a:rPr lang="en-US" altLang="en-US" sz="1800" kern="0">
                <a:latin typeface="Calibri" panose="020F0502020204030204" pitchFamily="34" charset="0"/>
              </a:rPr>
              <a:t>Form No. 16 and salary slips in absence of ITRs.</a:t>
            </a:r>
          </a:p>
        </p:txBody>
      </p:sp>
      <p:sp>
        <p:nvSpPr>
          <p:cNvPr id="6" name="Text Box 3">
            <a:extLst>
              <a:ext uri="{FF2B5EF4-FFF2-40B4-BE49-F238E27FC236}">
                <a16:creationId xmlns="" xmlns:a16="http://schemas.microsoft.com/office/drawing/2014/main" id="{B60E1EF0-CAE6-4C5D-9BB8-0B3A58FBF571}"/>
              </a:ext>
            </a:extLst>
          </p:cNvPr>
          <p:cNvSpPr txBox="1">
            <a:spLocks noChangeArrowheads="1"/>
          </p:cNvSpPr>
          <p:nvPr/>
        </p:nvSpPr>
        <p:spPr bwMode="auto">
          <a:xfrm>
            <a:off x="99850" y="105888"/>
            <a:ext cx="6096000" cy="463846"/>
          </a:xfrm>
          <a:prstGeom prst="rect">
            <a:avLst/>
          </a:prstGeom>
          <a:ln/>
        </p:spPr>
        <p:style>
          <a:lnRef idx="1">
            <a:schemeClr val="accent6"/>
          </a:lnRef>
          <a:fillRef idx="2">
            <a:schemeClr val="accent6"/>
          </a:fillRef>
          <a:effectRef idx="1">
            <a:schemeClr val="accent6"/>
          </a:effectRef>
          <a:fontRef idx="minor">
            <a:schemeClr val="dk1"/>
          </a:fontRef>
        </p:style>
        <p:txBody>
          <a:bodyPr wrap="square" lIns="90000" tIns="46800" rIns="90000" bIns="46800">
            <a:spAutoFit/>
          </a:bodyPr>
          <a:lstStyle>
            <a:lvl1pPr>
              <a:spcBef>
                <a:spcPct val="40000"/>
              </a:spcBef>
              <a:buClr>
                <a:srgbClr val="0070C0"/>
              </a:buClr>
              <a:buFont typeface="Wingdings" panose="05000000000000000000" pitchFamily="2" charset="2"/>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rebuchet MS" panose="020B0603020202020204" pitchFamily="34" charset="0"/>
                <a:cs typeface="Arial" panose="020B0604020202020204" pitchFamily="34" charset="0"/>
              </a:defRPr>
            </a:lvl9pPr>
          </a:lstStyle>
          <a:p>
            <a:pPr algn="ctr" eaLnBrk="1" hangingPunct="1">
              <a:spcBef>
                <a:spcPts val="1500"/>
              </a:spcBef>
              <a:buClrTx/>
              <a:buFontTx/>
              <a:buNone/>
            </a:pPr>
            <a:r>
              <a:rPr lang="en-US" altLang="en-US" b="1">
                <a:latin typeface="+mn-lt"/>
              </a:rPr>
              <a:t>Evidence of Funds</a:t>
            </a:r>
          </a:p>
        </p:txBody>
      </p:sp>
    </p:spTree>
    <p:extLst>
      <p:ext uri="{BB962C8B-B14F-4D97-AF65-F5344CB8AC3E}">
        <p14:creationId xmlns="" xmlns:p14="http://schemas.microsoft.com/office/powerpoint/2010/main" val="3538009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BAF63480-03E4-4C6F-971D-5F68F878A9E8}"/>
              </a:ext>
            </a:extLst>
          </p:cNvPr>
          <p:cNvPicPr>
            <a:picLocks noChangeAspect="1"/>
          </p:cNvPicPr>
          <p:nvPr/>
        </p:nvPicPr>
        <p:blipFill>
          <a:blip r:embed="rId2"/>
          <a:stretch>
            <a:fillRect/>
          </a:stretch>
        </p:blipFill>
        <p:spPr>
          <a:xfrm>
            <a:off x="533400" y="1447800"/>
            <a:ext cx="7680960" cy="3200400"/>
          </a:xfrm>
          <a:prstGeom prst="rect">
            <a:avLst/>
          </a:prstGeom>
        </p:spPr>
      </p:pic>
    </p:spTree>
    <p:extLst>
      <p:ext uri="{BB962C8B-B14F-4D97-AF65-F5344CB8AC3E}">
        <p14:creationId xmlns="" xmlns:p14="http://schemas.microsoft.com/office/powerpoint/2010/main" val="218830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C7DC33-1CB7-4A51-AC0C-292A34A84D13}"/>
              </a:ext>
            </a:extLst>
          </p:cNvPr>
          <p:cNvSpPr txBox="1">
            <a:spLocks/>
          </p:cNvSpPr>
          <p:nvPr/>
        </p:nvSpPr>
        <p:spPr>
          <a:xfrm>
            <a:off x="259785" y="92533"/>
            <a:ext cx="3261127" cy="457200"/>
          </a:xfrm>
          <a:prstGeom prst="rect">
            <a:avLst/>
          </a:prstGeom>
        </p:spPr>
        <p:style>
          <a:lnRef idx="0">
            <a:scrgbClr r="0" g="0" b="0"/>
          </a:lnRef>
          <a:fillRef idx="1003">
            <a:schemeClr val="lt2"/>
          </a:fillRef>
          <a:effectRef idx="0">
            <a:scrgbClr r="0" g="0" b="0"/>
          </a:effectRef>
          <a:fontRef idx="major"/>
        </p:style>
        <p:txBody>
          <a:bodyPr/>
          <a:lstStyle>
            <a:lvl1pPr algn="l" rtl="0" eaLnBrk="0" fontAlgn="base" hangingPunct="0">
              <a:spcBef>
                <a:spcPct val="0"/>
              </a:spcBef>
              <a:spcAft>
                <a:spcPct val="0"/>
              </a:spcAft>
              <a:defRPr lang="en-US" altLang="en-US" sz="2400" b="1" dirty="0">
                <a:solidFill>
                  <a:schemeClr val="bg1"/>
                </a:solidFill>
                <a:latin typeface="+mn-lt"/>
                <a:ea typeface="+mj-ea"/>
                <a:cs typeface="+mj-cs"/>
              </a:defRPr>
            </a:lvl1pPr>
            <a:lvl2pPr algn="l" rtl="0" eaLnBrk="0" fontAlgn="base" hangingPunct="0">
              <a:spcBef>
                <a:spcPct val="0"/>
              </a:spcBef>
              <a:spcAft>
                <a:spcPct val="0"/>
              </a:spcAft>
              <a:defRPr sz="2400" b="1">
                <a:solidFill>
                  <a:schemeClr val="bg1"/>
                </a:solidFill>
                <a:latin typeface="Trebuchet MS" panose="020B0603020202020204" pitchFamily="34" charset="0"/>
                <a:cs typeface="Arial" charset="0"/>
              </a:defRPr>
            </a:lvl2pPr>
            <a:lvl3pPr algn="l" rtl="0" eaLnBrk="0" fontAlgn="base" hangingPunct="0">
              <a:spcBef>
                <a:spcPct val="0"/>
              </a:spcBef>
              <a:spcAft>
                <a:spcPct val="0"/>
              </a:spcAft>
              <a:defRPr sz="2400" b="1">
                <a:solidFill>
                  <a:schemeClr val="bg1"/>
                </a:solidFill>
                <a:latin typeface="Trebuchet MS" panose="020B0603020202020204" pitchFamily="34" charset="0"/>
                <a:cs typeface="Arial" charset="0"/>
              </a:defRPr>
            </a:lvl3pPr>
            <a:lvl4pPr algn="l" rtl="0" eaLnBrk="0" fontAlgn="base" hangingPunct="0">
              <a:spcBef>
                <a:spcPct val="0"/>
              </a:spcBef>
              <a:spcAft>
                <a:spcPct val="0"/>
              </a:spcAft>
              <a:defRPr sz="2400" b="1">
                <a:solidFill>
                  <a:schemeClr val="bg1"/>
                </a:solidFill>
                <a:latin typeface="Trebuchet MS" panose="020B0603020202020204" pitchFamily="34" charset="0"/>
                <a:cs typeface="Arial" charset="0"/>
              </a:defRPr>
            </a:lvl4pPr>
            <a:lvl5pPr algn="l" rtl="0" eaLnBrk="0" fontAlgn="base" hangingPunct="0">
              <a:spcBef>
                <a:spcPct val="0"/>
              </a:spcBef>
              <a:spcAft>
                <a:spcPct val="0"/>
              </a:spcAft>
              <a:defRPr sz="2400" b="1">
                <a:solidFill>
                  <a:schemeClr val="bg1"/>
                </a:solidFill>
                <a:latin typeface="Trebuchet MS" panose="020B0603020202020204" pitchFamily="34"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a:lstStyle>
          <a:p>
            <a:r>
              <a:rPr lang="en-IN" kern="0">
                <a:solidFill>
                  <a:schemeClr val="tx1"/>
                </a:solidFill>
              </a:rPr>
              <a:t>Why Study in Ireland?</a:t>
            </a:r>
          </a:p>
        </p:txBody>
      </p:sp>
      <p:sp>
        <p:nvSpPr>
          <p:cNvPr id="4" name="Rectangle 6">
            <a:extLst>
              <a:ext uri="{FF2B5EF4-FFF2-40B4-BE49-F238E27FC236}">
                <a16:creationId xmlns="" xmlns:a16="http://schemas.microsoft.com/office/drawing/2014/main" id="{4CE56956-5FF9-4827-8701-1EECFB56EC56}"/>
              </a:ext>
            </a:extLst>
          </p:cNvPr>
          <p:cNvSpPr>
            <a:spLocks noChangeArrowheads="1"/>
          </p:cNvSpPr>
          <p:nvPr/>
        </p:nvSpPr>
        <p:spPr bwMode="auto">
          <a:xfrm>
            <a:off x="3733800" y="92533"/>
            <a:ext cx="5410200" cy="4562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eaLnBrk="1" hangingPunct="1">
              <a:spcBef>
                <a:spcPts val="1125"/>
              </a:spcBef>
              <a:buClrTx/>
              <a:buSzPct val="120000"/>
              <a:buFont typeface="Arial" panose="020B0604020202020204" pitchFamily="34" charset="0"/>
              <a:buChar char="•"/>
            </a:pPr>
            <a:r>
              <a:rPr lang="en-US" altLang="en-US" sz="1600">
                <a:latin typeface="Calibri" panose="020F0502020204030204" pitchFamily="34" charset="0"/>
              </a:rPr>
              <a:t>A friendly, safe country.</a:t>
            </a:r>
          </a:p>
          <a:p>
            <a:pPr eaLnBrk="1" hangingPunct="1">
              <a:spcBef>
                <a:spcPts val="1125"/>
              </a:spcBef>
              <a:buClrTx/>
              <a:buSzPct val="120000"/>
              <a:buFont typeface="Arial" panose="020B0604020202020204" pitchFamily="34" charset="0"/>
              <a:buChar char="•"/>
            </a:pPr>
            <a:r>
              <a:rPr lang="en-US" altLang="en-US" sz="1600">
                <a:latin typeface="Calibri" panose="020F0502020204030204" pitchFamily="34" charset="0"/>
              </a:rPr>
              <a:t> English-speaking country.</a:t>
            </a:r>
          </a:p>
          <a:p>
            <a:pPr eaLnBrk="1" hangingPunct="1">
              <a:spcBef>
                <a:spcPts val="1125"/>
              </a:spcBef>
              <a:buClrTx/>
              <a:buSzPct val="120000"/>
              <a:buFont typeface="Arial" panose="020B0604020202020204" pitchFamily="34" charset="0"/>
              <a:buChar char="•"/>
            </a:pPr>
            <a:r>
              <a:rPr lang="en-US" altLang="en-US" sz="1600">
                <a:latin typeface="Calibri" panose="020F0502020204030204" pitchFamily="34" charset="0"/>
              </a:rPr>
              <a:t>World class Universities.</a:t>
            </a:r>
          </a:p>
          <a:p>
            <a:pPr eaLnBrk="1" hangingPunct="1">
              <a:spcBef>
                <a:spcPts val="1125"/>
              </a:spcBef>
              <a:buClrTx/>
              <a:buSzPct val="120000"/>
              <a:buFont typeface="Arial" panose="020B0604020202020204" pitchFamily="34" charset="0"/>
              <a:buChar char="•"/>
            </a:pPr>
            <a:r>
              <a:rPr lang="en-US" altLang="en-US" sz="1600">
                <a:latin typeface="Calibri" panose="020F0502020204030204" pitchFamily="34" charset="0"/>
              </a:rPr>
              <a:t>Low cost of tuition fees &amp; accommodation.</a:t>
            </a:r>
          </a:p>
          <a:p>
            <a:pPr eaLnBrk="1" hangingPunct="1">
              <a:spcBef>
                <a:spcPts val="1125"/>
              </a:spcBef>
              <a:buClrTx/>
              <a:buSzPct val="120000"/>
              <a:buFont typeface="Arial" panose="020B0604020202020204" pitchFamily="34" charset="0"/>
              <a:buChar char="•"/>
            </a:pPr>
            <a:r>
              <a:rPr lang="en-US" altLang="en-US" sz="1600">
                <a:latin typeface="Calibri" panose="020F0502020204030204" pitchFamily="34" charset="0"/>
              </a:rPr>
              <a:t>Internationally recognized qualifications &amp; extensive choice of courses.</a:t>
            </a:r>
          </a:p>
          <a:p>
            <a:pPr>
              <a:spcBef>
                <a:spcPts val="1125"/>
              </a:spcBef>
              <a:buClrTx/>
              <a:buSzPct val="120000"/>
              <a:buFont typeface="Arial" panose="020B0604020202020204" pitchFamily="34" charset="0"/>
              <a:buChar char="•"/>
            </a:pPr>
            <a:r>
              <a:rPr lang="en-US" altLang="en-US" sz="1600" b="1">
                <a:latin typeface="Calibri" panose="020F0502020204030204" pitchFamily="34" charset="0"/>
              </a:rPr>
              <a:t>European Headquarters of many IT &amp; Pharmaceutical companies.</a:t>
            </a:r>
          </a:p>
          <a:p>
            <a:pPr eaLnBrk="1" hangingPunct="1">
              <a:spcBef>
                <a:spcPts val="1125"/>
              </a:spcBef>
              <a:buClrTx/>
              <a:buSzPct val="120000"/>
              <a:buFont typeface="Arial" panose="020B0604020202020204" pitchFamily="34" charset="0"/>
              <a:buChar char="•"/>
            </a:pPr>
            <a:r>
              <a:rPr lang="en-US" altLang="en-US" sz="1600" b="1">
                <a:latin typeface="Calibri" panose="020F0502020204030204" pitchFamily="34" charset="0"/>
              </a:rPr>
              <a:t> Master’s degree of 1 year.</a:t>
            </a:r>
          </a:p>
          <a:p>
            <a:pPr eaLnBrk="1" hangingPunct="1">
              <a:spcBef>
                <a:spcPts val="1125"/>
              </a:spcBef>
              <a:buClrTx/>
              <a:buSzPct val="120000"/>
              <a:buFont typeface="Arial" panose="020B0604020202020204" pitchFamily="34" charset="0"/>
              <a:buChar char="•"/>
            </a:pPr>
            <a:r>
              <a:rPr lang="en-US" altLang="en-US" sz="1600" b="1">
                <a:latin typeface="Calibri" panose="020F0502020204030204" pitchFamily="34" charset="0"/>
              </a:rPr>
              <a:t> Post-study work visa of 2 years for Masters.</a:t>
            </a:r>
          </a:p>
          <a:p>
            <a:pPr eaLnBrk="1" hangingPunct="1">
              <a:spcBef>
                <a:spcPts val="1125"/>
              </a:spcBef>
              <a:buClrTx/>
              <a:buSzPct val="120000"/>
              <a:buFont typeface="Arial" panose="020B0604020202020204" pitchFamily="34" charset="0"/>
              <a:buChar char="•"/>
            </a:pPr>
            <a:r>
              <a:rPr lang="en-US" altLang="en-US" sz="1600" b="1">
                <a:latin typeface="Calibri" panose="020F0502020204030204" pitchFamily="34" charset="0"/>
              </a:rPr>
              <a:t> Post-study work visa of 1 year for Bachelors (Hons).</a:t>
            </a:r>
          </a:p>
          <a:p>
            <a:pPr eaLnBrk="1" hangingPunct="1">
              <a:spcBef>
                <a:spcPts val="1125"/>
              </a:spcBef>
              <a:buClrTx/>
              <a:buSzPct val="120000"/>
              <a:buFont typeface="Arial" panose="020B0604020202020204" pitchFamily="34" charset="0"/>
              <a:buChar char="•"/>
            </a:pPr>
            <a:r>
              <a:rPr lang="en-US" altLang="en-US" sz="1600">
                <a:latin typeface="Calibri" panose="020F0502020204030204" pitchFamily="34" charset="0"/>
              </a:rPr>
              <a:t>Chance to get indefinite right to stay (Similar to Permanent Residency).</a:t>
            </a:r>
            <a:endParaRPr lang="en-US" altLang="en-US" sz="1600" b="1">
              <a:latin typeface="Calibri" panose="020F0502020204030204" pitchFamily="34" charset="0"/>
            </a:endParaRPr>
          </a:p>
        </p:txBody>
      </p:sp>
      <p:pic>
        <p:nvPicPr>
          <p:cNvPr id="10" name="Picture 9">
            <a:extLst>
              <a:ext uri="{FF2B5EF4-FFF2-40B4-BE49-F238E27FC236}">
                <a16:creationId xmlns="" xmlns:a16="http://schemas.microsoft.com/office/drawing/2014/main" id="{51CD210C-34BF-7765-640B-6441D2DC162C}"/>
              </a:ext>
            </a:extLst>
          </p:cNvPr>
          <p:cNvPicPr>
            <a:picLocks noChangeAspect="1"/>
          </p:cNvPicPr>
          <p:nvPr/>
        </p:nvPicPr>
        <p:blipFill>
          <a:blip r:embed="rId2" cstate="print"/>
          <a:stretch>
            <a:fillRect/>
          </a:stretch>
        </p:blipFill>
        <p:spPr>
          <a:xfrm>
            <a:off x="114353" y="865750"/>
            <a:ext cx="3506016" cy="4954948"/>
          </a:xfrm>
          <a:prstGeom prst="rect">
            <a:avLst/>
          </a:prstGeom>
        </p:spPr>
      </p:pic>
    </p:spTree>
    <p:extLst>
      <p:ext uri="{BB962C8B-B14F-4D97-AF65-F5344CB8AC3E}">
        <p14:creationId xmlns="" xmlns:p14="http://schemas.microsoft.com/office/powerpoint/2010/main" val="285943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 xmlns:a16="http://schemas.microsoft.com/office/drawing/2014/main" id="{F6211B5C-C1E6-486A-82C0-A1DCD3311EDA}"/>
              </a:ext>
            </a:extLst>
          </p:cNvPr>
          <p:cNvSpPr txBox="1">
            <a:spLocks noChangeArrowheads="1"/>
          </p:cNvSpPr>
          <p:nvPr/>
        </p:nvSpPr>
        <p:spPr bwMode="auto">
          <a:xfrm>
            <a:off x="255635" y="152034"/>
            <a:ext cx="3935506" cy="463846"/>
          </a:xfrm>
          <a:prstGeom prst="rect">
            <a:avLst/>
          </a:prstGeom>
          <a:ln>
            <a:noFill/>
          </a:ln>
          <a:effectLst/>
        </p:spPr>
        <p:style>
          <a:lnRef idx="0">
            <a:scrgbClr r="0" g="0" b="0"/>
          </a:lnRef>
          <a:fillRef idx="1002">
            <a:schemeClr val="lt2"/>
          </a:fillRef>
          <a:effectRef idx="0">
            <a:scrgbClr r="0" g="0" b="0"/>
          </a:effectRef>
          <a:fontRef idx="major"/>
        </p:style>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Constantia" pitchFamily="18" charset="0"/>
                <a:cs typeface="Arial" charset="0"/>
              </a:defRPr>
            </a:lvl9pPr>
          </a:lstStyle>
          <a:p>
            <a:pPr eaLnBrk="1" hangingPunct="1">
              <a:spcBef>
                <a:spcPts val="1500"/>
              </a:spcBef>
              <a:defRPr/>
            </a:pPr>
            <a:r>
              <a:rPr lang="en-US" sz="2400" b="1">
                <a:solidFill>
                  <a:schemeClr val="tx1"/>
                </a:solidFill>
                <a:latin typeface="+mn-lt"/>
              </a:rPr>
              <a:t>Where to Study in Ireland?</a:t>
            </a:r>
          </a:p>
        </p:txBody>
      </p:sp>
      <p:pic>
        <p:nvPicPr>
          <p:cNvPr id="4" name="Picture 12" descr="Related image">
            <a:extLst>
              <a:ext uri="{FF2B5EF4-FFF2-40B4-BE49-F238E27FC236}">
                <a16:creationId xmlns="" xmlns:a16="http://schemas.microsoft.com/office/drawing/2014/main" id="{A8BB2BBB-980D-4482-811A-743FFA1A77ED}"/>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l="20895" t="21652" r="23592" b="20474"/>
          <a:stretch>
            <a:fillRect/>
          </a:stretch>
        </p:blipFill>
        <p:spPr bwMode="auto">
          <a:xfrm>
            <a:off x="1307609" y="859144"/>
            <a:ext cx="4575082" cy="42526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 xmlns:a16="http://schemas.microsoft.com/office/drawing/2014/main" id="{1F819FA1-43A5-4440-9975-BBF19AB1144F}"/>
              </a:ext>
            </a:extLst>
          </p:cNvPr>
          <p:cNvCxnSpPr>
            <a:cxnSpLocks noChangeShapeType="1"/>
          </p:cNvCxnSpPr>
          <p:nvPr/>
        </p:nvCxnSpPr>
        <p:spPr bwMode="auto">
          <a:xfrm flipV="1">
            <a:off x="5707623" y="1338082"/>
            <a:ext cx="1381125" cy="915988"/>
          </a:xfrm>
          <a:prstGeom prst="straightConnector1">
            <a:avLst/>
          </a:prstGeom>
          <a:noFill/>
          <a:ln w="9525" algn="ctr">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 name="Straight Arrow Connector 5">
            <a:extLst>
              <a:ext uri="{FF2B5EF4-FFF2-40B4-BE49-F238E27FC236}">
                <a16:creationId xmlns="" xmlns:a16="http://schemas.microsoft.com/office/drawing/2014/main" id="{A742F948-7AEC-49FF-8A42-1C1C22B9EC55}"/>
              </a:ext>
            </a:extLst>
          </p:cNvPr>
          <p:cNvCxnSpPr>
            <a:cxnSpLocks noChangeShapeType="1"/>
          </p:cNvCxnSpPr>
          <p:nvPr/>
        </p:nvCxnSpPr>
        <p:spPr bwMode="auto">
          <a:xfrm>
            <a:off x="5063356" y="2838144"/>
            <a:ext cx="1334830" cy="477479"/>
          </a:xfrm>
          <a:prstGeom prst="straightConnector1">
            <a:avLst/>
          </a:prstGeom>
          <a:noFill/>
          <a:ln w="9525" algn="ctr">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 name="Straight Arrow Connector 6">
            <a:extLst>
              <a:ext uri="{FF2B5EF4-FFF2-40B4-BE49-F238E27FC236}">
                <a16:creationId xmlns="" xmlns:a16="http://schemas.microsoft.com/office/drawing/2014/main" id="{34256269-FD7E-4E7F-AF14-616785E44471}"/>
              </a:ext>
            </a:extLst>
          </p:cNvPr>
          <p:cNvCxnSpPr>
            <a:cxnSpLocks noChangeShapeType="1"/>
          </p:cNvCxnSpPr>
          <p:nvPr/>
        </p:nvCxnSpPr>
        <p:spPr bwMode="auto">
          <a:xfrm>
            <a:off x="3999785" y="4079088"/>
            <a:ext cx="2578100" cy="720726"/>
          </a:xfrm>
          <a:prstGeom prst="straightConnector1">
            <a:avLst/>
          </a:prstGeom>
          <a:noFill/>
          <a:ln w="9525" algn="ctr">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 name="Straight Arrow Connector 7">
            <a:extLst>
              <a:ext uri="{FF2B5EF4-FFF2-40B4-BE49-F238E27FC236}">
                <a16:creationId xmlns="" xmlns:a16="http://schemas.microsoft.com/office/drawing/2014/main" id="{87A32A72-AE48-4DDA-8049-6C83EABD1744}"/>
              </a:ext>
            </a:extLst>
          </p:cNvPr>
          <p:cNvCxnSpPr>
            <a:cxnSpLocks/>
          </p:cNvCxnSpPr>
          <p:nvPr/>
        </p:nvCxnSpPr>
        <p:spPr bwMode="auto">
          <a:xfrm flipH="1">
            <a:off x="2085994" y="2939817"/>
            <a:ext cx="1330954" cy="45651"/>
          </a:xfrm>
          <a:prstGeom prst="straightConnector1">
            <a:avLst/>
          </a:prstGeom>
          <a:noFill/>
          <a:ln w="9525" algn="ctr">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 name="Straight Arrow Connector 8">
            <a:extLst>
              <a:ext uri="{FF2B5EF4-FFF2-40B4-BE49-F238E27FC236}">
                <a16:creationId xmlns="" xmlns:a16="http://schemas.microsoft.com/office/drawing/2014/main" id="{537D9C1B-3A71-4A13-8C9D-F39F10F3990A}"/>
              </a:ext>
            </a:extLst>
          </p:cNvPr>
          <p:cNvCxnSpPr>
            <a:cxnSpLocks/>
          </p:cNvCxnSpPr>
          <p:nvPr/>
        </p:nvCxnSpPr>
        <p:spPr bwMode="auto">
          <a:xfrm flipH="1" flipV="1">
            <a:off x="2118992" y="1659684"/>
            <a:ext cx="1132581" cy="417902"/>
          </a:xfrm>
          <a:prstGeom prst="straightConnector1">
            <a:avLst/>
          </a:prstGeom>
          <a:noFill/>
          <a:ln w="9525" algn="ctr">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15" name="Picture 4" descr="http://images.clipartpanda.com/location-icon-map-png-map_pointer.png">
            <a:extLst>
              <a:ext uri="{FF2B5EF4-FFF2-40B4-BE49-F238E27FC236}">
                <a16:creationId xmlns="" xmlns:a16="http://schemas.microsoft.com/office/drawing/2014/main" id="{BA24DECB-A45C-49AF-A4EB-74443FC3C36A}"/>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189978" y="1718347"/>
            <a:ext cx="630237" cy="785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15" descr="http://images.clipartpanda.com/location-icon-map-png-map_pointer.png">
            <a:extLst>
              <a:ext uri="{FF2B5EF4-FFF2-40B4-BE49-F238E27FC236}">
                <a16:creationId xmlns="" xmlns:a16="http://schemas.microsoft.com/office/drawing/2014/main" id="{28F62FC2-6BA8-4E14-A24D-391A536F3A34}"/>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9822" y="2152417"/>
            <a:ext cx="630237" cy="78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4" descr="http://images.clipartpanda.com/location-icon-map-png-map_pointer.png">
            <a:extLst>
              <a:ext uri="{FF2B5EF4-FFF2-40B4-BE49-F238E27FC236}">
                <a16:creationId xmlns="" xmlns:a16="http://schemas.microsoft.com/office/drawing/2014/main" id="{F078577A-EEF5-41BC-898E-F044B8456DE6}"/>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339429" y="2381692"/>
            <a:ext cx="630237" cy="785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4" descr="http://images.clipartpanda.com/location-icon-map-png-map_pointer.png">
            <a:extLst>
              <a:ext uri="{FF2B5EF4-FFF2-40B4-BE49-F238E27FC236}">
                <a16:creationId xmlns="" xmlns:a16="http://schemas.microsoft.com/office/drawing/2014/main" id="{89AE7AED-0C1F-4CB7-9DB2-43E7C89869F5}"/>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508281" y="3425926"/>
            <a:ext cx="630238" cy="78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 name="Picture 4" descr="http://images.clipartpanda.com/location-icon-map-png-map_pointer.png">
            <a:extLst>
              <a:ext uri="{FF2B5EF4-FFF2-40B4-BE49-F238E27FC236}">
                <a16:creationId xmlns="" xmlns:a16="http://schemas.microsoft.com/office/drawing/2014/main" id="{692AF987-4945-497E-B353-0283B66132EF}"/>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076396" y="1529034"/>
            <a:ext cx="630237" cy="785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 xmlns:a16="http://schemas.microsoft.com/office/drawing/2014/main" id="{38664446-ACF0-43C7-9A36-AC978315D52B}"/>
              </a:ext>
            </a:extLst>
          </p:cNvPr>
          <p:cNvSpPr txBox="1">
            <a:spLocks noChangeArrowheads="1"/>
          </p:cNvSpPr>
          <p:nvPr/>
        </p:nvSpPr>
        <p:spPr bwMode="auto">
          <a:xfrm>
            <a:off x="7075488" y="834845"/>
            <a:ext cx="1503362" cy="50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Tx/>
              <a:buNone/>
            </a:pPr>
            <a:r>
              <a:rPr lang="en-IN" altLang="en-US" sz="3200">
                <a:latin typeface="Arial" panose="020B0604020202020204" pitchFamily="34" charset="0"/>
              </a:rPr>
              <a:t>DUBLIN</a:t>
            </a:r>
          </a:p>
        </p:txBody>
      </p:sp>
      <p:sp>
        <p:nvSpPr>
          <p:cNvPr id="21" name="TextBox 20">
            <a:extLst>
              <a:ext uri="{FF2B5EF4-FFF2-40B4-BE49-F238E27FC236}">
                <a16:creationId xmlns="" xmlns:a16="http://schemas.microsoft.com/office/drawing/2014/main" id="{53EB8ABF-D141-4269-9FD4-9BB7BCC30221}"/>
              </a:ext>
            </a:extLst>
          </p:cNvPr>
          <p:cNvSpPr txBox="1">
            <a:spLocks noChangeArrowheads="1"/>
          </p:cNvSpPr>
          <p:nvPr/>
        </p:nvSpPr>
        <p:spPr bwMode="auto">
          <a:xfrm>
            <a:off x="-1556" y="2774599"/>
            <a:ext cx="1836738"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Tx/>
              <a:buNone/>
            </a:pPr>
            <a:r>
              <a:rPr lang="en-IN" altLang="en-US" sz="3200">
                <a:latin typeface="Arial" panose="020B0604020202020204" pitchFamily="34" charset="0"/>
              </a:rPr>
              <a:t>LIMERICK</a:t>
            </a:r>
          </a:p>
        </p:txBody>
      </p:sp>
      <p:sp>
        <p:nvSpPr>
          <p:cNvPr id="22" name="TextBox 21">
            <a:extLst>
              <a:ext uri="{FF2B5EF4-FFF2-40B4-BE49-F238E27FC236}">
                <a16:creationId xmlns="" xmlns:a16="http://schemas.microsoft.com/office/drawing/2014/main" id="{76DCE8F7-FEE6-4FEF-BBA2-F25B607DDEC7}"/>
              </a:ext>
            </a:extLst>
          </p:cNvPr>
          <p:cNvSpPr txBox="1">
            <a:spLocks noChangeArrowheads="1"/>
          </p:cNvSpPr>
          <p:nvPr/>
        </p:nvSpPr>
        <p:spPr bwMode="auto">
          <a:xfrm>
            <a:off x="6477000" y="3076884"/>
            <a:ext cx="2263775" cy="503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Tx/>
              <a:buNone/>
            </a:pPr>
            <a:r>
              <a:rPr lang="en-IN" altLang="en-US" sz="3200">
                <a:latin typeface="Arial" panose="020B0604020202020204" pitchFamily="34" charset="0"/>
              </a:rPr>
              <a:t>MAYNOOTH</a:t>
            </a:r>
          </a:p>
        </p:txBody>
      </p:sp>
      <p:sp>
        <p:nvSpPr>
          <p:cNvPr id="23" name="TextBox 22">
            <a:extLst>
              <a:ext uri="{FF2B5EF4-FFF2-40B4-BE49-F238E27FC236}">
                <a16:creationId xmlns="" xmlns:a16="http://schemas.microsoft.com/office/drawing/2014/main" id="{5022895A-5E80-4189-9F5D-E9CBF2C3A72A}"/>
              </a:ext>
            </a:extLst>
          </p:cNvPr>
          <p:cNvSpPr txBox="1">
            <a:spLocks noChangeArrowheads="1"/>
          </p:cNvSpPr>
          <p:nvPr/>
        </p:nvSpPr>
        <p:spPr bwMode="auto">
          <a:xfrm>
            <a:off x="6641912" y="4446956"/>
            <a:ext cx="1136650" cy="50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Tx/>
              <a:buNone/>
            </a:pPr>
            <a:r>
              <a:rPr lang="en-IN" altLang="en-US" sz="3200">
                <a:latin typeface="Arial" panose="020B0604020202020204" pitchFamily="34" charset="0"/>
              </a:rPr>
              <a:t>CORK</a:t>
            </a:r>
          </a:p>
        </p:txBody>
      </p:sp>
      <p:sp>
        <p:nvSpPr>
          <p:cNvPr id="24" name="TextBox 23">
            <a:extLst>
              <a:ext uri="{FF2B5EF4-FFF2-40B4-BE49-F238E27FC236}">
                <a16:creationId xmlns="" xmlns:a16="http://schemas.microsoft.com/office/drawing/2014/main" id="{F16DAB40-CA88-42F8-8D15-09D9EE2802C9}"/>
              </a:ext>
            </a:extLst>
          </p:cNvPr>
          <p:cNvSpPr txBox="1">
            <a:spLocks noChangeArrowheads="1"/>
          </p:cNvSpPr>
          <p:nvPr/>
        </p:nvSpPr>
        <p:spPr bwMode="auto">
          <a:xfrm>
            <a:off x="322306" y="1338082"/>
            <a:ext cx="186538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Tx/>
              <a:buNone/>
            </a:pPr>
            <a:r>
              <a:rPr lang="en-IN" altLang="en-US" sz="3200">
                <a:latin typeface="Arial" panose="020B0604020202020204" pitchFamily="34" charset="0"/>
              </a:rPr>
              <a:t>GALWAY</a:t>
            </a:r>
          </a:p>
        </p:txBody>
      </p:sp>
    </p:spTree>
    <p:extLst>
      <p:ext uri="{BB962C8B-B14F-4D97-AF65-F5344CB8AC3E}">
        <p14:creationId xmlns="" xmlns:p14="http://schemas.microsoft.com/office/powerpoint/2010/main" val="291700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 xmlns:a16="http://schemas.microsoft.com/office/drawing/2014/main" id="{950573E5-44BC-48EA-9506-70707B439251}"/>
              </a:ext>
            </a:extLst>
          </p:cNvPr>
          <p:cNvSpPr>
            <a:spLocks noChangeArrowheads="1"/>
          </p:cNvSpPr>
          <p:nvPr/>
        </p:nvSpPr>
        <p:spPr bwMode="auto">
          <a:xfrm>
            <a:off x="3092850" y="274470"/>
            <a:ext cx="2958299" cy="463550"/>
          </a:xfrm>
          <a:prstGeom prst="rect">
            <a:avLst/>
          </a:prstGeom>
          <a:ln/>
        </p:spPr>
        <p:style>
          <a:lnRef idx="3">
            <a:schemeClr val="lt1"/>
          </a:lnRef>
          <a:fillRef idx="1">
            <a:schemeClr val="dk1"/>
          </a:fillRef>
          <a:effectRef idx="1">
            <a:schemeClr val="dk1"/>
          </a:effectRef>
          <a:fontRef idx="minor">
            <a:schemeClr val="lt1"/>
          </a:fontRef>
        </p:style>
        <p:txBody>
          <a:bodyPr wrap="square" lIns="90000" tIns="46800" rIns="90000" bIns="46800">
            <a:spAutoFit/>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a:latin typeface="+mn-lt"/>
              </a:rPr>
              <a:t>Tie-up Institutions</a:t>
            </a:r>
          </a:p>
        </p:txBody>
      </p:sp>
      <p:sp>
        <p:nvSpPr>
          <p:cNvPr id="24" name="Rounded Rectangle 7">
            <a:extLst>
              <a:ext uri="{FF2B5EF4-FFF2-40B4-BE49-F238E27FC236}">
                <a16:creationId xmlns="" xmlns:a16="http://schemas.microsoft.com/office/drawing/2014/main" id="{5C9332FF-71DD-4DDE-A9C6-FD37ACE2233D}"/>
              </a:ext>
            </a:extLst>
          </p:cNvPr>
          <p:cNvSpPr txBox="1"/>
          <p:nvPr/>
        </p:nvSpPr>
        <p:spPr bwMode="auto">
          <a:xfrm>
            <a:off x="466927" y="613872"/>
            <a:ext cx="1652850" cy="817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55880" tIns="55880" rIns="55880" bIns="55880" spcCol="1270" anchor="ctr"/>
          <a:lstStyle/>
          <a:p>
            <a:pPr algn="ctr" defTabSz="977900">
              <a:lnSpc>
                <a:spcPct val="90000"/>
              </a:lnSpc>
              <a:spcAft>
                <a:spcPct val="35000"/>
              </a:spcAft>
              <a:defRPr/>
            </a:pPr>
            <a:r>
              <a:rPr lang="en-US" sz="2000">
                <a:latin typeface="Calibri" panose="020F0502020204030204" pitchFamily="34" charset="0"/>
                <a:cs typeface="Calibri" panose="020F0502020204030204" pitchFamily="34" charset="0"/>
              </a:rPr>
              <a:t>Universities</a:t>
            </a:r>
          </a:p>
        </p:txBody>
      </p:sp>
      <p:sp>
        <p:nvSpPr>
          <p:cNvPr id="25" name="TextBox 12">
            <a:extLst>
              <a:ext uri="{FF2B5EF4-FFF2-40B4-BE49-F238E27FC236}">
                <a16:creationId xmlns="" xmlns:a16="http://schemas.microsoft.com/office/drawing/2014/main" id="{21D526EF-458F-4F73-A97C-65DE26788FA8}"/>
              </a:ext>
            </a:extLst>
          </p:cNvPr>
          <p:cNvSpPr txBox="1">
            <a:spLocks noChangeArrowheads="1"/>
          </p:cNvSpPr>
          <p:nvPr/>
        </p:nvSpPr>
        <p:spPr bwMode="auto">
          <a:xfrm>
            <a:off x="0" y="1855007"/>
            <a:ext cx="3128816" cy="50167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 typeface="Arial" panose="020B0604020202020204" pitchFamily="34" charset="0"/>
              <a:buChar char="•"/>
            </a:pPr>
            <a:r>
              <a:rPr lang="en-US" altLang="en-US" sz="1600">
                <a:latin typeface="Calibri" panose="020F0502020204030204" pitchFamily="34" charset="0"/>
              </a:rPr>
              <a:t>Trinity College Dublin</a:t>
            </a:r>
          </a:p>
          <a:p>
            <a:pPr>
              <a:spcBef>
                <a:spcPct val="0"/>
              </a:spcBef>
              <a:buClrTx/>
              <a:buFont typeface="Arial" panose="020B0604020202020204" pitchFamily="34" charset="0"/>
              <a:buChar char="•"/>
            </a:pPr>
            <a:r>
              <a:rPr lang="en-US" altLang="en-US" sz="1600">
                <a:latin typeface="Calibri" panose="020F0502020204030204" pitchFamily="34" charset="0"/>
              </a:rPr>
              <a:t>University College Dublin</a:t>
            </a:r>
          </a:p>
          <a:p>
            <a:pPr>
              <a:spcBef>
                <a:spcPct val="0"/>
              </a:spcBef>
              <a:buClrTx/>
              <a:buFont typeface="Arial" panose="020B0604020202020204" pitchFamily="34" charset="0"/>
              <a:buChar char="•"/>
            </a:pPr>
            <a:r>
              <a:rPr lang="en-US" altLang="en-US" sz="1600">
                <a:latin typeface="Calibri" panose="020F0502020204030204" pitchFamily="34" charset="0"/>
              </a:rPr>
              <a:t>University College Cork</a:t>
            </a:r>
          </a:p>
          <a:p>
            <a:pPr>
              <a:spcBef>
                <a:spcPct val="0"/>
              </a:spcBef>
              <a:buClrTx/>
              <a:buFont typeface="Arial" panose="020B0604020202020204" pitchFamily="34" charset="0"/>
              <a:buChar char="•"/>
            </a:pPr>
            <a:r>
              <a:rPr lang="en-US" altLang="en-US" sz="1600">
                <a:latin typeface="Calibri" panose="020F0502020204030204" pitchFamily="34" charset="0"/>
              </a:rPr>
              <a:t>University of Galway</a:t>
            </a:r>
          </a:p>
          <a:p>
            <a:pPr>
              <a:spcBef>
                <a:spcPct val="0"/>
              </a:spcBef>
              <a:buClrTx/>
              <a:buFont typeface="Arial" panose="020B0604020202020204" pitchFamily="34" charset="0"/>
              <a:buChar char="•"/>
            </a:pPr>
            <a:r>
              <a:rPr lang="en-US" altLang="en-US" sz="1600">
                <a:latin typeface="Calibri" panose="020F0502020204030204" pitchFamily="34" charset="0"/>
              </a:rPr>
              <a:t>Dublin City University</a:t>
            </a:r>
          </a:p>
          <a:p>
            <a:pPr>
              <a:spcBef>
                <a:spcPct val="0"/>
              </a:spcBef>
              <a:buClrTx/>
              <a:buFont typeface="Arial" panose="020B0604020202020204" pitchFamily="34" charset="0"/>
              <a:buChar char="•"/>
            </a:pPr>
            <a:r>
              <a:rPr lang="en-US" altLang="en-US" sz="1600">
                <a:latin typeface="Calibri" panose="020F0502020204030204" pitchFamily="34" charset="0"/>
              </a:rPr>
              <a:t>University of Limerick</a:t>
            </a:r>
          </a:p>
          <a:p>
            <a:pPr>
              <a:spcBef>
                <a:spcPct val="0"/>
              </a:spcBef>
              <a:buClrTx/>
              <a:buFont typeface="Arial" panose="020B0604020202020204" pitchFamily="34" charset="0"/>
              <a:buChar char="•"/>
            </a:pPr>
            <a:r>
              <a:rPr lang="en-US" altLang="en-US" sz="1600">
                <a:latin typeface="Calibri" panose="020F0502020204030204" pitchFamily="34" charset="0"/>
              </a:rPr>
              <a:t>Maynooth University</a:t>
            </a:r>
          </a:p>
          <a:p>
            <a:pPr>
              <a:spcBef>
                <a:spcPct val="0"/>
              </a:spcBef>
              <a:buClrTx/>
              <a:buFont typeface="Arial" panose="020B0604020202020204" pitchFamily="34" charset="0"/>
              <a:buChar char="•"/>
            </a:pPr>
            <a:r>
              <a:rPr lang="en-US" altLang="en-US" sz="1600">
                <a:latin typeface="Calibri" panose="020F0502020204030204" pitchFamily="34" charset="0"/>
              </a:rPr>
              <a:t>Technological University Dublin</a:t>
            </a:r>
          </a:p>
          <a:p>
            <a:pPr>
              <a:spcBef>
                <a:spcPct val="0"/>
              </a:spcBef>
              <a:buClrTx/>
              <a:buFont typeface="Arial" panose="020B0604020202020204" pitchFamily="34" charset="0"/>
              <a:buChar char="•"/>
            </a:pPr>
            <a:r>
              <a:rPr lang="en-US" altLang="en-US" sz="1600">
                <a:latin typeface="Calibri" panose="020F0502020204030204" pitchFamily="34" charset="0"/>
              </a:rPr>
              <a:t>Atlantic Technological University (Letterkenny, Galway, St. Angela &amp; Sligo)</a:t>
            </a:r>
          </a:p>
          <a:p>
            <a:pPr>
              <a:spcBef>
                <a:spcPct val="0"/>
              </a:spcBef>
              <a:buClrTx/>
              <a:buFont typeface="Arial" panose="020B0604020202020204" pitchFamily="34" charset="0"/>
              <a:buChar char="•"/>
            </a:pPr>
            <a:r>
              <a:rPr lang="en-US" altLang="en-US" sz="1600">
                <a:latin typeface="Calibri" panose="020F0502020204030204" pitchFamily="34" charset="0"/>
              </a:rPr>
              <a:t>South -East Technological University (Waterford &amp; Carlow Campus)</a:t>
            </a:r>
          </a:p>
          <a:p>
            <a:pPr>
              <a:spcBef>
                <a:spcPct val="0"/>
              </a:spcBef>
              <a:buClrTx/>
              <a:buFont typeface="Arial" panose="020B0604020202020204" pitchFamily="34" charset="0"/>
              <a:buChar char="•"/>
            </a:pPr>
            <a:r>
              <a:rPr lang="en-US" altLang="en-US" sz="1600">
                <a:latin typeface="Calibri" panose="020F0502020204030204" pitchFamily="34" charset="0"/>
              </a:rPr>
              <a:t>TUS: Midlands and Midwest (Athlone &amp; Limerick)</a:t>
            </a:r>
          </a:p>
          <a:p>
            <a:pPr>
              <a:spcBef>
                <a:spcPct val="0"/>
              </a:spcBef>
              <a:buClrTx/>
              <a:buFont typeface="Arial" panose="020B0604020202020204" pitchFamily="34" charset="0"/>
              <a:buChar char="•"/>
            </a:pPr>
            <a:r>
              <a:rPr lang="en-US" altLang="en-US" sz="1600">
                <a:latin typeface="Calibri" panose="020F0502020204030204" pitchFamily="34" charset="0"/>
              </a:rPr>
              <a:t>Munster Technological University</a:t>
            </a:r>
          </a:p>
          <a:p>
            <a:pPr>
              <a:spcBef>
                <a:spcPct val="0"/>
              </a:spcBef>
              <a:buClrTx/>
              <a:buFont typeface="Arial" panose="020B0604020202020204" pitchFamily="34" charset="0"/>
              <a:buChar char="•"/>
            </a:pPr>
            <a:r>
              <a:rPr lang="en-US" altLang="en-US" sz="1600">
                <a:latin typeface="Calibri" panose="020F0502020204030204" pitchFamily="34" charset="0"/>
              </a:rPr>
              <a:t>RCSI University of Medicine and Health Sciences</a:t>
            </a:r>
          </a:p>
        </p:txBody>
      </p:sp>
      <p:sp>
        <p:nvSpPr>
          <p:cNvPr id="28" name="Rounded Rectangle 10">
            <a:extLst>
              <a:ext uri="{FF2B5EF4-FFF2-40B4-BE49-F238E27FC236}">
                <a16:creationId xmlns="" xmlns:a16="http://schemas.microsoft.com/office/drawing/2014/main" id="{77EF7D65-9708-4265-B07F-70FCCE4B60FC}"/>
              </a:ext>
            </a:extLst>
          </p:cNvPr>
          <p:cNvSpPr txBox="1"/>
          <p:nvPr/>
        </p:nvSpPr>
        <p:spPr bwMode="auto">
          <a:xfrm>
            <a:off x="6916067" y="738020"/>
            <a:ext cx="1520924" cy="7720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0" tIns="68580" rIns="68580" bIns="68580" spcCol="1270" anchor="ctr"/>
          <a:lstStyle/>
          <a:p>
            <a:pPr algn="ctr" defTabSz="1200150">
              <a:lnSpc>
                <a:spcPct val="90000"/>
              </a:lnSpc>
              <a:spcAft>
                <a:spcPct val="35000"/>
              </a:spcAft>
              <a:defRPr/>
            </a:pPr>
            <a:r>
              <a:rPr lang="en-US" sz="2000">
                <a:latin typeface="Calibri" panose="020F0502020204030204" pitchFamily="34" charset="0"/>
                <a:cs typeface="Calibri" panose="020F0502020204030204" pitchFamily="34" charset="0"/>
              </a:rPr>
              <a:t>Colleges</a:t>
            </a:r>
            <a:endParaRPr lang="en-US" sz="2400">
              <a:latin typeface="Calibri" panose="020F0502020204030204" pitchFamily="34" charset="0"/>
              <a:cs typeface="Calibri" panose="020F0502020204030204" pitchFamily="34" charset="0"/>
            </a:endParaRPr>
          </a:p>
        </p:txBody>
      </p:sp>
      <p:sp>
        <p:nvSpPr>
          <p:cNvPr id="29" name="TextBox 46">
            <a:extLst>
              <a:ext uri="{FF2B5EF4-FFF2-40B4-BE49-F238E27FC236}">
                <a16:creationId xmlns="" xmlns:a16="http://schemas.microsoft.com/office/drawing/2014/main" id="{5C0497F0-2B6E-4FD3-869C-7890879B46E0}"/>
              </a:ext>
            </a:extLst>
          </p:cNvPr>
          <p:cNvSpPr txBox="1">
            <a:spLocks noChangeArrowheads="1"/>
          </p:cNvSpPr>
          <p:nvPr/>
        </p:nvSpPr>
        <p:spPr bwMode="auto">
          <a:xfrm>
            <a:off x="6406273" y="2097902"/>
            <a:ext cx="2527877" cy="32932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a:spcBef>
                <a:spcPct val="40000"/>
              </a:spcBef>
              <a:buClr>
                <a:srgbClr val="0070C0"/>
              </a:buClr>
              <a:buFont typeface="Wingdings" panose="05000000000000000000" pitchFamily="2" charset="2"/>
              <a:buChar char="§"/>
              <a:defRPr sz="2400">
                <a:solidFill>
                  <a:schemeClr val="tx1"/>
                </a:solidFill>
                <a:latin typeface="Trebuchet MS" panose="020B0603020202020204" pitchFamily="34" charset="0"/>
                <a:cs typeface="Arial" panose="020B0604020202020204" pitchFamily="34" charset="0"/>
              </a:defRPr>
            </a:lvl1pPr>
            <a:lvl2pPr marL="742950" indent="-285750">
              <a:spcBef>
                <a:spcPct val="40000"/>
              </a:spcBef>
              <a:buClr>
                <a:srgbClr val="0070C0"/>
              </a:buClr>
              <a:buFont typeface="Wingdings" panose="05000000000000000000" pitchFamily="2" charset="2"/>
              <a:buChar char="ü"/>
              <a:defRPr sz="2400">
                <a:solidFill>
                  <a:schemeClr val="tx1"/>
                </a:solidFill>
                <a:latin typeface="Trebuchet MS" panose="020B0603020202020204" pitchFamily="34" charset="0"/>
                <a:cs typeface="Arial" panose="020B0604020202020204" pitchFamily="34" charset="0"/>
              </a:defRPr>
            </a:lvl2pPr>
            <a:lvl3pPr marL="1143000" indent="-228600">
              <a:spcBef>
                <a:spcPct val="40000"/>
              </a:spcBef>
              <a:buClr>
                <a:srgbClr val="0070C0"/>
              </a:buClr>
              <a:buChar char="•"/>
              <a:defRPr sz="2400">
                <a:solidFill>
                  <a:schemeClr val="tx1"/>
                </a:solidFill>
                <a:latin typeface="Trebuchet MS" panose="020B0603020202020204" pitchFamily="34" charset="0"/>
                <a:cs typeface="Arial" panose="020B0604020202020204" pitchFamily="34" charset="0"/>
              </a:defRPr>
            </a:lvl3pPr>
            <a:lvl4pPr marL="1600200" indent="-228600">
              <a:spcBef>
                <a:spcPct val="40000"/>
              </a:spcBef>
              <a:buChar char="–"/>
              <a:defRPr sz="2400">
                <a:solidFill>
                  <a:schemeClr val="tx1"/>
                </a:solidFill>
                <a:latin typeface="Trebuchet MS" panose="020B0603020202020204" pitchFamily="34" charset="0"/>
                <a:cs typeface="Arial" panose="020B0604020202020204" pitchFamily="34" charset="0"/>
              </a:defRPr>
            </a:lvl4pPr>
            <a:lvl5pPr marL="2057400" indent="-228600">
              <a:spcBef>
                <a:spcPct val="40000"/>
              </a:spcBef>
              <a:buChar char="»"/>
              <a:defRPr sz="2400">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40000"/>
              </a:spcBef>
              <a:spcAft>
                <a:spcPct val="0"/>
              </a:spcAft>
              <a:buChar char="»"/>
              <a:defRPr sz="2400">
                <a:solidFill>
                  <a:schemeClr val="tx1"/>
                </a:solidFill>
                <a:latin typeface="Trebuchet MS" panose="020B0603020202020204" pitchFamily="34" charset="0"/>
                <a:cs typeface="Arial" panose="020B0604020202020204" pitchFamily="34" charset="0"/>
              </a:defRPr>
            </a:lvl9pPr>
          </a:lstStyle>
          <a:p>
            <a:pPr>
              <a:spcBef>
                <a:spcPct val="0"/>
              </a:spcBef>
              <a:buClrTx/>
              <a:buFont typeface="Arial" panose="020B0604020202020204" pitchFamily="34" charset="0"/>
              <a:buChar char="•"/>
            </a:pPr>
            <a:r>
              <a:rPr lang="en-US" altLang="en-US" sz="1600">
                <a:latin typeface="Calibri" panose="020F0502020204030204" pitchFamily="34" charset="0"/>
              </a:rPr>
              <a:t>National College of Ireland</a:t>
            </a:r>
          </a:p>
          <a:p>
            <a:pPr>
              <a:spcBef>
                <a:spcPct val="0"/>
              </a:spcBef>
              <a:buClrTx/>
              <a:buFont typeface="Arial" panose="020B0604020202020204" pitchFamily="34" charset="0"/>
              <a:buChar char="•"/>
            </a:pPr>
            <a:r>
              <a:rPr lang="en-US" altLang="en-US" sz="1600">
                <a:latin typeface="Calibri" panose="020F0502020204030204" pitchFamily="34" charset="0"/>
              </a:rPr>
              <a:t>Shannon College of Hotel Management</a:t>
            </a:r>
          </a:p>
          <a:p>
            <a:pPr>
              <a:spcBef>
                <a:spcPct val="0"/>
              </a:spcBef>
              <a:buClrTx/>
              <a:buFont typeface="Arial" panose="020B0604020202020204" pitchFamily="34" charset="0"/>
              <a:buChar char="•"/>
            </a:pPr>
            <a:r>
              <a:rPr lang="en-US" altLang="en-US" sz="1600">
                <a:latin typeface="Calibri" panose="020F0502020204030204" pitchFamily="34" charset="0"/>
              </a:rPr>
              <a:t>Dublin Business School</a:t>
            </a:r>
          </a:p>
          <a:p>
            <a:pPr>
              <a:spcBef>
                <a:spcPct val="0"/>
              </a:spcBef>
              <a:buClrTx/>
              <a:buFont typeface="Arial" panose="020B0604020202020204" pitchFamily="34" charset="0"/>
              <a:buChar char="•"/>
            </a:pPr>
            <a:r>
              <a:rPr lang="en-US" altLang="en-US" sz="1600">
                <a:latin typeface="Calibri" panose="020F0502020204030204" pitchFamily="34" charset="0"/>
              </a:rPr>
              <a:t>Griffith College</a:t>
            </a:r>
          </a:p>
          <a:p>
            <a:pPr>
              <a:spcBef>
                <a:spcPct val="0"/>
              </a:spcBef>
              <a:buClrTx/>
              <a:buFont typeface="Arial" panose="020B0604020202020204" pitchFamily="34" charset="0"/>
              <a:buChar char="•"/>
            </a:pPr>
            <a:r>
              <a:rPr lang="en-US" altLang="en-US" sz="1600">
                <a:latin typeface="Calibri" panose="020F0502020204030204" pitchFamily="34" charset="0"/>
              </a:rPr>
              <a:t>Dublin International Foundation College</a:t>
            </a:r>
          </a:p>
          <a:p>
            <a:pPr>
              <a:spcBef>
                <a:spcPct val="0"/>
              </a:spcBef>
              <a:buClrTx/>
              <a:buFont typeface="Arial" panose="020B0604020202020204" pitchFamily="34" charset="0"/>
              <a:buChar char="•"/>
            </a:pPr>
            <a:r>
              <a:rPr lang="en-US" altLang="en-US" sz="1600" err="1">
                <a:latin typeface="Calibri" panose="020F0502020204030204" pitchFamily="34" charset="0"/>
              </a:rPr>
              <a:t>Unihaven</a:t>
            </a:r>
            <a:r>
              <a:rPr lang="en-US" altLang="en-US" sz="1600">
                <a:latin typeface="Calibri" panose="020F0502020204030204" pitchFamily="34" charset="0"/>
              </a:rPr>
              <a:t> College</a:t>
            </a:r>
          </a:p>
          <a:p>
            <a:pPr>
              <a:spcBef>
                <a:spcPct val="0"/>
              </a:spcBef>
              <a:buClrTx/>
              <a:buFont typeface="Arial" panose="020B0604020202020204" pitchFamily="34" charset="0"/>
              <a:buChar char="•"/>
            </a:pPr>
            <a:r>
              <a:rPr lang="en-US" altLang="en-US" sz="1600">
                <a:latin typeface="Calibri" panose="020F0502020204030204" pitchFamily="34" charset="0"/>
              </a:rPr>
              <a:t>IBAT College Dublin</a:t>
            </a:r>
          </a:p>
          <a:p>
            <a:pPr>
              <a:spcBef>
                <a:spcPct val="0"/>
              </a:spcBef>
              <a:buClrTx/>
              <a:buFont typeface="Arial" panose="020B0604020202020204" pitchFamily="34" charset="0"/>
              <a:buChar char="•"/>
            </a:pPr>
            <a:r>
              <a:rPr lang="en-US" altLang="en-US" sz="1600">
                <a:latin typeface="Calibri" panose="020F0502020204030204" pitchFamily="34" charset="0"/>
              </a:rPr>
              <a:t>Independent College</a:t>
            </a:r>
          </a:p>
          <a:p>
            <a:pPr>
              <a:spcBef>
                <a:spcPct val="0"/>
              </a:spcBef>
              <a:buClrTx/>
              <a:buFont typeface="Arial" panose="020B0604020202020204" pitchFamily="34" charset="0"/>
              <a:buChar char="•"/>
            </a:pPr>
            <a:r>
              <a:rPr lang="en-US" altLang="en-US" sz="1600">
                <a:latin typeface="Calibri" panose="020F0502020204030204" pitchFamily="34" charset="0"/>
              </a:rPr>
              <a:t>Galway Business School</a:t>
            </a:r>
          </a:p>
          <a:p>
            <a:pPr>
              <a:spcBef>
                <a:spcPct val="0"/>
              </a:spcBef>
              <a:buClrTx/>
              <a:buFont typeface="Arial" panose="020B0604020202020204" pitchFamily="34" charset="0"/>
              <a:buChar char="•"/>
            </a:pPr>
            <a:r>
              <a:rPr lang="en-US" altLang="en-US" sz="1600">
                <a:latin typeface="Calibri" panose="020F0502020204030204" pitchFamily="34" charset="0"/>
              </a:rPr>
              <a:t>American College Dublin</a:t>
            </a:r>
          </a:p>
        </p:txBody>
      </p:sp>
      <p:cxnSp>
        <p:nvCxnSpPr>
          <p:cNvPr id="30" name="Straight Arrow Connector 29">
            <a:extLst>
              <a:ext uri="{FF2B5EF4-FFF2-40B4-BE49-F238E27FC236}">
                <a16:creationId xmlns="" xmlns:a16="http://schemas.microsoft.com/office/drawing/2014/main" id="{A5981FC0-A308-459B-9A89-D4827396A19D}"/>
              </a:ext>
            </a:extLst>
          </p:cNvPr>
          <p:cNvCxnSpPr>
            <a:cxnSpLocks noChangeShapeType="1"/>
          </p:cNvCxnSpPr>
          <p:nvPr/>
        </p:nvCxnSpPr>
        <p:spPr bwMode="auto">
          <a:xfrm>
            <a:off x="1254027" y="1441239"/>
            <a:ext cx="0" cy="479986"/>
          </a:xfrm>
          <a:prstGeom prst="straightConnector1">
            <a:avLst/>
          </a:prstGeom>
          <a:noFill/>
          <a:ln w="9525" algn="ctr">
            <a:solidFill>
              <a:schemeClr val="tx1"/>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3" name="Straight Arrow Connector 32">
            <a:extLst>
              <a:ext uri="{FF2B5EF4-FFF2-40B4-BE49-F238E27FC236}">
                <a16:creationId xmlns="" xmlns:a16="http://schemas.microsoft.com/office/drawing/2014/main" id="{AEFAE21F-C777-4A77-859F-AD8745316E40}"/>
              </a:ext>
            </a:extLst>
          </p:cNvPr>
          <p:cNvCxnSpPr>
            <a:cxnSpLocks noChangeShapeType="1"/>
          </p:cNvCxnSpPr>
          <p:nvPr/>
        </p:nvCxnSpPr>
        <p:spPr bwMode="auto">
          <a:xfrm>
            <a:off x="7670212" y="1575855"/>
            <a:ext cx="1" cy="522047"/>
          </a:xfrm>
          <a:prstGeom prst="straightConnector1">
            <a:avLst/>
          </a:prstGeom>
          <a:noFill/>
          <a:ln w="9525" algn="ctr">
            <a:solidFill>
              <a:schemeClr val="tx1"/>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 xmlns:p14="http://schemas.microsoft.com/office/powerpoint/2010/main" val="354040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 calcmode="lin" valueType="num">
                                      <p:cBhvr additive="base">
                                        <p:cTn id="21" dur="500" fill="hold"/>
                                        <p:tgtEl>
                                          <p:spTgt spid="28"/>
                                        </p:tgtEl>
                                        <p:attrNameLst>
                                          <p:attrName>ppt_x</p:attrName>
                                        </p:attrNameLst>
                                      </p:cBhvr>
                                      <p:tavLst>
                                        <p:tav tm="0">
                                          <p:val>
                                            <p:strVal val="#ppt_x"/>
                                          </p:val>
                                        </p:tav>
                                        <p:tav tm="100000">
                                          <p:val>
                                            <p:strVal val="#ppt_x"/>
                                          </p:val>
                                        </p:tav>
                                      </p:tavLst>
                                    </p:anim>
                                    <p:anim calcmode="lin" valueType="num">
                                      <p:cBhvr additive="base">
                                        <p:cTn id="22" dur="500" fill="hold"/>
                                        <p:tgtEl>
                                          <p:spTgt spid="2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additive="base">
                                        <p:cTn id="29" dur="500" fill="hold"/>
                                        <p:tgtEl>
                                          <p:spTgt spid="29"/>
                                        </p:tgtEl>
                                        <p:attrNameLst>
                                          <p:attrName>ppt_x</p:attrName>
                                        </p:attrNameLst>
                                      </p:cBhvr>
                                      <p:tavLst>
                                        <p:tav tm="0">
                                          <p:val>
                                            <p:strVal val="#ppt_x"/>
                                          </p:val>
                                        </p:tav>
                                        <p:tav tm="100000">
                                          <p:val>
                                            <p:strVal val="#ppt_x"/>
                                          </p:val>
                                        </p:tav>
                                      </p:tavLst>
                                    </p:anim>
                                    <p:anim calcmode="lin" valueType="num">
                                      <p:cBhvr additive="base">
                                        <p:cTn id="3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 xmlns:a16="http://schemas.microsoft.com/office/drawing/2014/main" id="{EC1BB3DF-355E-43CB-A1B2-9447E975CC34}"/>
              </a:ext>
            </a:extLst>
          </p:cNvPr>
          <p:cNvSpPr>
            <a:spLocks noChangeArrowheads="1"/>
          </p:cNvSpPr>
          <p:nvPr/>
        </p:nvSpPr>
        <p:spPr bwMode="auto">
          <a:xfrm>
            <a:off x="76200" y="92533"/>
            <a:ext cx="7162800" cy="46384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graphicFrame>
        <p:nvGraphicFramePr>
          <p:cNvPr id="4" name="Diagram 3">
            <a:extLst>
              <a:ext uri="{FF2B5EF4-FFF2-40B4-BE49-F238E27FC236}">
                <a16:creationId xmlns="" xmlns:a16="http://schemas.microsoft.com/office/drawing/2014/main" id="{C03775FA-CECB-4443-881F-5EB13A73033B}"/>
              </a:ext>
            </a:extLst>
          </p:cNvPr>
          <p:cNvGraphicFramePr/>
          <p:nvPr>
            <p:extLst>
              <p:ext uri="{D42A27DB-BD31-4B8C-83A1-F6EECF244321}">
                <p14:modId xmlns="" xmlns:p14="http://schemas.microsoft.com/office/powerpoint/2010/main" val="2342744684"/>
              </p:ext>
            </p:extLst>
          </p:nvPr>
        </p:nvGraphicFramePr>
        <p:xfrm>
          <a:off x="38100" y="431800"/>
          <a:ext cx="9067800" cy="5045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754628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015FD3D-8000-E917-4D75-AD633E2951CB}"/>
              </a:ext>
            </a:extLst>
          </p:cNvPr>
          <p:cNvSpPr txBox="1"/>
          <p:nvPr/>
        </p:nvSpPr>
        <p:spPr>
          <a:xfrm>
            <a:off x="107515" y="221057"/>
            <a:ext cx="4591659" cy="461665"/>
          </a:xfrm>
          <a:prstGeom prst="rect">
            <a:avLst/>
          </a:prstGeom>
          <a:noFill/>
        </p:spPr>
        <p:txBody>
          <a:bodyPr wrap="square">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grpSp>
        <p:nvGrpSpPr>
          <p:cNvPr id="4" name="Group 3">
            <a:extLst>
              <a:ext uri="{FF2B5EF4-FFF2-40B4-BE49-F238E27FC236}">
                <a16:creationId xmlns="" xmlns:a16="http://schemas.microsoft.com/office/drawing/2014/main" id="{1F984784-F217-BFB0-F206-DD9243E637ED}"/>
              </a:ext>
            </a:extLst>
          </p:cNvPr>
          <p:cNvGrpSpPr/>
          <p:nvPr/>
        </p:nvGrpSpPr>
        <p:grpSpPr>
          <a:xfrm>
            <a:off x="107515" y="1180526"/>
            <a:ext cx="8812196" cy="1631828"/>
            <a:chOff x="124896" y="461671"/>
            <a:chExt cx="8812196" cy="1631828"/>
          </a:xfrm>
        </p:grpSpPr>
        <p:sp>
          <p:nvSpPr>
            <p:cNvPr id="5" name="Rectangle: Rounded Corners 4">
              <a:extLst>
                <a:ext uri="{FF2B5EF4-FFF2-40B4-BE49-F238E27FC236}">
                  <a16:creationId xmlns="" xmlns:a16="http://schemas.microsoft.com/office/drawing/2014/main" id="{B311F2E0-BA37-6841-149A-B4CEC338D40D}"/>
                </a:ext>
              </a:extLst>
            </p:cNvPr>
            <p:cNvSpPr/>
            <p:nvPr/>
          </p:nvSpPr>
          <p:spPr>
            <a:xfrm>
              <a:off x="124896" y="461671"/>
              <a:ext cx="8812196" cy="1631828"/>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6" name="Rectangle: Rounded Corners 4">
              <a:extLst>
                <a:ext uri="{FF2B5EF4-FFF2-40B4-BE49-F238E27FC236}">
                  <a16:creationId xmlns="" xmlns:a16="http://schemas.microsoft.com/office/drawing/2014/main" id="{6C587401-E668-0CA4-30F0-33E66FF9D806}"/>
                </a:ext>
              </a:extLst>
            </p:cNvPr>
            <p:cNvSpPr txBox="1"/>
            <p:nvPr/>
          </p:nvSpPr>
          <p:spPr>
            <a:xfrm>
              <a:off x="2370772" y="461671"/>
              <a:ext cx="6566320" cy="16318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lvl="1" defTabSz="889000">
                <a:lnSpc>
                  <a:spcPct val="90000"/>
                </a:lnSpc>
                <a:spcAft>
                  <a:spcPct val="35000"/>
                </a:spcAft>
              </a:pPr>
              <a:r>
                <a:rPr lang="en-US" sz="2000" b="1" kern="1200">
                  <a:solidFill>
                    <a:schemeClr val="tx1"/>
                  </a:solidFill>
                  <a:latin typeface="+mn-lt"/>
                </a:rPr>
                <a:t>University of Galway</a:t>
              </a:r>
            </a:p>
            <a:p>
              <a:pPr marL="228600" lvl="1" indent="-228600" algn="just" defTabSz="889000">
                <a:lnSpc>
                  <a:spcPct val="90000"/>
                </a:lnSpc>
                <a:spcBef>
                  <a:spcPct val="0"/>
                </a:spcBef>
                <a:spcAft>
                  <a:spcPct val="15000"/>
                </a:spcAft>
                <a:buChar char="•"/>
              </a:pPr>
              <a:r>
                <a:rPr lang="en-IN" sz="2000" kern="1200">
                  <a:solidFill>
                    <a:schemeClr val="tx1"/>
                  </a:solidFill>
                  <a:latin typeface="+mn-lt"/>
                </a:rPr>
                <a:t>6</a:t>
              </a:r>
              <a:r>
                <a:rPr lang="en-IN" sz="2000" baseline="30000">
                  <a:solidFill>
                    <a:schemeClr val="tx1"/>
                  </a:solidFill>
                </a:rPr>
                <a:t>th</a:t>
              </a:r>
              <a:r>
                <a:rPr lang="en-IN" sz="2000">
                  <a:solidFill>
                    <a:schemeClr val="tx1"/>
                  </a:solidFill>
                </a:rPr>
                <a:t> </a:t>
              </a:r>
              <a:r>
                <a:rPr lang="en-IN" sz="2000" kern="1200">
                  <a:solidFill>
                    <a:schemeClr val="tx1"/>
                  </a:solidFill>
                  <a:latin typeface="+mn-lt"/>
                </a:rPr>
                <a:t>ranked in Ireland </a:t>
              </a:r>
            </a:p>
            <a:p>
              <a:pPr marL="228600" lvl="1" indent="-228600" algn="just" defTabSz="889000">
                <a:lnSpc>
                  <a:spcPct val="90000"/>
                </a:lnSpc>
                <a:spcBef>
                  <a:spcPct val="0"/>
                </a:spcBef>
                <a:spcAft>
                  <a:spcPct val="15000"/>
                </a:spcAft>
                <a:buChar char="•"/>
              </a:pPr>
              <a:r>
                <a:rPr lang="en-IN" sz="2000" kern="1200">
                  <a:solidFill>
                    <a:schemeClr val="tx1"/>
                  </a:solidFill>
                  <a:latin typeface="+mn-lt"/>
                </a:rPr>
                <a:t>Popular courses: Business Analytics, Mechanical Engineering, Computer Science and Nursing</a:t>
              </a:r>
            </a:p>
          </p:txBody>
        </p:sp>
      </p:grpSp>
      <p:grpSp>
        <p:nvGrpSpPr>
          <p:cNvPr id="7" name="Group 6">
            <a:extLst>
              <a:ext uri="{FF2B5EF4-FFF2-40B4-BE49-F238E27FC236}">
                <a16:creationId xmlns="" xmlns:a16="http://schemas.microsoft.com/office/drawing/2014/main" id="{BC44549E-C6D5-DA36-E051-68428F90BF2F}"/>
              </a:ext>
            </a:extLst>
          </p:cNvPr>
          <p:cNvGrpSpPr/>
          <p:nvPr/>
        </p:nvGrpSpPr>
        <p:grpSpPr>
          <a:xfrm>
            <a:off x="129577" y="3226512"/>
            <a:ext cx="8961530" cy="1969616"/>
            <a:chOff x="124896" y="2181922"/>
            <a:chExt cx="8961530" cy="1969616"/>
          </a:xfrm>
        </p:grpSpPr>
        <p:sp>
          <p:nvSpPr>
            <p:cNvPr id="8" name="Rectangle: Rounded Corners 7">
              <a:extLst>
                <a:ext uri="{FF2B5EF4-FFF2-40B4-BE49-F238E27FC236}">
                  <a16:creationId xmlns="" xmlns:a16="http://schemas.microsoft.com/office/drawing/2014/main" id="{1E7E1A93-2EF9-0E1C-142B-8CA51EEDC767}"/>
                </a:ext>
              </a:extLst>
            </p:cNvPr>
            <p:cNvSpPr/>
            <p:nvPr/>
          </p:nvSpPr>
          <p:spPr>
            <a:xfrm>
              <a:off x="124896" y="2181922"/>
              <a:ext cx="8790134" cy="1969616"/>
            </a:xfrm>
            <a:prstGeom prst="roundRect">
              <a:avLst>
                <a:gd name="adj" fmla="val 10000"/>
              </a:avLst>
            </a:prstGeom>
            <a:solidFill>
              <a:schemeClr val="bg1"/>
            </a:solidFill>
          </p:spPr>
          <p:style>
            <a:lnRef idx="2">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txBody>
            <a:bodyPr/>
            <a:lstStyle/>
            <a:p>
              <a:endParaRPr lang="en-IN"/>
            </a:p>
          </p:txBody>
        </p:sp>
        <p:sp>
          <p:nvSpPr>
            <p:cNvPr id="9" name="Rectangle: Rounded Corners 4">
              <a:extLst>
                <a:ext uri="{FF2B5EF4-FFF2-40B4-BE49-F238E27FC236}">
                  <a16:creationId xmlns="" xmlns:a16="http://schemas.microsoft.com/office/drawing/2014/main" id="{18F8D243-F098-98DB-FADD-FD00B8809AE3}"/>
                </a:ext>
              </a:extLst>
            </p:cNvPr>
            <p:cNvSpPr txBox="1"/>
            <p:nvPr/>
          </p:nvSpPr>
          <p:spPr>
            <a:xfrm>
              <a:off x="2536546" y="2181922"/>
              <a:ext cx="6549880" cy="19696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t" anchorCtr="0">
              <a:noAutofit/>
            </a:bodyPr>
            <a:lstStyle/>
            <a:p>
              <a:pPr marL="0" lvl="1" defTabSz="889000">
                <a:lnSpc>
                  <a:spcPct val="90000"/>
                </a:lnSpc>
                <a:spcAft>
                  <a:spcPct val="15000"/>
                </a:spcAft>
              </a:pPr>
              <a:r>
                <a:rPr lang="en-US" sz="2000" b="1" kern="1200">
                  <a:solidFill>
                    <a:schemeClr val="tx1"/>
                  </a:solidFill>
                </a:rPr>
                <a:t>University College Cork         </a:t>
              </a:r>
            </a:p>
            <a:p>
              <a:pPr marL="0" lvl="1" algn="l" defTabSz="889000">
                <a:lnSpc>
                  <a:spcPct val="90000"/>
                </a:lnSpc>
                <a:spcBef>
                  <a:spcPct val="0"/>
                </a:spcBef>
                <a:spcAft>
                  <a:spcPct val="15000"/>
                </a:spcAft>
              </a:pPr>
              <a:endParaRPr lang="en-IN" sz="2000" i="0" kern="1200">
                <a:solidFill>
                  <a:schemeClr val="tx1"/>
                </a:solidFill>
                <a:latin typeface="Calibri" panose="020F0502020204030204" pitchFamily="34" charset="0"/>
              </a:endParaRPr>
            </a:p>
            <a:p>
              <a:pPr marL="228600" lvl="1" indent="-228600" algn="l" defTabSz="889000">
                <a:lnSpc>
                  <a:spcPct val="90000"/>
                </a:lnSpc>
                <a:spcBef>
                  <a:spcPct val="0"/>
                </a:spcBef>
                <a:spcAft>
                  <a:spcPct val="15000"/>
                </a:spcAft>
                <a:buChar char="•"/>
              </a:pPr>
              <a:r>
                <a:rPr lang="en-IN" sz="2000" i="0" kern="1200">
                  <a:solidFill>
                    <a:schemeClr val="tx1"/>
                  </a:solidFill>
                  <a:latin typeface="Calibri" panose="020F0502020204030204" pitchFamily="34" charset="0"/>
                </a:rPr>
                <a:t>3</a:t>
              </a:r>
              <a:r>
                <a:rPr lang="en-IN" sz="2000" i="0" kern="1200" baseline="30000">
                  <a:solidFill>
                    <a:schemeClr val="tx1"/>
                  </a:solidFill>
                  <a:latin typeface="Calibri" panose="020F0502020204030204" pitchFamily="34" charset="0"/>
                </a:rPr>
                <a:t>rd</a:t>
              </a:r>
              <a:r>
                <a:rPr lang="en-IN" sz="2000" i="0" kern="1200">
                  <a:solidFill>
                    <a:schemeClr val="tx1"/>
                  </a:solidFill>
                  <a:latin typeface="Calibri" panose="020F0502020204030204" pitchFamily="34" charset="0"/>
                </a:rPr>
                <a:t>  ranked in Ireland</a:t>
              </a:r>
            </a:p>
            <a:p>
              <a:pPr marL="228600" lvl="1" indent="-228600" algn="l" defTabSz="889000">
                <a:lnSpc>
                  <a:spcPct val="90000"/>
                </a:lnSpc>
                <a:spcBef>
                  <a:spcPct val="0"/>
                </a:spcBef>
                <a:spcAft>
                  <a:spcPct val="15000"/>
                </a:spcAft>
                <a:buChar char="•"/>
              </a:pPr>
              <a:r>
                <a:rPr lang="en-US" sz="2000" i="0" kern="1200">
                  <a:solidFill>
                    <a:schemeClr val="tx1"/>
                  </a:solidFill>
                  <a:latin typeface="Calibri" panose="020F0502020204030204" pitchFamily="34" charset="0"/>
                </a:rPr>
                <a:t>Located in Cork-2 hours from Dublin</a:t>
              </a:r>
            </a:p>
            <a:p>
              <a:pPr marL="228600" lvl="1" indent="-228600" algn="l" defTabSz="889000">
                <a:lnSpc>
                  <a:spcPct val="90000"/>
                </a:lnSpc>
                <a:spcBef>
                  <a:spcPct val="0"/>
                </a:spcBef>
                <a:spcAft>
                  <a:spcPct val="15000"/>
                </a:spcAft>
                <a:buChar char="•"/>
              </a:pPr>
              <a:r>
                <a:rPr lang="en-US" sz="2000" i="0" kern="1200">
                  <a:solidFill>
                    <a:schemeClr val="tx1"/>
                  </a:solidFill>
                  <a:latin typeface="Calibri" panose="020F0502020204030204" pitchFamily="34" charset="0"/>
                </a:rPr>
                <a:t>Cork is the Pharmaceutical Capital of Europe</a:t>
              </a:r>
            </a:p>
          </p:txBody>
        </p:sp>
      </p:grpSp>
      <p:sp>
        <p:nvSpPr>
          <p:cNvPr id="10" name="Rectangle: Rounded Corners 9">
            <a:extLst>
              <a:ext uri="{FF2B5EF4-FFF2-40B4-BE49-F238E27FC236}">
                <a16:creationId xmlns="" xmlns:a16="http://schemas.microsoft.com/office/drawing/2014/main" id="{E32532E9-9D8B-ADE7-5767-453E390300C7}"/>
              </a:ext>
            </a:extLst>
          </p:cNvPr>
          <p:cNvSpPr/>
          <p:nvPr/>
        </p:nvSpPr>
        <p:spPr>
          <a:xfrm>
            <a:off x="332693" y="3402491"/>
            <a:ext cx="1834022" cy="1554367"/>
          </a:xfrm>
          <a:prstGeom prst="roundRect">
            <a:avLst>
              <a:gd name="adj" fmla="val 10000"/>
            </a:avLst>
          </a:prstGeom>
          <a:blipFill rotWithShape="1">
            <a:blip r:embed="rId2" cstate="print"/>
            <a:stretch>
              <a:fillRect/>
            </a:stretch>
          </a:blipFill>
        </p:spPr>
        <p:style>
          <a:lnRef idx="2">
            <a:schemeClr val="lt2">
              <a:hueOff val="0"/>
              <a:satOff val="0"/>
              <a:lumOff val="0"/>
              <a:alphaOff val="0"/>
            </a:schemeClr>
          </a:lnRef>
          <a:fillRef idx="1">
            <a:scrgbClr r="0" g="0" b="0"/>
          </a:fillRef>
          <a:effectRef idx="0">
            <a:schemeClr val="dk2">
              <a:tint val="50000"/>
              <a:hueOff val="0"/>
              <a:satOff val="0"/>
              <a:lumOff val="0"/>
              <a:alphaOff val="0"/>
            </a:schemeClr>
          </a:effectRef>
          <a:fontRef idx="minor">
            <a:schemeClr val="lt2">
              <a:hueOff val="0"/>
              <a:satOff val="0"/>
              <a:lumOff val="0"/>
              <a:alphaOff val="0"/>
            </a:schemeClr>
          </a:fontRef>
        </p:style>
        <p:txBody>
          <a:bodyPr/>
          <a:lstStyle/>
          <a:p>
            <a:endParaRPr lang="en-IN"/>
          </a:p>
        </p:txBody>
      </p:sp>
      <p:pic>
        <p:nvPicPr>
          <p:cNvPr id="5122" name="Picture 2">
            <a:extLst>
              <a:ext uri="{FF2B5EF4-FFF2-40B4-BE49-F238E27FC236}">
                <a16:creationId xmlns="" xmlns:a16="http://schemas.microsoft.com/office/drawing/2014/main" id="{A71C07A7-63F6-06E8-4263-B5F2DCB10454}"/>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65902" y="1217151"/>
            <a:ext cx="2129103" cy="155857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7438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 xmlns:a16="http://schemas.microsoft.com/office/drawing/2014/main" id="{FE9B4AF3-CC8C-47D8-9D40-F553389C56B0}"/>
              </a:ext>
            </a:extLst>
          </p:cNvPr>
          <p:cNvGraphicFramePr/>
          <p:nvPr>
            <p:extLst>
              <p:ext uri="{D42A27DB-BD31-4B8C-83A1-F6EECF244321}">
                <p14:modId xmlns="" xmlns:p14="http://schemas.microsoft.com/office/powerpoint/2010/main" val="2618274813"/>
              </p:ext>
            </p:extLst>
          </p:nvPr>
        </p:nvGraphicFramePr>
        <p:xfrm>
          <a:off x="0" y="609600"/>
          <a:ext cx="9144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5">
            <a:extLst>
              <a:ext uri="{FF2B5EF4-FFF2-40B4-BE49-F238E27FC236}">
                <a16:creationId xmlns="" xmlns:a16="http://schemas.microsoft.com/office/drawing/2014/main" id="{B74BB800-E7AF-46F0-BB6F-B5FCF3F49325}"/>
              </a:ext>
            </a:extLst>
          </p:cNvPr>
          <p:cNvSpPr>
            <a:spLocks noChangeArrowheads="1"/>
          </p:cNvSpPr>
          <p:nvPr/>
        </p:nvSpPr>
        <p:spPr bwMode="auto">
          <a:xfrm>
            <a:off x="228600" y="18854"/>
            <a:ext cx="7162800" cy="4635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3465AF"/>
                </a:solidFill>
                <a:round/>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400" b="1" u="sng">
                <a:latin typeface="+mn-lt"/>
              </a:rPr>
              <a:t>Salient Features of the Universities</a:t>
            </a:r>
          </a:p>
        </p:txBody>
      </p:sp>
    </p:spTree>
    <p:extLst>
      <p:ext uri="{BB962C8B-B14F-4D97-AF65-F5344CB8AC3E}">
        <p14:creationId xmlns="" xmlns:p14="http://schemas.microsoft.com/office/powerpoint/2010/main" val="40648959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b6b24143-0de2-4c5a-b05e-2e6859d8ef3d">
      <UserInfo>
        <DisplayName>Minal Jaiswal</DisplayName>
        <AccountId>86</AccountId>
        <AccountType/>
      </UserInfo>
      <UserInfo>
        <DisplayName>Shrunga  Sharma</DisplayName>
        <AccountId>147</AccountId>
        <AccountType/>
      </UserInfo>
    </SharedWithUsers>
    <lcf76f155ced4ddcb4097134ff3c332f xmlns="0fe6e073-fbcf-4c9f-9467-c4294a786ad2">
      <Terms xmlns="http://schemas.microsoft.com/office/infopath/2007/PartnerControls"/>
    </lcf76f155ced4ddcb4097134ff3c332f>
    <TaxCatchAll xmlns="b6b24143-0de2-4c5a-b05e-2e6859d8ef3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B8F660E2FD5A4F9C25F557691C2E7B" ma:contentTypeVersion="18" ma:contentTypeDescription="Create a new document." ma:contentTypeScope="" ma:versionID="8dae32db4ca48cbb2c7f3f67fd400810">
  <xsd:schema xmlns:xsd="http://www.w3.org/2001/XMLSchema" xmlns:xs="http://www.w3.org/2001/XMLSchema" xmlns:p="http://schemas.microsoft.com/office/2006/metadata/properties" xmlns:ns2="0fe6e073-fbcf-4c9f-9467-c4294a786ad2" xmlns:ns3="b6b24143-0de2-4c5a-b05e-2e6859d8ef3d" targetNamespace="http://schemas.microsoft.com/office/2006/metadata/properties" ma:root="true" ma:fieldsID="5051975d45f35f4c585b8554b79850da" ns2:_="" ns3:_="">
    <xsd:import namespace="0fe6e073-fbcf-4c9f-9467-c4294a786ad2"/>
    <xsd:import namespace="b6b24143-0de2-4c5a-b05e-2e6859d8ef3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e6e073-fbcf-4c9f-9467-c4294a786a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4bf3da-1bef-4c25-a990-26166b052b3f"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b24143-0de2-4c5a-b05e-2e6859d8ef3d"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a4c26bf-3426-4d33-bbab-77c5c693ee27}" ma:internalName="TaxCatchAll" ma:showField="CatchAllData" ma:web="b6b24143-0de2-4c5a-b05e-2e6859d8ef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11B504-5BE7-4B49-8E29-A5DAEA004F94}">
  <ds:schemaRefs>
    <ds:schemaRef ds:uri="0fe6e073-fbcf-4c9f-9467-c4294a786ad2"/>
    <ds:schemaRef ds:uri="b6b24143-0de2-4c5a-b05e-2e6859d8ef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2B15CD4-7F0D-4BA9-9039-2F9F26F67B94}">
  <ds:schemaRefs>
    <ds:schemaRef ds:uri="0fe6e073-fbcf-4c9f-9467-c4294a786ad2"/>
    <ds:schemaRef ds:uri="b6b24143-0de2-4c5a-b05e-2e6859d8ef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1B2C2A-660C-497E-9CEC-E01F330BB2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TotalTime>
  <Words>2366</Words>
  <Application>Microsoft Office PowerPoint</Application>
  <PresentationFormat>On-screen Show (4:3)</PresentationFormat>
  <Paragraphs>424</Paragraphs>
  <Slides>38</Slides>
  <Notes>3</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Abhijit</dc:creator>
  <cp:lastModifiedBy>DELL</cp:lastModifiedBy>
  <cp:revision>3</cp:revision>
  <cp:lastPrinted>2019-02-27T09:37:20Z</cp:lastPrinted>
  <dcterms:created xsi:type="dcterms:W3CDTF">2009-03-04T05:53:38Z</dcterms:created>
  <dcterms:modified xsi:type="dcterms:W3CDTF">2026-06-11T10:03:24Z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ontentTypeId">
    <vt:lpwstr>0x01010008B8F660E2FD5A4F9C25F557691C2E7B</vt:lpwstr>
  </property>
  <property fmtid="{D5CDD505-2E9C-101B-9397-08002B2CF9AE}" pid="4" name="Order">
    <vt:r8>15000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MediaServiceImageTags">
    <vt:lpwstr/>
  </property>
</Properties>
</file>