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72" y="-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16863" y="950975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3780" y="144272"/>
            <a:ext cx="10253598" cy="7487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0707" y="1213866"/>
            <a:ext cx="11062335" cy="4451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49601" y="6523773"/>
            <a:ext cx="1714500" cy="260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BACFE7"/>
                </a:solidFill>
                <a:latin typeface="Ebrima"/>
                <a:cs typeface="Ebrima"/>
              </a:defRPr>
            </a:lvl1pPr>
          </a:lstStyle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ic.gc.ca/english/study/study-institutions-list.asp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ada.ca/en/immigration-refugees-citizenship/services/study-canada/work/after-graduation/eligibility/study-requirement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ies-overseas.com/universities/canada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4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21" Type="http://schemas.openxmlformats.org/officeDocument/2006/relationships/image" Target="../media/image52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4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jpe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4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6201"/>
            <a:ext cx="12192000" cy="6857999"/>
            <a:chOff x="0" y="0"/>
            <a:chExt cx="12192000" cy="6857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136" y="5641973"/>
              <a:ext cx="1850136" cy="121602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504431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8189" y="2786329"/>
            <a:ext cx="79527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Q:</a:t>
            </a:r>
            <a:r>
              <a:rPr sz="3600" b="0" spc="-1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Which</a:t>
            </a:r>
            <a:r>
              <a:rPr sz="3600" b="0" spc="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are</a:t>
            </a:r>
            <a:r>
              <a:rPr sz="3600" b="0" spc="-2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the</a:t>
            </a:r>
            <a:r>
              <a:rPr sz="3600" b="0" spc="-2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popular cities</a:t>
            </a:r>
            <a:r>
              <a:rPr sz="3600" b="0" spc="4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in</a:t>
            </a:r>
            <a:r>
              <a:rPr sz="3600" b="0" spc="10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Canada?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4637" y="950975"/>
            <a:ext cx="11295380" cy="2359025"/>
            <a:chOff x="524637" y="950975"/>
            <a:chExt cx="11295380" cy="2359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637" y="1067198"/>
              <a:ext cx="3878959" cy="22425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2180" y="1033692"/>
              <a:ext cx="7387575" cy="226687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80997" y="3232530"/>
            <a:ext cx="10013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Calibri"/>
                <a:cs typeface="Calibri"/>
              </a:rPr>
              <a:t>Vancouver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3895" y="3296158"/>
            <a:ext cx="66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Calibri"/>
                <a:cs typeface="Calibri"/>
              </a:rPr>
              <a:t>Halifax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84918" y="3323031"/>
            <a:ext cx="8362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latin typeface="Arial"/>
                <a:cs typeface="Arial"/>
              </a:rPr>
              <a:t>Toronto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9119" y="3486911"/>
            <a:ext cx="3782567" cy="212750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80997" y="5628538"/>
            <a:ext cx="907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Montreal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4944" y="3505200"/>
            <a:ext cx="3621024" cy="21336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728208" y="5598972"/>
            <a:ext cx="721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Calgary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83880" y="3563111"/>
            <a:ext cx="3703320" cy="202387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450451" y="5560263"/>
            <a:ext cx="1051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Winnipeg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7588" rIns="0" bIns="0" rtlCol="0">
            <a:spAutoFit/>
          </a:bodyPr>
          <a:lstStyle/>
          <a:p>
            <a:pPr marL="179070">
              <a:lnSpc>
                <a:spcPct val="100000"/>
              </a:lnSpc>
              <a:spcBef>
                <a:spcPts val="105"/>
              </a:spcBef>
            </a:pPr>
            <a:r>
              <a:rPr dirty="0"/>
              <a:t>Popular</a:t>
            </a:r>
            <a:r>
              <a:rPr spc="-15" dirty="0"/>
              <a:t> </a:t>
            </a:r>
            <a:r>
              <a:rPr spc="-10" dirty="0"/>
              <a:t>Cities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608" y="914400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3087" y="1382973"/>
            <a:ext cx="10937875" cy="40227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second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largest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country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world.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Area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99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lakh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square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kilometers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0" dirty="0">
                <a:latin typeface="Calibri"/>
                <a:cs typeface="Calibri"/>
              </a:rPr>
              <a:t> population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around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36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million.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Culture</a:t>
            </a:r>
            <a:r>
              <a:rPr sz="1800" b="1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&amp;</a:t>
            </a:r>
            <a:r>
              <a:rPr sz="1800" b="1" u="heavy" spc="4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Society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Land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Immigrants.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spc="-10" dirty="0">
                <a:latin typeface="Calibri"/>
                <a:cs typeface="Calibri"/>
              </a:rPr>
              <a:t>Multicultural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Society.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One 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industrialized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countries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world.</a:t>
            </a:r>
            <a:endParaRPr sz="1800">
              <a:latin typeface="Calibri"/>
              <a:cs typeface="Calibri"/>
            </a:endParaRPr>
          </a:p>
          <a:p>
            <a:pPr marL="353695" indent="-340995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353695" algn="l"/>
              </a:tabLst>
            </a:pPr>
            <a:r>
              <a:rPr sz="1800" dirty="0">
                <a:latin typeface="Calibri"/>
                <a:cs typeface="Calibri"/>
              </a:rPr>
              <a:t>Northern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gas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exploration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Eastern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4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agriculture,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forestry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fisheries.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provinces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Ontario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Quebec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industries.</a:t>
            </a:r>
            <a:endParaRPr sz="1800">
              <a:latin typeface="Calibri"/>
              <a:cs typeface="Calibri"/>
            </a:endParaRPr>
          </a:p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3695" algn="l"/>
                <a:tab pos="682625" algn="l"/>
                <a:tab pos="1457325" algn="l"/>
                <a:tab pos="2292985" algn="l"/>
                <a:tab pos="2664460" algn="l"/>
              </a:tabLst>
            </a:pPr>
            <a:r>
              <a:rPr sz="1800" spc="-5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world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leader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Aerospace,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Pharmaceuticals,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Telecommunication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Biotechnology.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spc="-10" dirty="0">
                <a:latin typeface="Calibri"/>
                <a:cs typeface="Calibri"/>
              </a:rPr>
              <a:t>Currency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Canadian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Dollar.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Almost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80%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population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lives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within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250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kilometers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border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U.S.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7588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5"/>
              </a:spcBef>
            </a:pPr>
            <a:r>
              <a:rPr dirty="0"/>
              <a:t>About</a:t>
            </a:r>
            <a:r>
              <a:rPr spc="-95" dirty="0"/>
              <a:t> </a:t>
            </a:r>
            <a:r>
              <a:rPr spc="-10" dirty="0"/>
              <a:t>Canada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7186" y="1490217"/>
            <a:ext cx="8009255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</a:tabLst>
            </a:pPr>
            <a:r>
              <a:rPr sz="1800" dirty="0">
                <a:latin typeface="Arial MT"/>
                <a:cs typeface="Arial MT"/>
              </a:rPr>
              <a:t>Qualifications</a:t>
            </a:r>
            <a:r>
              <a:rPr sz="1800" spc="-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valued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around</a:t>
            </a:r>
            <a:r>
              <a:rPr sz="1800" spc="-8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world.</a:t>
            </a:r>
            <a:endParaRPr sz="1800">
              <a:latin typeface="Arial MT"/>
              <a:cs typeface="Arial MT"/>
            </a:endParaRPr>
          </a:p>
          <a:p>
            <a:pPr marL="356870" indent="-344170">
              <a:lnSpc>
                <a:spcPct val="100000"/>
              </a:lnSpc>
              <a:spcBef>
                <a:spcPts val="1295"/>
              </a:spcBef>
              <a:buChar char="•"/>
              <a:tabLst>
                <a:tab pos="356870" algn="l"/>
              </a:tabLst>
            </a:pPr>
            <a:r>
              <a:rPr sz="1800" spc="-10" dirty="0">
                <a:latin typeface="Arial MT"/>
                <a:cs typeface="Arial MT"/>
              </a:rPr>
              <a:t>Affordable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education.</a:t>
            </a:r>
            <a:endParaRPr sz="1800">
              <a:latin typeface="Arial MT"/>
              <a:cs typeface="Arial MT"/>
            </a:endParaRPr>
          </a:p>
          <a:p>
            <a:pPr marL="356870" indent="-344170">
              <a:lnSpc>
                <a:spcPct val="100000"/>
              </a:lnSpc>
              <a:spcBef>
                <a:spcPts val="1300"/>
              </a:spcBef>
              <a:buChar char="•"/>
              <a:tabLst>
                <a:tab pos="356870" algn="l"/>
              </a:tabLst>
            </a:pPr>
            <a:r>
              <a:rPr sz="1800" spc="-10" dirty="0">
                <a:latin typeface="Arial MT"/>
                <a:cs typeface="Arial MT"/>
              </a:rPr>
              <a:t>Multicultural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society.</a:t>
            </a:r>
            <a:endParaRPr sz="1800">
              <a:latin typeface="Arial MT"/>
              <a:cs typeface="Arial MT"/>
            </a:endParaRPr>
          </a:p>
          <a:p>
            <a:pPr marL="356870" indent="-344170">
              <a:lnSpc>
                <a:spcPct val="100000"/>
              </a:lnSpc>
              <a:spcBef>
                <a:spcPts val="1295"/>
              </a:spcBef>
              <a:buChar char="•"/>
              <a:tabLst>
                <a:tab pos="356870" algn="l"/>
              </a:tabLst>
            </a:pPr>
            <a:r>
              <a:rPr sz="1800" dirty="0">
                <a:latin typeface="Arial MT"/>
                <a:cs typeface="Arial MT"/>
              </a:rPr>
              <a:t>Healthy</a:t>
            </a:r>
            <a:r>
              <a:rPr sz="1800" spc="-10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and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safe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communities.</a:t>
            </a:r>
            <a:endParaRPr sz="1800">
              <a:latin typeface="Arial MT"/>
              <a:cs typeface="Arial MT"/>
            </a:endParaRPr>
          </a:p>
          <a:p>
            <a:pPr marL="353695" indent="-340995">
              <a:lnSpc>
                <a:spcPct val="100000"/>
              </a:lnSpc>
              <a:spcBef>
                <a:spcPts val="795"/>
              </a:spcBef>
              <a:buChar char="•"/>
              <a:tabLst>
                <a:tab pos="353695" algn="l"/>
              </a:tabLst>
            </a:pPr>
            <a:r>
              <a:rPr sz="1800" dirty="0">
                <a:latin typeface="Arial MT"/>
                <a:cs typeface="Arial MT"/>
              </a:rPr>
              <a:t>Possibility</a:t>
            </a:r>
            <a:r>
              <a:rPr sz="1800" spc="-1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paid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internships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while</a:t>
            </a:r>
            <a:r>
              <a:rPr sz="1800" spc="4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studying.</a:t>
            </a:r>
            <a:endParaRPr sz="1800">
              <a:latin typeface="Arial MT"/>
              <a:cs typeface="Arial MT"/>
            </a:endParaRPr>
          </a:p>
          <a:p>
            <a:pPr marL="353695" indent="-340995">
              <a:lnSpc>
                <a:spcPct val="100000"/>
              </a:lnSpc>
              <a:spcBef>
                <a:spcPts val="1175"/>
              </a:spcBef>
              <a:buChar char="•"/>
              <a:tabLst>
                <a:tab pos="353695" algn="l"/>
              </a:tabLst>
            </a:pPr>
            <a:r>
              <a:rPr sz="1800" dirty="0">
                <a:latin typeface="Arial MT"/>
                <a:cs typeface="Arial MT"/>
              </a:rPr>
              <a:t>Post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study</a:t>
            </a:r>
            <a:r>
              <a:rPr sz="1800" spc="-8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work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visa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and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good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job</a:t>
            </a:r>
            <a:r>
              <a:rPr sz="1800" spc="4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opportunities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after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completion</a:t>
            </a:r>
            <a:r>
              <a:rPr sz="1800" spc="-9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studies.</a:t>
            </a:r>
            <a:endParaRPr sz="1800">
              <a:latin typeface="Arial MT"/>
              <a:cs typeface="Arial MT"/>
            </a:endParaRPr>
          </a:p>
          <a:p>
            <a:pPr marL="356870" indent="-344170">
              <a:lnSpc>
                <a:spcPct val="100000"/>
              </a:lnSpc>
              <a:spcBef>
                <a:spcPts val="1710"/>
              </a:spcBef>
              <a:buChar char="•"/>
              <a:tabLst>
                <a:tab pos="356870" algn="l"/>
              </a:tabLst>
            </a:pPr>
            <a:r>
              <a:rPr sz="1800" dirty="0">
                <a:latin typeface="Arial MT"/>
                <a:cs typeface="Arial MT"/>
              </a:rPr>
              <a:t>Possibility</a:t>
            </a:r>
            <a:r>
              <a:rPr sz="1800" spc="-9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permanent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residency.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0564" y="392937"/>
            <a:ext cx="34899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Why</a:t>
            </a:r>
            <a:r>
              <a:rPr spc="-70" dirty="0"/>
              <a:t> </a:t>
            </a:r>
            <a:r>
              <a:rPr dirty="0"/>
              <a:t>Study</a:t>
            </a:r>
            <a:r>
              <a:rPr spc="10" dirty="0"/>
              <a:t> </a:t>
            </a:r>
            <a:r>
              <a:rPr dirty="0"/>
              <a:t>in </a:t>
            </a:r>
            <a:r>
              <a:rPr spc="-35" dirty="0"/>
              <a:t>CANADA?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0287" y="755904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5149" y="1335151"/>
            <a:ext cx="10745470" cy="412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PNP –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Provincial</a:t>
            </a:r>
            <a:r>
              <a:rPr sz="1800" b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Nominee</a:t>
            </a:r>
            <a:r>
              <a:rPr sz="1800" b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Program</a:t>
            </a:r>
            <a:r>
              <a:rPr sz="1800" b="1" spc="-114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–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89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Calibri"/>
                <a:cs typeface="Calibri"/>
              </a:rPr>
              <a:t>Provincial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Nomination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important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fast-</a:t>
            </a:r>
            <a:r>
              <a:rPr sz="1800" spc="-10" dirty="0">
                <a:latin typeface="Calibri"/>
                <a:cs typeface="Calibri"/>
              </a:rPr>
              <a:t>track</a:t>
            </a:r>
            <a:r>
              <a:rPr sz="1800" dirty="0">
                <a:latin typeface="Calibri"/>
                <a:cs typeface="Calibri"/>
              </a:rPr>
              <a:t> option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Canadian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Permanent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Residency.</a:t>
            </a:r>
            <a:endParaRPr sz="1800">
              <a:latin typeface="Calibri"/>
              <a:cs typeface="Calibri"/>
            </a:endParaRPr>
          </a:p>
          <a:p>
            <a:pPr marL="286385" marR="10795" indent="-286385" algn="r">
              <a:lnSpc>
                <a:spcPts val="2030"/>
              </a:lnSpc>
              <a:spcBef>
                <a:spcPts val="1920"/>
              </a:spcBef>
              <a:buFont typeface="Arial MT"/>
              <a:buChar char="•"/>
              <a:tabLst>
                <a:tab pos="286385" algn="l"/>
                <a:tab pos="9036050" algn="l"/>
              </a:tabLst>
            </a:pPr>
            <a:r>
              <a:rPr sz="1800" dirty="0">
                <a:latin typeface="Calibri"/>
                <a:cs typeface="Calibri"/>
              </a:rPr>
              <a:t>For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e.g.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studies</a:t>
            </a:r>
            <a:r>
              <a:rPr sz="1800" spc="1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course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any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institution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Saskatchewan,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then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</a:t>
            </a:r>
            <a:r>
              <a:rPr sz="1800" spc="1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can</a:t>
            </a:r>
            <a:r>
              <a:rPr sz="1800" dirty="0">
                <a:latin typeface="Calibri"/>
                <a:cs typeface="Calibri"/>
              </a:rPr>
              <a:t>	apply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after</a:t>
            </a:r>
            <a:endParaRPr sz="1800">
              <a:latin typeface="Calibri"/>
              <a:cs typeface="Calibri"/>
            </a:endParaRPr>
          </a:p>
          <a:p>
            <a:pPr marR="26670" algn="r">
              <a:lnSpc>
                <a:spcPts val="2030"/>
              </a:lnSpc>
            </a:pPr>
            <a:r>
              <a:rPr sz="1800" spc="-10" dirty="0">
                <a:latin typeface="Calibri"/>
                <a:cs typeface="Calibri"/>
              </a:rPr>
              <a:t>completion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course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Nominee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Program</a:t>
            </a:r>
            <a:r>
              <a:rPr sz="1800" dirty="0">
                <a:latin typeface="Calibri"/>
                <a:cs typeface="Calibri"/>
              </a:rPr>
              <a:t> if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province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participating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point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time.</a:t>
            </a:r>
            <a:endParaRPr sz="1800">
              <a:latin typeface="Calibri"/>
              <a:cs typeface="Calibri"/>
            </a:endParaRPr>
          </a:p>
          <a:p>
            <a:pPr marL="297815" marR="7620" indent="-285750" algn="just">
              <a:lnSpc>
                <a:spcPts val="1900"/>
              </a:lnSpc>
              <a:spcBef>
                <a:spcPts val="2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Ontario,</a:t>
            </a:r>
            <a:r>
              <a:rPr sz="1800" spc="6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Alberta,</a:t>
            </a:r>
            <a:r>
              <a:rPr sz="1800" spc="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British</a:t>
            </a:r>
            <a:r>
              <a:rPr sz="1800" spc="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Columbia,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Manitoba,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New</a:t>
            </a:r>
            <a:r>
              <a:rPr sz="1800" spc="6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Brunswick,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Newfoundland</a:t>
            </a:r>
            <a:r>
              <a:rPr sz="1800" spc="7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229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Labrador,</a:t>
            </a:r>
            <a:r>
              <a:rPr sz="1800" spc="7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Northwest 	</a:t>
            </a:r>
            <a:r>
              <a:rPr sz="1800" spc="-20" dirty="0">
                <a:latin typeface="Calibri"/>
                <a:cs typeface="Calibri"/>
              </a:rPr>
              <a:t>Territories,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Nova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Scotia,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Prince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Edward</a:t>
            </a:r>
            <a:r>
              <a:rPr sz="1800" spc="1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Island,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Saskatchewan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4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Yukon</a:t>
            </a:r>
            <a:r>
              <a:rPr sz="1800" spc="1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provinces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periodically 	</a:t>
            </a:r>
            <a:r>
              <a:rPr sz="1800" spc="-20" dirty="0">
                <a:latin typeface="Calibri"/>
                <a:cs typeface="Calibri"/>
              </a:rPr>
              <a:t>participate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Provincial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Nominee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</a:t>
            </a:r>
            <a:r>
              <a:rPr sz="1800" spc="3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(PNP).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3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10" dirty="0">
                <a:latin typeface="Calibri"/>
                <a:cs typeface="Calibri"/>
              </a:rPr>
              <a:t>Facility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Super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Visa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offered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parents.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99085" marR="5080" indent="-287020" algn="just">
              <a:lnSpc>
                <a:spcPts val="19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Super</a:t>
            </a:r>
            <a:r>
              <a:rPr sz="1800" b="1" spc="2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Visa</a:t>
            </a:r>
            <a:r>
              <a:rPr sz="1800" b="1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sz="1800" b="1" dirty="0">
                <a:latin typeface="Calibri"/>
                <a:cs typeface="Calibri"/>
              </a:rPr>
              <a:t>Super</a:t>
            </a:r>
            <a:r>
              <a:rPr sz="1800" b="1" spc="2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Visa</a:t>
            </a:r>
            <a:r>
              <a:rPr sz="1800" dirty="0">
                <a:latin typeface="Calibri"/>
                <a:cs typeface="Calibri"/>
              </a:rPr>
              <a:t>)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temporary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resident</a:t>
            </a:r>
            <a:r>
              <a:rPr sz="1800" spc="2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allows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parents</a:t>
            </a:r>
            <a:r>
              <a:rPr sz="1800" spc="1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grandparents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permanent residents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citizens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stay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years</a:t>
            </a:r>
            <a:r>
              <a:rPr sz="1800" spc="3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Canada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visit.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valid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years.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regular </a:t>
            </a:r>
            <a:r>
              <a:rPr sz="1800" spc="-20" dirty="0">
                <a:latin typeface="Calibri"/>
                <a:cs typeface="Calibri"/>
              </a:rPr>
              <a:t>multiple-</a:t>
            </a:r>
            <a:r>
              <a:rPr sz="1800" dirty="0">
                <a:latin typeface="Calibri"/>
                <a:cs typeface="Calibri"/>
              </a:rPr>
              <a:t>entry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visa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also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valid</a:t>
            </a:r>
            <a:r>
              <a:rPr sz="1800" spc="3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years.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Why</a:t>
            </a:r>
            <a:r>
              <a:rPr spc="-110" dirty="0"/>
              <a:t> </a:t>
            </a:r>
            <a:r>
              <a:rPr spc="-10" dirty="0"/>
              <a:t>Canada?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3983" y="832103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1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Process</a:t>
            </a:r>
            <a:r>
              <a:rPr spc="-45" dirty="0"/>
              <a:t> </a:t>
            </a:r>
            <a:r>
              <a:rPr dirty="0"/>
              <a:t>Flow</a:t>
            </a:r>
            <a:r>
              <a:rPr spc="15" dirty="0"/>
              <a:t> </a:t>
            </a:r>
            <a:r>
              <a:rPr dirty="0"/>
              <a:t>for</a:t>
            </a:r>
            <a:r>
              <a:rPr spc="-65" dirty="0"/>
              <a:t> </a:t>
            </a:r>
            <a:r>
              <a:rPr dirty="0"/>
              <a:t>Canada</a:t>
            </a:r>
            <a:r>
              <a:rPr spc="-20" dirty="0"/>
              <a:t> </a:t>
            </a:r>
            <a:r>
              <a:rPr dirty="0"/>
              <a:t>Study</a:t>
            </a:r>
            <a:r>
              <a:rPr spc="20" dirty="0"/>
              <a:t> </a:t>
            </a:r>
            <a:r>
              <a:rPr spc="-20" dirty="0"/>
              <a:t>Visa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91641" y="1237233"/>
            <a:ext cx="9461500" cy="4384040"/>
            <a:chOff x="691641" y="1237233"/>
            <a:chExt cx="9461500" cy="4384040"/>
          </a:xfrm>
        </p:grpSpPr>
        <p:sp>
          <p:nvSpPr>
            <p:cNvPr id="5" name="object 5"/>
            <p:cNvSpPr/>
            <p:nvPr/>
          </p:nvSpPr>
          <p:spPr>
            <a:xfrm>
              <a:off x="697991" y="1243583"/>
              <a:ext cx="9448800" cy="4371340"/>
            </a:xfrm>
            <a:custGeom>
              <a:avLst/>
              <a:gdLst/>
              <a:ahLst/>
              <a:cxnLst/>
              <a:rect l="l" t="t" r="r" b="b"/>
              <a:pathLst>
                <a:path w="9448800" h="4371340">
                  <a:moveTo>
                    <a:pt x="0" y="4370832"/>
                  </a:moveTo>
                  <a:lnTo>
                    <a:pt x="9448800" y="4370832"/>
                  </a:lnTo>
                  <a:lnTo>
                    <a:pt x="9448800" y="0"/>
                  </a:lnTo>
                  <a:lnTo>
                    <a:pt x="0" y="0"/>
                  </a:lnTo>
                  <a:lnTo>
                    <a:pt x="0" y="4370832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5839" y="1459991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3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3" y="914400"/>
                  </a:lnTo>
                  <a:lnTo>
                    <a:pt x="1685543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3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5839" y="1459991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3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3" y="152400"/>
                  </a:lnTo>
                  <a:lnTo>
                    <a:pt x="1685543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71777" y="1593926"/>
            <a:ext cx="111061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Academic</a:t>
            </a:r>
            <a:endParaRPr sz="2000">
              <a:latin typeface="Ebrima"/>
              <a:cs typeface="Ebrima"/>
            </a:endParaRPr>
          </a:p>
          <a:p>
            <a:pPr marL="635" algn="ctr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IELTS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83666" y="2968498"/>
            <a:ext cx="1698625" cy="927100"/>
            <a:chOff x="883666" y="2968498"/>
            <a:chExt cx="1698625" cy="927100"/>
          </a:xfrm>
        </p:grpSpPr>
        <p:sp>
          <p:nvSpPr>
            <p:cNvPr id="10" name="object 10"/>
            <p:cNvSpPr/>
            <p:nvPr/>
          </p:nvSpPr>
          <p:spPr>
            <a:xfrm>
              <a:off x="890016" y="2974848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0016" y="2974848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65072" y="3109671"/>
            <a:ext cx="129349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Application</a:t>
            </a:r>
            <a:endParaRPr sz="2000">
              <a:latin typeface="Ebrima"/>
              <a:cs typeface="Ebrima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Process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47674" y="4449826"/>
            <a:ext cx="1698625" cy="927100"/>
            <a:chOff x="947674" y="4449826"/>
            <a:chExt cx="1698625" cy="927100"/>
          </a:xfrm>
        </p:grpSpPr>
        <p:sp>
          <p:nvSpPr>
            <p:cNvPr id="14" name="object 14"/>
            <p:cNvSpPr/>
            <p:nvPr/>
          </p:nvSpPr>
          <p:spPr>
            <a:xfrm>
              <a:off x="954024" y="4456176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4024" y="4456176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118717" y="4745482"/>
            <a:ext cx="13081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FFFFFF"/>
                </a:solidFill>
                <a:latin typeface="Ebrima"/>
                <a:cs typeface="Ebrima"/>
              </a:rPr>
              <a:t>Offer</a:t>
            </a:r>
            <a:r>
              <a:rPr sz="2000" spc="-30" dirty="0">
                <a:solidFill>
                  <a:srgbClr val="FFFFFF"/>
                </a:solidFill>
                <a:latin typeface="Ebrima"/>
                <a:cs typeface="Ebri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Letter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104378" y="2938017"/>
            <a:ext cx="1698625" cy="927100"/>
            <a:chOff x="8104378" y="2938017"/>
            <a:chExt cx="1698625" cy="927100"/>
          </a:xfrm>
        </p:grpSpPr>
        <p:sp>
          <p:nvSpPr>
            <p:cNvPr id="18" name="object 18"/>
            <p:cNvSpPr/>
            <p:nvPr/>
          </p:nvSpPr>
          <p:spPr>
            <a:xfrm>
              <a:off x="8110728" y="2944367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10728" y="2944367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241283" y="3080131"/>
            <a:ext cx="138493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Medical</a:t>
            </a:r>
            <a:endParaRPr sz="2000">
              <a:latin typeface="Ebrima"/>
              <a:cs typeface="Ebrima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Examination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991602" y="1374394"/>
            <a:ext cx="1698625" cy="927100"/>
            <a:chOff x="7991602" y="1374394"/>
            <a:chExt cx="1698625" cy="927100"/>
          </a:xfrm>
        </p:grpSpPr>
        <p:sp>
          <p:nvSpPr>
            <p:cNvPr id="22" name="object 22"/>
            <p:cNvSpPr/>
            <p:nvPr/>
          </p:nvSpPr>
          <p:spPr>
            <a:xfrm>
              <a:off x="7997952" y="1380744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97952" y="1380744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152256" y="1516506"/>
            <a:ext cx="133350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6680" marR="5080" indent="-94615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FFFFFF"/>
                </a:solidFill>
                <a:latin typeface="Ebrima"/>
                <a:cs typeface="Ebrima"/>
              </a:rPr>
              <a:t>GIC</a:t>
            </a:r>
            <a:r>
              <a:rPr sz="2000" spc="-30" dirty="0">
                <a:solidFill>
                  <a:srgbClr val="FFFFFF"/>
                </a:solidFill>
                <a:latin typeface="Ebrima"/>
                <a:cs typeface="Ebrim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Ebrima"/>
                <a:cs typeface="Ebrima"/>
              </a:rPr>
              <a:t>Process </a:t>
            </a: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(Optional)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04105" y="1414017"/>
            <a:ext cx="1698625" cy="869315"/>
            <a:chOff x="4404105" y="1414017"/>
            <a:chExt cx="1698625" cy="869315"/>
          </a:xfrm>
        </p:grpSpPr>
        <p:sp>
          <p:nvSpPr>
            <p:cNvPr id="26" name="object 26"/>
            <p:cNvSpPr/>
            <p:nvPr/>
          </p:nvSpPr>
          <p:spPr>
            <a:xfrm>
              <a:off x="4410455" y="1420367"/>
              <a:ext cx="1685925" cy="856615"/>
            </a:xfrm>
            <a:custGeom>
              <a:avLst/>
              <a:gdLst/>
              <a:ahLst/>
              <a:cxnLst/>
              <a:rect l="l" t="t" r="r" b="b"/>
              <a:pathLst>
                <a:path w="1685925" h="856614">
                  <a:moveTo>
                    <a:pt x="1542796" y="0"/>
                  </a:moveTo>
                  <a:lnTo>
                    <a:pt x="0" y="0"/>
                  </a:lnTo>
                  <a:lnTo>
                    <a:pt x="0" y="856488"/>
                  </a:lnTo>
                  <a:lnTo>
                    <a:pt x="1685544" y="856488"/>
                  </a:lnTo>
                  <a:lnTo>
                    <a:pt x="1685544" y="142748"/>
                  </a:lnTo>
                  <a:lnTo>
                    <a:pt x="1678269" y="97617"/>
                  </a:lnTo>
                  <a:lnTo>
                    <a:pt x="1658010" y="58430"/>
                  </a:lnTo>
                  <a:lnTo>
                    <a:pt x="1627113" y="27533"/>
                  </a:lnTo>
                  <a:lnTo>
                    <a:pt x="1587926" y="7274"/>
                  </a:lnTo>
                  <a:lnTo>
                    <a:pt x="1542796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10455" y="1420367"/>
              <a:ext cx="1685925" cy="856615"/>
            </a:xfrm>
            <a:custGeom>
              <a:avLst/>
              <a:gdLst/>
              <a:ahLst/>
              <a:cxnLst/>
              <a:rect l="l" t="t" r="r" b="b"/>
              <a:pathLst>
                <a:path w="1685925" h="856614">
                  <a:moveTo>
                    <a:pt x="0" y="0"/>
                  </a:moveTo>
                  <a:lnTo>
                    <a:pt x="1542796" y="0"/>
                  </a:lnTo>
                  <a:lnTo>
                    <a:pt x="1587926" y="7274"/>
                  </a:lnTo>
                  <a:lnTo>
                    <a:pt x="1627113" y="27533"/>
                  </a:lnTo>
                  <a:lnTo>
                    <a:pt x="1658010" y="58430"/>
                  </a:lnTo>
                  <a:lnTo>
                    <a:pt x="1678269" y="97617"/>
                  </a:lnTo>
                  <a:lnTo>
                    <a:pt x="1685544" y="142748"/>
                  </a:lnTo>
                  <a:lnTo>
                    <a:pt x="1685544" y="856488"/>
                  </a:lnTo>
                  <a:lnTo>
                    <a:pt x="0" y="856488"/>
                  </a:lnTo>
                  <a:lnTo>
                    <a:pt x="0" y="0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73015" y="1526286"/>
            <a:ext cx="131699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48309" marR="5080" indent="-436245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FFFFFF"/>
                </a:solidFill>
                <a:latin typeface="Ebrima"/>
                <a:cs typeface="Ebrima"/>
              </a:rPr>
              <a:t>Request</a:t>
            </a:r>
            <a:r>
              <a:rPr sz="2000" spc="-50" dirty="0">
                <a:solidFill>
                  <a:srgbClr val="FFFFFF"/>
                </a:solidFill>
                <a:latin typeface="Ebrima"/>
                <a:cs typeface="Ebrim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Ebrima"/>
                <a:cs typeface="Ebrima"/>
              </a:rPr>
              <a:t>for PAL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147050" y="4477258"/>
            <a:ext cx="1698625" cy="927100"/>
            <a:chOff x="8147050" y="4477258"/>
            <a:chExt cx="1698625" cy="927100"/>
          </a:xfrm>
        </p:grpSpPr>
        <p:sp>
          <p:nvSpPr>
            <p:cNvPr id="30" name="object 30"/>
            <p:cNvSpPr/>
            <p:nvPr/>
          </p:nvSpPr>
          <p:spPr>
            <a:xfrm>
              <a:off x="8153400" y="4483608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53400" y="4483608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325993" y="4619625"/>
            <a:ext cx="129921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000" spc="-20" dirty="0">
                <a:solidFill>
                  <a:srgbClr val="FFFFFF"/>
                </a:solidFill>
                <a:latin typeface="Ebrima"/>
                <a:cs typeface="Ebrima"/>
              </a:rPr>
              <a:t>Visa</a:t>
            </a:r>
            <a:endParaRPr sz="2000">
              <a:latin typeface="Ebrima"/>
              <a:cs typeface="Ebrima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Submission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648967" y="1831848"/>
            <a:ext cx="7279005" cy="3198495"/>
            <a:chOff x="1648967" y="1831848"/>
            <a:chExt cx="7279005" cy="3198495"/>
          </a:xfrm>
        </p:grpSpPr>
        <p:sp>
          <p:nvSpPr>
            <p:cNvPr id="34" name="object 34"/>
            <p:cNvSpPr/>
            <p:nvPr/>
          </p:nvSpPr>
          <p:spPr>
            <a:xfrm>
              <a:off x="1648968" y="1831847"/>
              <a:ext cx="7279005" cy="3198495"/>
            </a:xfrm>
            <a:custGeom>
              <a:avLst/>
              <a:gdLst/>
              <a:ahLst/>
              <a:cxnLst/>
              <a:rect l="l" t="t" r="r" b="b"/>
              <a:pathLst>
                <a:path w="7279005" h="3198495">
                  <a:moveTo>
                    <a:pt x="173736" y="2450211"/>
                  </a:moveTo>
                  <a:lnTo>
                    <a:pt x="115824" y="2450211"/>
                  </a:lnTo>
                  <a:lnTo>
                    <a:pt x="115824" y="2058924"/>
                  </a:lnTo>
                  <a:lnTo>
                    <a:pt x="57912" y="2058924"/>
                  </a:lnTo>
                  <a:lnTo>
                    <a:pt x="57912" y="2450211"/>
                  </a:lnTo>
                  <a:lnTo>
                    <a:pt x="0" y="2450211"/>
                  </a:lnTo>
                  <a:lnTo>
                    <a:pt x="86868" y="2623947"/>
                  </a:lnTo>
                  <a:lnTo>
                    <a:pt x="159258" y="2479167"/>
                  </a:lnTo>
                  <a:lnTo>
                    <a:pt x="173736" y="2450211"/>
                  </a:lnTo>
                  <a:close/>
                </a:path>
                <a:path w="7279005" h="3198495">
                  <a:moveTo>
                    <a:pt x="173736" y="971931"/>
                  </a:moveTo>
                  <a:lnTo>
                    <a:pt x="115824" y="971931"/>
                  </a:lnTo>
                  <a:lnTo>
                    <a:pt x="115824" y="580644"/>
                  </a:lnTo>
                  <a:lnTo>
                    <a:pt x="57912" y="580644"/>
                  </a:lnTo>
                  <a:lnTo>
                    <a:pt x="57912" y="971931"/>
                  </a:lnTo>
                  <a:lnTo>
                    <a:pt x="0" y="971931"/>
                  </a:lnTo>
                  <a:lnTo>
                    <a:pt x="86868" y="1145667"/>
                  </a:lnTo>
                  <a:lnTo>
                    <a:pt x="159258" y="1000887"/>
                  </a:lnTo>
                  <a:lnTo>
                    <a:pt x="173736" y="971931"/>
                  </a:lnTo>
                  <a:close/>
                </a:path>
                <a:path w="7279005" h="3198495">
                  <a:moveTo>
                    <a:pt x="2890647" y="3111881"/>
                  </a:moveTo>
                  <a:lnTo>
                    <a:pt x="2832265" y="3082417"/>
                  </a:lnTo>
                  <a:lnTo>
                    <a:pt x="2717292" y="3024378"/>
                  </a:lnTo>
                  <a:lnTo>
                    <a:pt x="2717076" y="3082302"/>
                  </a:lnTo>
                  <a:lnTo>
                    <a:pt x="1001395" y="3075432"/>
                  </a:lnTo>
                  <a:lnTo>
                    <a:pt x="1001229" y="3111881"/>
                  </a:lnTo>
                  <a:lnTo>
                    <a:pt x="1001141" y="3133344"/>
                  </a:lnTo>
                  <a:lnTo>
                    <a:pt x="2716860" y="3140214"/>
                  </a:lnTo>
                  <a:lnTo>
                    <a:pt x="2745740" y="3140329"/>
                  </a:lnTo>
                  <a:lnTo>
                    <a:pt x="2716860" y="3140329"/>
                  </a:lnTo>
                  <a:lnTo>
                    <a:pt x="2716657" y="3198114"/>
                  </a:lnTo>
                  <a:lnTo>
                    <a:pt x="2833243" y="3140329"/>
                  </a:lnTo>
                  <a:lnTo>
                    <a:pt x="2890647" y="3111881"/>
                  </a:lnTo>
                  <a:close/>
                </a:path>
                <a:path w="7279005" h="3198495">
                  <a:moveTo>
                    <a:pt x="3727704" y="626364"/>
                  </a:moveTo>
                  <a:lnTo>
                    <a:pt x="3713213" y="597408"/>
                  </a:lnTo>
                  <a:lnTo>
                    <a:pt x="3640836" y="452628"/>
                  </a:lnTo>
                  <a:lnTo>
                    <a:pt x="3553968" y="626364"/>
                  </a:lnTo>
                  <a:lnTo>
                    <a:pt x="3611880" y="626364"/>
                  </a:lnTo>
                  <a:lnTo>
                    <a:pt x="3611880" y="1135634"/>
                  </a:lnTo>
                  <a:lnTo>
                    <a:pt x="3669792" y="1135634"/>
                  </a:lnTo>
                  <a:lnTo>
                    <a:pt x="3669792" y="626364"/>
                  </a:lnTo>
                  <a:lnTo>
                    <a:pt x="3727704" y="626364"/>
                  </a:lnTo>
                  <a:close/>
                </a:path>
                <a:path w="7279005" h="3198495">
                  <a:moveTo>
                    <a:pt x="6349619" y="86868"/>
                  </a:moveTo>
                  <a:lnTo>
                    <a:pt x="6291707" y="57912"/>
                  </a:lnTo>
                  <a:lnTo>
                    <a:pt x="6175883" y="0"/>
                  </a:lnTo>
                  <a:lnTo>
                    <a:pt x="6175883" y="57912"/>
                  </a:lnTo>
                  <a:lnTo>
                    <a:pt x="4524756" y="57912"/>
                  </a:lnTo>
                  <a:lnTo>
                    <a:pt x="4524756" y="115824"/>
                  </a:lnTo>
                  <a:lnTo>
                    <a:pt x="6175883" y="115824"/>
                  </a:lnTo>
                  <a:lnTo>
                    <a:pt x="6175883" y="173736"/>
                  </a:lnTo>
                  <a:lnTo>
                    <a:pt x="6291694" y="115824"/>
                  </a:lnTo>
                  <a:lnTo>
                    <a:pt x="6349619" y="86868"/>
                  </a:lnTo>
                  <a:close/>
                </a:path>
                <a:path w="7279005" h="3198495">
                  <a:moveTo>
                    <a:pt x="7278624" y="929259"/>
                  </a:moveTo>
                  <a:lnTo>
                    <a:pt x="7220712" y="929259"/>
                  </a:lnTo>
                  <a:lnTo>
                    <a:pt x="7220712" y="537972"/>
                  </a:lnTo>
                  <a:lnTo>
                    <a:pt x="7162800" y="537972"/>
                  </a:lnTo>
                  <a:lnTo>
                    <a:pt x="7162800" y="929259"/>
                  </a:lnTo>
                  <a:lnTo>
                    <a:pt x="7104888" y="929259"/>
                  </a:lnTo>
                  <a:lnTo>
                    <a:pt x="7191756" y="1102995"/>
                  </a:lnTo>
                  <a:lnTo>
                    <a:pt x="7264146" y="958215"/>
                  </a:lnTo>
                  <a:lnTo>
                    <a:pt x="7278624" y="929259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86655" y="2950464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4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4" y="914400"/>
                  </a:lnTo>
                  <a:lnTo>
                    <a:pt x="1685544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4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86655" y="2950464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4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4" y="152400"/>
                  </a:lnTo>
                  <a:lnTo>
                    <a:pt x="1685544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677536" y="3086862"/>
            <a:ext cx="126365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FFFFFF"/>
                </a:solidFill>
                <a:latin typeface="Ebrima"/>
                <a:cs typeface="Ebrima"/>
              </a:rPr>
              <a:t>Tuition</a:t>
            </a:r>
            <a:r>
              <a:rPr sz="2000" spc="-55" dirty="0">
                <a:solidFill>
                  <a:srgbClr val="FFFFFF"/>
                </a:solidFill>
                <a:latin typeface="Ebrima"/>
                <a:cs typeface="Ebrim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Ebrima"/>
                <a:cs typeface="Ebrima"/>
              </a:rPr>
              <a:t>Fee</a:t>
            </a:r>
            <a:endParaRPr sz="2000">
              <a:latin typeface="Ebrima"/>
              <a:cs typeface="Ebrima"/>
            </a:endParaRPr>
          </a:p>
          <a:p>
            <a:pPr marL="146685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Payment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532121" y="3890771"/>
            <a:ext cx="4511675" cy="1513840"/>
            <a:chOff x="4532121" y="3890771"/>
            <a:chExt cx="4511675" cy="1513840"/>
          </a:xfrm>
        </p:grpSpPr>
        <p:sp>
          <p:nvSpPr>
            <p:cNvPr id="39" name="object 39"/>
            <p:cNvSpPr/>
            <p:nvPr/>
          </p:nvSpPr>
          <p:spPr>
            <a:xfrm>
              <a:off x="5163312" y="3890771"/>
              <a:ext cx="3880485" cy="617855"/>
            </a:xfrm>
            <a:custGeom>
              <a:avLst/>
              <a:gdLst/>
              <a:ahLst/>
              <a:cxnLst/>
              <a:rect l="l" t="t" r="r" b="b"/>
              <a:pathLst>
                <a:path w="3880484" h="617854">
                  <a:moveTo>
                    <a:pt x="173736" y="173736"/>
                  </a:moveTo>
                  <a:lnTo>
                    <a:pt x="159258" y="144780"/>
                  </a:lnTo>
                  <a:lnTo>
                    <a:pt x="86868" y="0"/>
                  </a:lnTo>
                  <a:lnTo>
                    <a:pt x="0" y="173736"/>
                  </a:lnTo>
                  <a:lnTo>
                    <a:pt x="57912" y="173736"/>
                  </a:lnTo>
                  <a:lnTo>
                    <a:pt x="57912" y="617855"/>
                  </a:lnTo>
                  <a:lnTo>
                    <a:pt x="115824" y="617855"/>
                  </a:lnTo>
                  <a:lnTo>
                    <a:pt x="115824" y="173736"/>
                  </a:lnTo>
                  <a:lnTo>
                    <a:pt x="173736" y="173736"/>
                  </a:lnTo>
                  <a:close/>
                </a:path>
                <a:path w="3880484" h="617854">
                  <a:moveTo>
                    <a:pt x="3880104" y="394335"/>
                  </a:moveTo>
                  <a:lnTo>
                    <a:pt x="3822192" y="394335"/>
                  </a:lnTo>
                  <a:lnTo>
                    <a:pt x="3822192" y="3048"/>
                  </a:lnTo>
                  <a:lnTo>
                    <a:pt x="3764280" y="3048"/>
                  </a:lnTo>
                  <a:lnTo>
                    <a:pt x="3764280" y="394335"/>
                  </a:lnTo>
                  <a:lnTo>
                    <a:pt x="3706368" y="394335"/>
                  </a:lnTo>
                  <a:lnTo>
                    <a:pt x="3793236" y="568071"/>
                  </a:lnTo>
                  <a:lnTo>
                    <a:pt x="3865626" y="423291"/>
                  </a:lnTo>
                  <a:lnTo>
                    <a:pt x="3880104" y="394335"/>
                  </a:lnTo>
                  <a:close/>
                </a:path>
              </a:pathLst>
            </a:custGeom>
            <a:solidFill>
              <a:srgbClr val="8FAA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38471" y="4483607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1533143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85543" y="914400"/>
                  </a:lnTo>
                  <a:lnTo>
                    <a:pt x="1685543" y="152400"/>
                  </a:lnTo>
                  <a:lnTo>
                    <a:pt x="1677777" y="104217"/>
                  </a:lnTo>
                  <a:lnTo>
                    <a:pt x="1656149" y="62380"/>
                  </a:lnTo>
                  <a:lnTo>
                    <a:pt x="1623163" y="29394"/>
                  </a:lnTo>
                  <a:lnTo>
                    <a:pt x="1581326" y="7766"/>
                  </a:lnTo>
                  <a:lnTo>
                    <a:pt x="1533143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38471" y="4483607"/>
              <a:ext cx="1685925" cy="914400"/>
            </a:xfrm>
            <a:custGeom>
              <a:avLst/>
              <a:gdLst/>
              <a:ahLst/>
              <a:cxnLst/>
              <a:rect l="l" t="t" r="r" b="b"/>
              <a:pathLst>
                <a:path w="1685925" h="914400">
                  <a:moveTo>
                    <a:pt x="0" y="0"/>
                  </a:moveTo>
                  <a:lnTo>
                    <a:pt x="1533143" y="0"/>
                  </a:lnTo>
                  <a:lnTo>
                    <a:pt x="1581326" y="7766"/>
                  </a:lnTo>
                  <a:lnTo>
                    <a:pt x="1623163" y="29394"/>
                  </a:lnTo>
                  <a:lnTo>
                    <a:pt x="1656149" y="62380"/>
                  </a:lnTo>
                  <a:lnTo>
                    <a:pt x="1677777" y="104217"/>
                  </a:lnTo>
                  <a:lnTo>
                    <a:pt x="1685543" y="152400"/>
                  </a:lnTo>
                  <a:lnTo>
                    <a:pt x="1685543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789170" y="4619625"/>
            <a:ext cx="1140460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Arranging</a:t>
            </a:r>
            <a:endParaRPr sz="2000">
              <a:latin typeface="Ebrima"/>
              <a:cs typeface="Ebrima"/>
            </a:endParaRPr>
          </a:p>
          <a:p>
            <a:pPr marL="9144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Ebrima"/>
                <a:cs typeface="Ebrima"/>
              </a:rPr>
              <a:t>Finances</a:t>
            </a:r>
            <a:endParaRPr sz="2000">
              <a:latin typeface="Ebrima"/>
              <a:cs typeface="Ebrim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4" name="object 4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798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10"/>
              </a:spcBef>
            </a:pPr>
            <a:r>
              <a:rPr dirty="0"/>
              <a:t>Education</a:t>
            </a:r>
            <a:r>
              <a:rPr spc="-100" dirty="0"/>
              <a:t> </a:t>
            </a:r>
            <a:r>
              <a:rPr spc="-40" dirty="0"/>
              <a:t>System</a:t>
            </a:r>
            <a:r>
              <a:rPr spc="-120" dirty="0"/>
              <a:t> </a:t>
            </a:r>
            <a:r>
              <a:rPr dirty="0"/>
              <a:t>in</a:t>
            </a:r>
            <a:r>
              <a:rPr spc="-155" dirty="0"/>
              <a:t> </a:t>
            </a:r>
            <a:r>
              <a:rPr spc="-10" dirty="0"/>
              <a:t>Canada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63" y="2017776"/>
            <a:ext cx="3788664" cy="203301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32738" y="1032563"/>
            <a:ext cx="9535160" cy="1797685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836294">
              <a:lnSpc>
                <a:spcPct val="100000"/>
              </a:lnSpc>
              <a:spcBef>
                <a:spcPts val="1350"/>
              </a:spcBef>
            </a:pPr>
            <a:r>
              <a:rPr sz="1800" spc="-40" dirty="0">
                <a:latin typeface="Calibri"/>
                <a:cs typeface="Calibri"/>
              </a:rPr>
              <a:t>Education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Canada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40" dirty="0">
                <a:latin typeface="Calibri"/>
                <a:cs typeface="Calibri"/>
              </a:rPr>
              <a:t>generally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funded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managed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3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Provincial</a:t>
            </a:r>
            <a:r>
              <a:rPr sz="1800" spc="-125" dirty="0">
                <a:latin typeface="Calibri"/>
                <a:cs typeface="Calibri"/>
              </a:rPr>
              <a:t> </a:t>
            </a:r>
            <a:r>
              <a:rPr sz="1800" spc="-40" dirty="0">
                <a:latin typeface="Calibri"/>
                <a:cs typeface="Calibri"/>
              </a:rPr>
              <a:t>Governments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1800" b="1" spc="-10" dirty="0">
                <a:latin typeface="Arial"/>
                <a:cs typeface="Arial"/>
              </a:rPr>
              <a:t>Universities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Community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Colleges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74591" y="2944367"/>
            <a:ext cx="4163567" cy="20330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26552" y="3944111"/>
            <a:ext cx="3834384" cy="231648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87585" y="3555872"/>
            <a:ext cx="1783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Private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Colleges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7705" y="2684780"/>
            <a:ext cx="673608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alibri"/>
                <a:cs typeface="Calibri"/>
              </a:rPr>
              <a:t>Q:</a:t>
            </a:r>
            <a:r>
              <a:rPr b="0" spc="-1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How</a:t>
            </a:r>
            <a:r>
              <a:rPr b="0" spc="-114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many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Universities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are</a:t>
            </a:r>
            <a:r>
              <a:rPr b="0" spc="-10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there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19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Canada?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6371" y="2757931"/>
            <a:ext cx="50711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alibri"/>
                <a:cs typeface="Calibri"/>
              </a:rPr>
              <a:t>There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are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98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spc="-20" dirty="0">
                <a:latin typeface="Calibri"/>
                <a:cs typeface="Calibri"/>
              </a:rPr>
              <a:t>Universities</a:t>
            </a:r>
            <a:r>
              <a:rPr b="0" spc="-1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Canada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5182" y="2757931"/>
            <a:ext cx="75044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alibri"/>
                <a:cs typeface="Calibri"/>
              </a:rPr>
              <a:t>Q: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Which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are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top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spc="-40" dirty="0">
                <a:latin typeface="Calibri"/>
                <a:cs typeface="Calibri"/>
              </a:rPr>
              <a:t>ranked</a:t>
            </a:r>
            <a:r>
              <a:rPr b="0" spc="-6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Universities</a:t>
            </a:r>
            <a:r>
              <a:rPr b="0" spc="-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26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Canada?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0287" y="826008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1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1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85088"/>
            <a:ext cx="10896599" cy="5745478"/>
            <a:chOff x="0" y="1085088"/>
            <a:chExt cx="10896599" cy="5745478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287" y="1085088"/>
              <a:ext cx="10116312" cy="48249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3619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10"/>
              </a:spcBef>
            </a:pPr>
            <a:r>
              <a:rPr dirty="0"/>
              <a:t>Map</a:t>
            </a:r>
            <a:r>
              <a:rPr spc="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Canada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05"/>
              </a:spcBef>
            </a:pPr>
            <a:r>
              <a:rPr spc="-100" dirty="0"/>
              <a:t>Top</a:t>
            </a:r>
            <a:r>
              <a:rPr spc="-80" dirty="0"/>
              <a:t> </a:t>
            </a:r>
            <a:r>
              <a:rPr spc="-30" dirty="0"/>
              <a:t>Ranked</a:t>
            </a:r>
            <a:r>
              <a:rPr spc="-110" dirty="0"/>
              <a:t> </a:t>
            </a:r>
            <a:r>
              <a:rPr spc="-20" dirty="0"/>
              <a:t>Universities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174" y="1111377"/>
            <a:ext cx="10282555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Canada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universities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which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top 100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world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ranking.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spc="-10" dirty="0">
                <a:latin typeface="Calibri"/>
                <a:cs typeface="Calibri"/>
              </a:rPr>
              <a:t>University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Toronto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1800" dirty="0">
                <a:latin typeface="Calibri"/>
                <a:cs typeface="Calibri"/>
              </a:rPr>
              <a:t>McGill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University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</a:tabLst>
            </a:pPr>
            <a:r>
              <a:rPr sz="1800" spc="-10" dirty="0">
                <a:latin typeface="Calibri"/>
                <a:cs typeface="Calibri"/>
              </a:rPr>
              <a:t>University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British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Columbia</a:t>
            </a:r>
            <a:endParaRPr sz="18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1800" spc="-10" dirty="0">
                <a:latin typeface="Calibri"/>
                <a:cs typeface="Calibri"/>
              </a:rPr>
              <a:t>University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Alberta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alibri"/>
                <a:cs typeface="Calibri"/>
              </a:rPr>
              <a:t>Apart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above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there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8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more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Universities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Canada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appear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top</a:t>
            </a:r>
            <a:r>
              <a:rPr sz="1800" spc="-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300</a:t>
            </a:r>
            <a:r>
              <a:rPr sz="1800" spc="3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universities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world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rankings.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1232" y="3748469"/>
            <a:ext cx="3083560" cy="172466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2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McMaster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University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Montreal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Waterloo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17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Western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Ontario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97015" y="3803317"/>
            <a:ext cx="2227580" cy="1767839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37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Calgary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27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Queens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University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27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Dalhousie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University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25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Ottawa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8743" y="2674696"/>
            <a:ext cx="99282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Q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: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level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programs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offeredby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Universities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Universities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Universities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7147" y="1841957"/>
            <a:ext cx="9997440" cy="176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900" marR="354330" indent="-457834">
              <a:lnSpc>
                <a:spcPct val="100000"/>
              </a:lnSpc>
              <a:spcBef>
                <a:spcPts val="110"/>
              </a:spcBef>
              <a:buChar char="•"/>
              <a:tabLst>
                <a:tab pos="469900" algn="l"/>
              </a:tabLst>
            </a:pPr>
            <a:r>
              <a:rPr sz="2800" dirty="0">
                <a:latin typeface="Arial MT"/>
                <a:cs typeface="Arial MT"/>
              </a:rPr>
              <a:t>UG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Diploma,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PG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Diploma/Graduate</a:t>
            </a:r>
            <a:r>
              <a:rPr sz="2800" spc="-1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Certificate,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Bachelors, </a:t>
            </a:r>
            <a:r>
              <a:rPr sz="2800" dirty="0">
                <a:latin typeface="Arial MT"/>
                <a:cs typeface="Arial MT"/>
              </a:rPr>
              <a:t>Masters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and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PhD</a:t>
            </a:r>
            <a:r>
              <a:rPr sz="2800" spc="-1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programs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Font typeface="Arial MT"/>
              <a:buChar char="•"/>
            </a:pPr>
            <a:endParaRPr sz="2800">
              <a:latin typeface="Arial MT"/>
              <a:cs typeface="Arial MT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sz="2800" dirty="0">
                <a:latin typeface="Arial MT"/>
                <a:cs typeface="Arial MT"/>
              </a:rPr>
              <a:t>Masters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and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PhD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Programs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are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available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at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Universities</a:t>
            </a:r>
            <a:r>
              <a:rPr sz="2800" spc="-220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only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158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10"/>
              </a:spcBef>
            </a:pPr>
            <a:r>
              <a:rPr dirty="0"/>
              <a:t>Community</a:t>
            </a:r>
            <a:r>
              <a:rPr spc="-20" dirty="0"/>
              <a:t> </a:t>
            </a:r>
            <a:r>
              <a:rPr spc="-10" dirty="0"/>
              <a:t>Colleges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7994" y="2641168"/>
            <a:ext cx="803211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many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Community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colleges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there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3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437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105"/>
              </a:spcBef>
            </a:pPr>
            <a:r>
              <a:rPr dirty="0"/>
              <a:t>Community</a:t>
            </a:r>
            <a:r>
              <a:rPr spc="-5" dirty="0"/>
              <a:t> </a:t>
            </a:r>
            <a:r>
              <a:rPr spc="-10" dirty="0"/>
              <a:t>Colleges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85135" y="2691460"/>
            <a:ext cx="725360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10" dirty="0">
                <a:latin typeface="Calibri"/>
                <a:cs typeface="Calibri"/>
              </a:rPr>
              <a:t>There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150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Community</a:t>
            </a:r>
            <a:r>
              <a:rPr sz="2800" spc="-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Colleges</a:t>
            </a:r>
            <a:r>
              <a:rPr sz="2800" spc="-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across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712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110"/>
              </a:spcBef>
            </a:pPr>
            <a:r>
              <a:rPr dirty="0"/>
              <a:t>Programs</a:t>
            </a:r>
            <a:r>
              <a:rPr spc="-100" dirty="0"/>
              <a:t> </a:t>
            </a:r>
            <a:r>
              <a:rPr spc="-10" dirty="0"/>
              <a:t>offered</a:t>
            </a:r>
            <a:r>
              <a:rPr spc="-150" dirty="0"/>
              <a:t> </a:t>
            </a:r>
            <a:r>
              <a:rPr dirty="0"/>
              <a:t>by</a:t>
            </a:r>
            <a:r>
              <a:rPr spc="-95" dirty="0"/>
              <a:t> </a:t>
            </a:r>
            <a:r>
              <a:rPr spc="-10" dirty="0"/>
              <a:t>Colleges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45360" y="2664028"/>
            <a:ext cx="944626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579234" algn="l"/>
              </a:tabLst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level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programs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offeredby</a:t>
            </a:r>
            <a:r>
              <a:rPr sz="2800" dirty="0">
                <a:latin typeface="Calibri"/>
                <a:cs typeface="Calibri"/>
              </a:rPr>
              <a:t>	Colleges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10"/>
              </a:spcBef>
            </a:pPr>
            <a:r>
              <a:rPr dirty="0"/>
              <a:t>Programs</a:t>
            </a:r>
            <a:r>
              <a:rPr spc="-100" dirty="0"/>
              <a:t> </a:t>
            </a:r>
            <a:r>
              <a:rPr spc="-10" dirty="0"/>
              <a:t>offered</a:t>
            </a:r>
            <a:r>
              <a:rPr spc="-150" dirty="0"/>
              <a:t> </a:t>
            </a:r>
            <a:r>
              <a:rPr dirty="0"/>
              <a:t>by</a:t>
            </a:r>
            <a:r>
              <a:rPr spc="-95" dirty="0"/>
              <a:t> </a:t>
            </a:r>
            <a:r>
              <a:rPr spc="-10" dirty="0"/>
              <a:t>Colleges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3107" y="2786583"/>
            <a:ext cx="10060940" cy="850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3240"/>
              </a:lnSpc>
              <a:spcBef>
                <a:spcPts val="110"/>
              </a:spcBef>
              <a:tabLst>
                <a:tab pos="6386830" algn="l"/>
              </a:tabLst>
            </a:pPr>
            <a:r>
              <a:rPr sz="2800" dirty="0">
                <a:latin typeface="Calibri"/>
                <a:cs typeface="Calibri"/>
              </a:rPr>
              <a:t>UG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Diplomas,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University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80" dirty="0">
                <a:latin typeface="Calibri"/>
                <a:cs typeface="Calibri"/>
              </a:rPr>
              <a:t>Transfer</a:t>
            </a:r>
            <a:r>
              <a:rPr sz="2800" spc="-3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programs,</a:t>
            </a:r>
            <a:r>
              <a:rPr sz="2800" dirty="0">
                <a:latin typeface="Calibri"/>
                <a:cs typeface="Calibri"/>
              </a:rPr>
              <a:t>	Bachelor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Degrees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PG</a:t>
            </a:r>
            <a:endParaRPr sz="2800">
              <a:latin typeface="Calibri"/>
              <a:cs typeface="Calibri"/>
            </a:endParaRPr>
          </a:p>
          <a:p>
            <a:pPr marL="658495" algn="ctr">
              <a:lnSpc>
                <a:spcPts val="3240"/>
              </a:lnSpc>
            </a:pPr>
            <a:r>
              <a:rPr sz="2800" spc="-10" dirty="0">
                <a:latin typeface="Calibri"/>
                <a:cs typeface="Calibri"/>
              </a:rPr>
              <a:t>Diplomas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0564" y="405460"/>
            <a:ext cx="37858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Duration</a:t>
            </a:r>
            <a:r>
              <a:rPr spc="-125" dirty="0"/>
              <a:t> </a:t>
            </a:r>
            <a:r>
              <a:rPr dirty="0"/>
              <a:t>of</a:t>
            </a:r>
            <a:r>
              <a:rPr spc="-160" dirty="0"/>
              <a:t> </a:t>
            </a:r>
            <a:r>
              <a:rPr spc="-10" dirty="0"/>
              <a:t>Qualifications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50696" y="2885948"/>
            <a:ext cx="96901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durations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Degrees</a:t>
            </a:r>
            <a:r>
              <a:rPr sz="2800" spc="-2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Diplomas in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8919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Categorization</a:t>
            </a:r>
            <a:r>
              <a:rPr spc="-70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spc="-60" dirty="0"/>
              <a:t>Duration</a:t>
            </a:r>
            <a:r>
              <a:rPr spc="-120" dirty="0"/>
              <a:t> </a:t>
            </a:r>
            <a:r>
              <a:rPr dirty="0"/>
              <a:t>of</a:t>
            </a:r>
            <a:r>
              <a:rPr spc="-270" dirty="0"/>
              <a:t> </a:t>
            </a:r>
            <a:r>
              <a:rPr spc="-10" dirty="0"/>
              <a:t>Qualifications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77379" y="1236852"/>
          <a:ext cx="11162665" cy="4228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1125"/>
                <a:gridCol w="8511540"/>
              </a:tblGrid>
              <a:tr h="5505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Degrees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  <a:lnT w="12700">
                      <a:solidFill>
                        <a:srgbClr val="4470C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spc="-3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Duration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0C4"/>
                      </a:solidFill>
                      <a:prstDash val="solid"/>
                    </a:lnL>
                    <a:lnT w="12700">
                      <a:solidFill>
                        <a:srgbClr val="4470C4"/>
                      </a:solidFill>
                      <a:prstDash val="solid"/>
                    </a:lnT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Doctoral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PhD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000" spc="-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Years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4470C4"/>
                      </a:solidFill>
                      <a:prstDash val="solid"/>
                    </a:lnL>
                    <a:solidFill>
                      <a:srgbClr val="D9E1F3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Masters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Years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4470C4"/>
                      </a:solidFill>
                      <a:prstDash val="solid"/>
                    </a:lnL>
                  </a:tcPr>
                </a:tc>
              </a:tr>
              <a:tr h="6616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PG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Diploma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/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Graduate</a:t>
                      </a:r>
                      <a:r>
                        <a:rPr sz="20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Certificate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000" spc="-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Years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4470C4"/>
                      </a:solidFill>
                      <a:prstDash val="solid"/>
                    </a:lnL>
                    <a:solidFill>
                      <a:srgbClr val="D9E1F3"/>
                    </a:solidFill>
                  </a:tcPr>
                </a:tc>
              </a:tr>
              <a:tr h="5149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Bachelors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Years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4470C4"/>
                      </a:solidFill>
                      <a:prstDash val="solid"/>
                    </a:lnL>
                  </a:tcPr>
                </a:tc>
              </a:tr>
              <a:tr h="12947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UG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Diploma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4470C4"/>
                      </a:solidFill>
                      <a:prstDash val="solid"/>
                    </a:lnL>
                    <a:lnR w="12700">
                      <a:solidFill>
                        <a:srgbClr val="4470C4"/>
                      </a:solidFill>
                      <a:prstDash val="solid"/>
                    </a:lnR>
                    <a:lnB w="76200">
                      <a:solidFill>
                        <a:srgbClr val="003396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000" spc="-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years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2-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year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Diploma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3-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year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is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Advanced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Diploma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4470C4"/>
                      </a:solidFill>
                      <a:prstDash val="solid"/>
                    </a:lnL>
                    <a:lnB w="76200">
                      <a:solidFill>
                        <a:srgbClr val="003396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Intakes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4301" y="2714319"/>
            <a:ext cx="645541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intakes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available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0455" y="2422093"/>
            <a:ext cx="51187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Calibri"/>
                <a:cs typeface="Calibri"/>
              </a:rPr>
              <a:t>Q:</a:t>
            </a:r>
            <a:r>
              <a:rPr sz="3000" b="0" spc="-65" dirty="0">
                <a:latin typeface="Calibri"/>
                <a:cs typeface="Calibri"/>
              </a:rPr>
              <a:t> </a:t>
            </a:r>
            <a:r>
              <a:rPr sz="3000" b="0" dirty="0">
                <a:latin typeface="Calibri"/>
                <a:cs typeface="Calibri"/>
              </a:rPr>
              <a:t>What</a:t>
            </a:r>
            <a:r>
              <a:rPr sz="3000" b="0" spc="-80" dirty="0">
                <a:latin typeface="Calibri"/>
                <a:cs typeface="Calibri"/>
              </a:rPr>
              <a:t> </a:t>
            </a:r>
            <a:r>
              <a:rPr sz="3000" b="0" dirty="0">
                <a:latin typeface="Calibri"/>
                <a:cs typeface="Calibri"/>
              </a:rPr>
              <a:t>is</a:t>
            </a:r>
            <a:r>
              <a:rPr sz="3000" b="0" spc="-70" dirty="0">
                <a:latin typeface="Calibri"/>
                <a:cs typeface="Calibri"/>
              </a:rPr>
              <a:t> </a:t>
            </a:r>
            <a:r>
              <a:rPr sz="3000" b="0" dirty="0">
                <a:latin typeface="Calibri"/>
                <a:cs typeface="Calibri"/>
              </a:rPr>
              <a:t>the</a:t>
            </a:r>
            <a:r>
              <a:rPr sz="3000" b="0" spc="-105" dirty="0">
                <a:latin typeface="Calibri"/>
                <a:cs typeface="Calibri"/>
              </a:rPr>
              <a:t> </a:t>
            </a:r>
            <a:r>
              <a:rPr sz="3000" b="0" spc="-10" dirty="0">
                <a:latin typeface="Calibri"/>
                <a:cs typeface="Calibri"/>
              </a:rPr>
              <a:t>capital</a:t>
            </a:r>
            <a:r>
              <a:rPr sz="3000" b="0" spc="-55" dirty="0">
                <a:latin typeface="Calibri"/>
                <a:cs typeface="Calibri"/>
              </a:rPr>
              <a:t> </a:t>
            </a:r>
            <a:r>
              <a:rPr sz="3000" b="0" dirty="0">
                <a:latin typeface="Calibri"/>
                <a:cs typeface="Calibri"/>
              </a:rPr>
              <a:t>of</a:t>
            </a:r>
            <a:r>
              <a:rPr sz="3000" b="0" spc="-170" dirty="0">
                <a:latin typeface="Calibri"/>
                <a:cs typeface="Calibri"/>
              </a:rPr>
              <a:t> </a:t>
            </a:r>
            <a:r>
              <a:rPr sz="3000" b="0" spc="-10" dirty="0">
                <a:latin typeface="Calibri"/>
                <a:cs typeface="Calibri"/>
              </a:rPr>
              <a:t>Canada?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220345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Intakes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28926" y="2154503"/>
            <a:ext cx="8379459" cy="120904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408940">
              <a:lnSpc>
                <a:spcPct val="100000"/>
              </a:lnSpc>
              <a:spcBef>
                <a:spcPts val="1395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main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Intakes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September,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January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and</a:t>
            </a:r>
            <a:r>
              <a:rPr sz="2800" b="1" spc="9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May.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800" dirty="0">
                <a:latin typeface="Calibri"/>
                <a:cs typeface="Calibri"/>
              </a:rPr>
              <a:t>There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limited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intakes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April,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July</a:t>
            </a:r>
            <a:r>
              <a:rPr sz="2800" spc="-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October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well.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0564" y="389077"/>
            <a:ext cx="463994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0" dirty="0"/>
              <a:t>English</a:t>
            </a:r>
            <a:r>
              <a:rPr spc="-150" dirty="0"/>
              <a:t> </a:t>
            </a:r>
            <a:r>
              <a:rPr spc="-10" dirty="0"/>
              <a:t>Language</a:t>
            </a:r>
            <a:r>
              <a:rPr spc="-80" dirty="0"/>
              <a:t> </a:t>
            </a:r>
            <a:r>
              <a:rPr spc="-10" dirty="0"/>
              <a:t>Requirements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18807" y="1123696"/>
          <a:ext cx="11235689" cy="4407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0"/>
                <a:gridCol w="2832735"/>
                <a:gridCol w="1927224"/>
                <a:gridCol w="2247265"/>
                <a:gridCol w="2247265"/>
              </a:tblGrid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Programs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2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Entry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Requirements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IELTS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TOEFL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PTE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99250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Masters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16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Years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full-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education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65%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above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Bachelors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6.5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(6.0)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88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62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9918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PG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Diplomas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Years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full-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education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50-55%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above in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Bachelors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6.5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(6.0)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88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62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992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Bachelors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Years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full-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education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60%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above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grade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12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6.5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(6.0)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79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62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992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UG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Diplomas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Years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full-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education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50-55%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above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grade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12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6.0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(6.0)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79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58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4024" y="984503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3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27368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Designated</a:t>
            </a:r>
            <a:r>
              <a:rPr spc="-135" dirty="0"/>
              <a:t> </a:t>
            </a:r>
            <a:r>
              <a:rPr spc="-10" dirty="0"/>
              <a:t>Learning</a:t>
            </a:r>
            <a:r>
              <a:rPr spc="-110" dirty="0"/>
              <a:t> </a:t>
            </a:r>
            <a:r>
              <a:rPr spc="-10" dirty="0"/>
              <a:t>Institutions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1796" y="1596898"/>
            <a:ext cx="10941685" cy="36531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0"/>
              </a:spcBef>
            </a:pPr>
            <a:r>
              <a:rPr sz="2000" spc="-155" dirty="0">
                <a:latin typeface="Calibri"/>
                <a:cs typeface="Calibri"/>
              </a:rPr>
              <a:t>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apply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study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permit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25" baseline="22633" dirty="0">
                <a:latin typeface="Calibri"/>
                <a:cs typeface="Calibri"/>
              </a:rPr>
              <a:t>st</a:t>
            </a:r>
            <a:r>
              <a:rPr sz="2025" spc="-37" baseline="2263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June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2014,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international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student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need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letter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acceptance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from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designated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learning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institution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2405"/>
              </a:spcBef>
            </a:pPr>
            <a:r>
              <a:rPr sz="2000" dirty="0">
                <a:latin typeface="Calibri"/>
                <a:cs typeface="Calibri"/>
              </a:rPr>
              <a:t>Each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territory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Canada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responsible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designating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educational</a:t>
            </a:r>
            <a:r>
              <a:rPr sz="2000" spc="3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institutions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post-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secondary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level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enroll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international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students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after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25" baseline="22633" dirty="0">
                <a:latin typeface="Calibri"/>
                <a:cs typeface="Calibri"/>
              </a:rPr>
              <a:t>st</a:t>
            </a:r>
            <a:r>
              <a:rPr sz="2025" spc="-22" baseline="22633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June</a:t>
            </a:r>
            <a:r>
              <a:rPr sz="2000" spc="-1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2014.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2405"/>
              </a:spcBef>
            </a:pPr>
            <a:r>
              <a:rPr sz="2000" dirty="0">
                <a:latin typeface="Calibri"/>
                <a:cs typeface="Calibri"/>
              </a:rPr>
              <a:t>This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list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designated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learning</a:t>
            </a:r>
            <a:r>
              <a:rPr sz="2000" spc="-10" dirty="0">
                <a:latin typeface="Calibri"/>
                <a:cs typeface="Calibri"/>
              </a:rPr>
              <a:t> institutions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found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below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mentioned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link.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2410"/>
              </a:spcBef>
            </a:pPr>
            <a:r>
              <a:rPr sz="18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http://www.cic.gc.ca/english/study/study-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institutions-list.asp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18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  <a:tabLst>
                <a:tab pos="8561070" algn="l"/>
              </a:tabLst>
            </a:pPr>
            <a:r>
              <a:rPr sz="2000" dirty="0">
                <a:latin typeface="Calibri"/>
                <a:cs typeface="Calibri"/>
              </a:rPr>
              <a:t>If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study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permit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application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25" baseline="22633" dirty="0">
                <a:latin typeface="Calibri"/>
                <a:cs typeface="Calibri"/>
              </a:rPr>
              <a:t>st</a:t>
            </a:r>
            <a:r>
              <a:rPr sz="2025" spc="-30" baseline="2263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June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2014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letter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	acceptance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institution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designated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international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students,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visa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refused.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4024" y="883919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1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3" y="42671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437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105"/>
              </a:spcBef>
            </a:pPr>
            <a:r>
              <a:rPr spc="-60" dirty="0"/>
              <a:t>Work</a:t>
            </a:r>
            <a:r>
              <a:rPr spc="-110" dirty="0"/>
              <a:t> </a:t>
            </a:r>
            <a:r>
              <a:rPr spc="-20" dirty="0"/>
              <a:t>Permit</a:t>
            </a:r>
            <a:r>
              <a:rPr spc="-105" dirty="0"/>
              <a:t> </a:t>
            </a:r>
            <a:r>
              <a:rPr spc="-25" dirty="0"/>
              <a:t>for</a:t>
            </a:r>
            <a:r>
              <a:rPr spc="-120" dirty="0"/>
              <a:t> </a:t>
            </a:r>
            <a:r>
              <a:rPr spc="-10" dirty="0"/>
              <a:t>Students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85366" y="2627833"/>
            <a:ext cx="9040495" cy="1092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79750" marR="5080" indent="-3067685">
              <a:lnSpc>
                <a:spcPct val="125099"/>
              </a:lnSpc>
              <a:spcBef>
                <a:spcPts val="95"/>
              </a:spcBef>
              <a:tabLst>
                <a:tab pos="7066915" algn="l"/>
              </a:tabLst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criteria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International</a:t>
            </a:r>
            <a:r>
              <a:rPr sz="2800" spc="-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Students</a:t>
            </a:r>
            <a:r>
              <a:rPr sz="2800" dirty="0">
                <a:latin typeface="Calibri"/>
                <a:cs typeface="Calibri"/>
              </a:rPr>
              <a:t>	to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work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while studying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7985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110"/>
              </a:spcBef>
            </a:pPr>
            <a:r>
              <a:rPr spc="-60" dirty="0"/>
              <a:t>Work</a:t>
            </a:r>
            <a:r>
              <a:rPr spc="-95" dirty="0"/>
              <a:t> </a:t>
            </a:r>
            <a:r>
              <a:rPr spc="-40" dirty="0"/>
              <a:t>Permit</a:t>
            </a:r>
            <a:r>
              <a:rPr spc="-125" dirty="0"/>
              <a:t> </a:t>
            </a:r>
            <a:r>
              <a:rPr spc="-35" dirty="0"/>
              <a:t>for</a:t>
            </a:r>
            <a:r>
              <a:rPr spc="-80" dirty="0"/>
              <a:t> </a:t>
            </a:r>
            <a:r>
              <a:rPr spc="-10" dirty="0"/>
              <a:t>Students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796" y="1457705"/>
            <a:ext cx="10959465" cy="412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Students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eligible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work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part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time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off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campus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from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day</a:t>
            </a:r>
            <a:r>
              <a:rPr sz="1800" b="1" spc="10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one.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alibri"/>
                <a:cs typeface="Calibri"/>
              </a:rPr>
              <a:t>Study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permits</a:t>
            </a:r>
            <a:r>
              <a:rPr sz="1800" spc="3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automatically</a:t>
            </a:r>
            <a:r>
              <a:rPr sz="1800" spc="3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authorize</a:t>
            </a:r>
            <a:r>
              <a:rPr sz="1800" spc="3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3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holder</a:t>
            </a:r>
            <a:r>
              <a:rPr sz="1800" spc="3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2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on/off-</a:t>
            </a:r>
            <a:r>
              <a:rPr sz="1800" dirty="0">
                <a:latin typeface="Calibri"/>
                <a:cs typeface="Calibri"/>
              </a:rPr>
              <a:t>campus</a:t>
            </a:r>
            <a:r>
              <a:rPr sz="1800" spc="3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2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24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hours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week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during</a:t>
            </a:r>
            <a:r>
              <a:rPr sz="1800" spc="32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academic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session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full-</a:t>
            </a:r>
            <a:r>
              <a:rPr sz="1800" dirty="0">
                <a:latin typeface="Calibri"/>
                <a:cs typeface="Calibri"/>
              </a:rPr>
              <a:t>time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(There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2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set</a:t>
            </a:r>
            <a:r>
              <a:rPr sz="1800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number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hours</a:t>
            </a:r>
            <a:r>
              <a:rPr sz="1800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week</a:t>
            </a:r>
            <a:r>
              <a:rPr sz="1800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counts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‘full-</a:t>
            </a:r>
            <a:r>
              <a:rPr sz="1800" dirty="0">
                <a:latin typeface="Calibri"/>
                <a:cs typeface="Calibri"/>
              </a:rPr>
              <a:t>time’</a:t>
            </a:r>
            <a:r>
              <a:rPr sz="1800" spc="2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work)</a:t>
            </a:r>
            <a:r>
              <a:rPr sz="1800" spc="2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during </a:t>
            </a:r>
            <a:r>
              <a:rPr sz="1800" dirty="0">
                <a:latin typeface="Calibri"/>
                <a:cs typeface="Calibri"/>
              </a:rPr>
              <a:t>scheduled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breaks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without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need to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apply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separate</a:t>
            </a:r>
            <a:r>
              <a:rPr sz="1800" dirty="0">
                <a:latin typeface="Calibri"/>
                <a:cs typeface="Calibri"/>
              </a:rPr>
              <a:t> work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permit.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study permit</a:t>
            </a:r>
            <a:r>
              <a:rPr sz="1800" spc="4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holder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should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pursuing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academic,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vocational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professional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training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six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months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more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leads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degree, diploma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certificate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at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Designated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Learning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Institution.</a:t>
            </a:r>
            <a:endParaRPr sz="1800">
              <a:latin typeface="Calibri"/>
              <a:cs typeface="Calibri"/>
            </a:endParaRPr>
          </a:p>
          <a:p>
            <a:pPr marL="27305" marR="35560" algn="just">
              <a:lnSpc>
                <a:spcPct val="101699"/>
              </a:lnSpc>
              <a:spcBef>
                <a:spcPts val="2105"/>
              </a:spcBef>
            </a:pPr>
            <a:r>
              <a:rPr sz="1800" b="1" spc="-10" dirty="0">
                <a:latin typeface="Calibri"/>
                <a:cs typeface="Calibri"/>
              </a:rPr>
              <a:t>Co-</a:t>
            </a:r>
            <a:r>
              <a:rPr sz="1800" b="1" dirty="0">
                <a:latin typeface="Calibri"/>
                <a:cs typeface="Calibri"/>
              </a:rPr>
              <a:t>op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&amp;</a:t>
            </a:r>
            <a:r>
              <a:rPr sz="1800" b="1" spc="1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Internship</a:t>
            </a:r>
            <a:r>
              <a:rPr sz="1800" b="1" spc="1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Programmes</a:t>
            </a:r>
            <a:r>
              <a:rPr sz="1800" b="1" spc="1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:</a:t>
            </a:r>
            <a:r>
              <a:rPr sz="1800" b="1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Many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20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programs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inbuilt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internships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two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semesters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which </a:t>
            </a:r>
            <a:r>
              <a:rPr sz="1800" spc="-25" dirty="0">
                <a:latin typeface="Calibri"/>
                <a:cs typeface="Calibri"/>
              </a:rPr>
              <a:t>provide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opportunity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student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first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exposure</a:t>
            </a:r>
            <a:r>
              <a:rPr sz="1800" spc="3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experience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Industry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relating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area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55"/>
              </a:spcBef>
            </a:pPr>
            <a:endParaRPr sz="1800">
              <a:latin typeface="Calibri"/>
              <a:cs typeface="Calibri"/>
            </a:endParaRPr>
          </a:p>
          <a:p>
            <a:pPr marL="368935" indent="-34417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68935" algn="l"/>
              </a:tabLst>
            </a:pPr>
            <a:r>
              <a:rPr sz="1800" spc="-10" dirty="0">
                <a:latin typeface="Calibri"/>
                <a:cs typeface="Calibri"/>
              </a:rPr>
              <a:t>Co-</a:t>
            </a:r>
            <a:r>
              <a:rPr sz="1800" dirty="0">
                <a:latin typeface="Calibri"/>
                <a:cs typeface="Calibri"/>
              </a:rPr>
              <a:t>ops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semester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mostly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paid.</a:t>
            </a:r>
            <a:endParaRPr sz="1800">
              <a:latin typeface="Calibri"/>
              <a:cs typeface="Calibri"/>
            </a:endParaRPr>
          </a:p>
          <a:p>
            <a:pPr marL="368935" indent="-341630">
              <a:lnSpc>
                <a:spcPct val="100000"/>
              </a:lnSpc>
              <a:spcBef>
                <a:spcPts val="550"/>
              </a:spcBef>
              <a:buFont typeface="Wingdings"/>
              <a:buChar char=""/>
              <a:tabLst>
                <a:tab pos="368935" algn="l"/>
              </a:tabLst>
            </a:pPr>
            <a:r>
              <a:rPr sz="1800" spc="-20" dirty="0">
                <a:latin typeface="Calibri"/>
                <a:cs typeface="Calibri"/>
              </a:rPr>
              <a:t>Internships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for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lesser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time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i.e.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days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30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days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3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paid.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5158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10"/>
              </a:spcBef>
            </a:pPr>
            <a:r>
              <a:rPr spc="-40" dirty="0"/>
              <a:t>Post</a:t>
            </a:r>
            <a:r>
              <a:rPr spc="-95" dirty="0"/>
              <a:t> </a:t>
            </a:r>
            <a:r>
              <a:rPr dirty="0"/>
              <a:t>Study</a:t>
            </a:r>
            <a:r>
              <a:rPr spc="-80" dirty="0"/>
              <a:t> </a:t>
            </a:r>
            <a:r>
              <a:rPr spc="-60" dirty="0"/>
              <a:t>Work</a:t>
            </a:r>
            <a:r>
              <a:rPr spc="-180" dirty="0"/>
              <a:t> </a:t>
            </a:r>
            <a:r>
              <a:rPr spc="-20" dirty="0"/>
              <a:t>Visa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76040" y="2699461"/>
            <a:ext cx="477837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45" dirty="0">
                <a:latin typeface="Calibri"/>
                <a:cs typeface="Calibri"/>
              </a:rPr>
              <a:t> Post</a:t>
            </a:r>
            <a:r>
              <a:rPr sz="2800" spc="-11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Work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Visa?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8686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110"/>
              </a:spcBef>
            </a:pPr>
            <a:r>
              <a:rPr spc="-10" dirty="0"/>
              <a:t>Post</a:t>
            </a:r>
            <a:r>
              <a:rPr spc="-85" dirty="0"/>
              <a:t> </a:t>
            </a:r>
            <a:r>
              <a:rPr dirty="0"/>
              <a:t>Study</a:t>
            </a:r>
            <a:r>
              <a:rPr spc="-30" dirty="0"/>
              <a:t> </a:t>
            </a:r>
            <a:r>
              <a:rPr spc="-40" dirty="0"/>
              <a:t>Work</a:t>
            </a:r>
            <a:r>
              <a:rPr spc="-100" dirty="0"/>
              <a:t> </a:t>
            </a:r>
            <a:r>
              <a:rPr spc="-20" dirty="0"/>
              <a:t>Visa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5311" y="1486027"/>
            <a:ext cx="11191240" cy="3907154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21590">
              <a:lnSpc>
                <a:spcPct val="78900"/>
              </a:lnSpc>
              <a:spcBef>
                <a:spcPts val="555"/>
              </a:spcBef>
              <a:tabLst>
                <a:tab pos="8591550" algn="l"/>
              </a:tabLst>
            </a:pPr>
            <a:r>
              <a:rPr sz="1800" dirty="0">
                <a:latin typeface="Calibri"/>
                <a:cs typeface="Calibri"/>
              </a:rPr>
              <a:t>All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international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who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graduated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Canadian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post-</a:t>
            </a:r>
            <a:r>
              <a:rPr sz="1800" dirty="0">
                <a:latin typeface="Calibri"/>
                <a:cs typeface="Calibri"/>
              </a:rPr>
              <a:t>secondary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institution</a:t>
            </a:r>
            <a:r>
              <a:rPr sz="1800" dirty="0">
                <a:latin typeface="Calibri"/>
                <a:cs typeface="Calibri"/>
              </a:rPr>
              <a:t>	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 </a:t>
            </a:r>
            <a:r>
              <a:rPr sz="1800" spc="-45" dirty="0">
                <a:latin typeface="Calibri"/>
                <a:cs typeface="Calibri"/>
              </a:rPr>
              <a:t>Work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gain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valuable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Canadian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</a:t>
            </a:r>
            <a:r>
              <a:rPr sz="1800" spc="114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experience.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800" spc="-125" dirty="0">
                <a:latin typeface="Calibri"/>
                <a:cs typeface="Calibri"/>
              </a:rPr>
              <a:t>To</a:t>
            </a:r>
            <a:r>
              <a:rPr sz="1800" spc="-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Post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Work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Visa,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international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Should</a:t>
            </a:r>
            <a:r>
              <a:rPr sz="1800" spc="3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studied</a:t>
            </a:r>
            <a:r>
              <a:rPr sz="1800" b="1" spc="3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full-</a:t>
            </a:r>
            <a:r>
              <a:rPr sz="1800" b="1" dirty="0">
                <a:latin typeface="Calibri"/>
                <a:cs typeface="Calibri"/>
              </a:rPr>
              <a:t>time</a:t>
            </a:r>
            <a:r>
              <a:rPr sz="1800" b="1" spc="3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for</a:t>
            </a:r>
            <a:r>
              <a:rPr sz="1800" b="1" spc="3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at</a:t>
            </a:r>
            <a:r>
              <a:rPr sz="1800" b="1" spc="3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least</a:t>
            </a:r>
            <a:r>
              <a:rPr sz="1800" b="1" spc="3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eight</a:t>
            </a:r>
            <a:r>
              <a:rPr sz="1800" b="1" spc="3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months</a:t>
            </a:r>
            <a:r>
              <a:rPr sz="1800" b="1" spc="3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preceding</a:t>
            </a:r>
            <a:r>
              <a:rPr sz="1800" spc="3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3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completion</a:t>
            </a:r>
            <a:r>
              <a:rPr sz="1800" spc="3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3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3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</a:t>
            </a:r>
            <a:r>
              <a:rPr sz="1800" spc="3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have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latin typeface="Calibri"/>
                <a:cs typeface="Calibri"/>
              </a:rPr>
              <a:t>graduated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Designated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Learning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Institution.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  <a:tab pos="8933180" algn="l"/>
              </a:tabLst>
            </a:pPr>
            <a:r>
              <a:rPr sz="1800" dirty="0">
                <a:latin typeface="Calibri"/>
                <a:cs typeface="Calibri"/>
              </a:rPr>
              <a:t>Must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have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completed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passed</a:t>
            </a:r>
            <a:r>
              <a:rPr sz="1800" b="1" spc="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1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</a:t>
            </a:r>
            <a:r>
              <a:rPr sz="1800" b="1" spc="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114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received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written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notification</a:t>
            </a:r>
            <a:r>
              <a:rPr sz="1800" dirty="0">
                <a:latin typeface="Calibri"/>
                <a:cs typeface="Calibri"/>
              </a:rPr>
              <a:t>	that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they</a:t>
            </a:r>
            <a:r>
              <a:rPr sz="1800" spc="1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10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obtain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degree,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diploma,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certificate.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  <a:tab pos="930275" algn="l"/>
                <a:tab pos="1588135" algn="l"/>
                <a:tab pos="2000250" algn="l"/>
                <a:tab pos="2250440" algn="l"/>
                <a:tab pos="2804795" algn="l"/>
                <a:tab pos="3460750" algn="l"/>
                <a:tab pos="4082415" algn="l"/>
                <a:tab pos="4859655" algn="l"/>
                <a:tab pos="5607050" algn="l"/>
                <a:tab pos="6091555" algn="l"/>
                <a:tab pos="6658609" algn="l"/>
                <a:tab pos="6988175" algn="l"/>
                <a:tab pos="7966709" algn="l"/>
                <a:tab pos="8865870" algn="l"/>
              </a:tabLst>
            </a:pPr>
            <a:r>
              <a:rPr sz="1800" b="1" spc="-20" dirty="0">
                <a:latin typeface="Calibri"/>
                <a:cs typeface="Calibri"/>
              </a:rPr>
              <a:t>Must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0" dirty="0">
                <a:latin typeface="Calibri"/>
                <a:cs typeface="Calibri"/>
              </a:rPr>
              <a:t>apply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5" dirty="0">
                <a:latin typeface="Calibri"/>
                <a:cs typeface="Calibri"/>
              </a:rPr>
              <a:t>for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50" dirty="0">
                <a:latin typeface="Calibri"/>
                <a:cs typeface="Calibri"/>
              </a:rPr>
              <a:t>a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0" dirty="0">
                <a:latin typeface="Calibri"/>
                <a:cs typeface="Calibri"/>
              </a:rPr>
              <a:t>post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0" dirty="0">
                <a:latin typeface="Calibri"/>
                <a:cs typeface="Calibri"/>
              </a:rPr>
              <a:t>study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0" dirty="0">
                <a:latin typeface="Calibri"/>
                <a:cs typeface="Calibri"/>
              </a:rPr>
              <a:t>work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10" dirty="0">
                <a:latin typeface="Calibri"/>
                <a:cs typeface="Calibri"/>
              </a:rPr>
              <a:t>permit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10" dirty="0">
                <a:latin typeface="Calibri"/>
                <a:cs typeface="Calibri"/>
              </a:rPr>
              <a:t>within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5" dirty="0">
                <a:latin typeface="Calibri"/>
                <a:cs typeface="Calibri"/>
              </a:rPr>
              <a:t>180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0" dirty="0">
                <a:latin typeface="Calibri"/>
                <a:cs typeface="Calibri"/>
              </a:rPr>
              <a:t>days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of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receiving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written</a:t>
            </a:r>
            <a:r>
              <a:rPr sz="1800" dirty="0">
                <a:latin typeface="Calibri"/>
                <a:cs typeface="Calibri"/>
              </a:rPr>
              <a:t>	confirmation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way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final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marksheets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academic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institution.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Post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Work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provides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restrictions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type 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employment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4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requirement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job </a:t>
            </a:r>
            <a:r>
              <a:rPr sz="1800" spc="-10" dirty="0">
                <a:latin typeface="Calibri"/>
                <a:cs typeface="Calibri"/>
              </a:rPr>
              <a:t>offer.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16863" y="950975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172085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Post</a:t>
            </a:r>
            <a:r>
              <a:rPr spc="-80" dirty="0"/>
              <a:t> </a:t>
            </a:r>
            <a:r>
              <a:rPr dirty="0"/>
              <a:t>Study</a:t>
            </a:r>
            <a:r>
              <a:rPr spc="-75" dirty="0"/>
              <a:t> </a:t>
            </a:r>
            <a:r>
              <a:rPr spc="-60" dirty="0"/>
              <a:t>Work</a:t>
            </a:r>
            <a:r>
              <a:rPr spc="-175" dirty="0"/>
              <a:t> </a:t>
            </a:r>
            <a:r>
              <a:rPr spc="-20" dirty="0"/>
              <a:t>Visa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418189" y="1926513"/>
            <a:ext cx="10314940" cy="2698750"/>
            <a:chOff x="418189" y="1926513"/>
            <a:chExt cx="10314940" cy="26987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3029" y="1958300"/>
              <a:ext cx="5053447" cy="24608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5071" y="2993136"/>
              <a:ext cx="1391285" cy="139128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8189" y="1926513"/>
              <a:ext cx="3223895" cy="2423160"/>
            </a:xfrm>
            <a:custGeom>
              <a:avLst/>
              <a:gdLst/>
              <a:ahLst/>
              <a:cxnLst/>
              <a:rect l="l" t="t" r="r" b="b"/>
              <a:pathLst>
                <a:path w="3223895" h="2423160">
                  <a:moveTo>
                    <a:pt x="2520462" y="0"/>
                  </a:moveTo>
                  <a:lnTo>
                    <a:pt x="2475078" y="349"/>
                  </a:lnTo>
                  <a:lnTo>
                    <a:pt x="2430116" y="3548"/>
                  </a:lnTo>
                  <a:lnTo>
                    <a:pt x="2385691" y="9532"/>
                  </a:lnTo>
                  <a:lnTo>
                    <a:pt x="2341922" y="18237"/>
                  </a:lnTo>
                  <a:lnTo>
                    <a:pt x="2298926" y="29598"/>
                  </a:lnTo>
                  <a:lnTo>
                    <a:pt x="2256821" y="43550"/>
                  </a:lnTo>
                  <a:lnTo>
                    <a:pt x="2215725" y="60028"/>
                  </a:lnTo>
                  <a:lnTo>
                    <a:pt x="2175754" y="78968"/>
                  </a:lnTo>
                  <a:lnTo>
                    <a:pt x="2137026" y="100306"/>
                  </a:lnTo>
                  <a:lnTo>
                    <a:pt x="2099659" y="123975"/>
                  </a:lnTo>
                  <a:lnTo>
                    <a:pt x="2063771" y="149912"/>
                  </a:lnTo>
                  <a:lnTo>
                    <a:pt x="2029479" y="178052"/>
                  </a:lnTo>
                  <a:lnTo>
                    <a:pt x="1996900" y="208330"/>
                  </a:lnTo>
                  <a:lnTo>
                    <a:pt x="1966152" y="240681"/>
                  </a:lnTo>
                  <a:lnTo>
                    <a:pt x="1937353" y="275041"/>
                  </a:lnTo>
                  <a:lnTo>
                    <a:pt x="1910619" y="311345"/>
                  </a:lnTo>
                  <a:lnTo>
                    <a:pt x="1886070" y="349529"/>
                  </a:lnTo>
                  <a:lnTo>
                    <a:pt x="1863821" y="389526"/>
                  </a:lnTo>
                  <a:lnTo>
                    <a:pt x="1843991" y="431274"/>
                  </a:lnTo>
                  <a:lnTo>
                    <a:pt x="1826697" y="474707"/>
                  </a:lnTo>
                  <a:lnTo>
                    <a:pt x="1812057" y="519760"/>
                  </a:lnTo>
                  <a:lnTo>
                    <a:pt x="1716045" y="851230"/>
                  </a:lnTo>
                  <a:lnTo>
                    <a:pt x="1700172" y="895589"/>
                  </a:lnTo>
                  <a:lnTo>
                    <a:pt x="1679396" y="936714"/>
                  </a:lnTo>
                  <a:lnTo>
                    <a:pt x="1654151" y="974365"/>
                  </a:lnTo>
                  <a:lnTo>
                    <a:pt x="1624875" y="1008302"/>
                  </a:lnTo>
                  <a:lnTo>
                    <a:pt x="1592000" y="1038286"/>
                  </a:lnTo>
                  <a:lnTo>
                    <a:pt x="1555964" y="1064075"/>
                  </a:lnTo>
                  <a:lnTo>
                    <a:pt x="1517201" y="1085430"/>
                  </a:lnTo>
                  <a:lnTo>
                    <a:pt x="1476146" y="1102112"/>
                  </a:lnTo>
                  <a:lnTo>
                    <a:pt x="1433235" y="1113879"/>
                  </a:lnTo>
                  <a:lnTo>
                    <a:pt x="1388903" y="1120492"/>
                  </a:lnTo>
                  <a:lnTo>
                    <a:pt x="1343585" y="1121712"/>
                  </a:lnTo>
                  <a:lnTo>
                    <a:pt x="1297717" y="1117297"/>
                  </a:lnTo>
                  <a:lnTo>
                    <a:pt x="1251733" y="1107008"/>
                  </a:lnTo>
                  <a:lnTo>
                    <a:pt x="920263" y="1011123"/>
                  </a:lnTo>
                  <a:lnTo>
                    <a:pt x="874359" y="999425"/>
                  </a:lnTo>
                  <a:lnTo>
                    <a:pt x="828407" y="990836"/>
                  </a:lnTo>
                  <a:lnTo>
                    <a:pt x="782524" y="985291"/>
                  </a:lnTo>
                  <a:lnTo>
                    <a:pt x="736827" y="982726"/>
                  </a:lnTo>
                  <a:lnTo>
                    <a:pt x="691435" y="983075"/>
                  </a:lnTo>
                  <a:lnTo>
                    <a:pt x="646464" y="986274"/>
                  </a:lnTo>
                  <a:lnTo>
                    <a:pt x="602032" y="992258"/>
                  </a:lnTo>
                  <a:lnTo>
                    <a:pt x="558257" y="1000963"/>
                  </a:lnTo>
                  <a:lnTo>
                    <a:pt x="515255" y="1012324"/>
                  </a:lnTo>
                  <a:lnTo>
                    <a:pt x="473145" y="1026276"/>
                  </a:lnTo>
                  <a:lnTo>
                    <a:pt x="432045" y="1042754"/>
                  </a:lnTo>
                  <a:lnTo>
                    <a:pt x="392070" y="1061694"/>
                  </a:lnTo>
                  <a:lnTo>
                    <a:pt x="353340" y="1083032"/>
                  </a:lnTo>
                  <a:lnTo>
                    <a:pt x="315971" y="1106701"/>
                  </a:lnTo>
                  <a:lnTo>
                    <a:pt x="280082" y="1132638"/>
                  </a:lnTo>
                  <a:lnTo>
                    <a:pt x="245789" y="1160778"/>
                  </a:lnTo>
                  <a:lnTo>
                    <a:pt x="213209" y="1191056"/>
                  </a:lnTo>
                  <a:lnTo>
                    <a:pt x="182462" y="1223407"/>
                  </a:lnTo>
                  <a:lnTo>
                    <a:pt x="153663" y="1257767"/>
                  </a:lnTo>
                  <a:lnTo>
                    <a:pt x="126931" y="1294071"/>
                  </a:lnTo>
                  <a:lnTo>
                    <a:pt x="102383" y="1332255"/>
                  </a:lnTo>
                  <a:lnTo>
                    <a:pt x="80136" y="1372252"/>
                  </a:lnTo>
                  <a:lnTo>
                    <a:pt x="60309" y="1414000"/>
                  </a:lnTo>
                  <a:lnTo>
                    <a:pt x="43017" y="1457433"/>
                  </a:lnTo>
                  <a:lnTo>
                    <a:pt x="28380" y="1502486"/>
                  </a:lnTo>
                  <a:lnTo>
                    <a:pt x="16687" y="1548377"/>
                  </a:lnTo>
                  <a:lnTo>
                    <a:pt x="8102" y="1594317"/>
                  </a:lnTo>
                  <a:lnTo>
                    <a:pt x="2561" y="1640189"/>
                  </a:lnTo>
                  <a:lnTo>
                    <a:pt x="0" y="1685876"/>
                  </a:lnTo>
                  <a:lnTo>
                    <a:pt x="352" y="1731259"/>
                  </a:lnTo>
                  <a:lnTo>
                    <a:pt x="3555" y="1776222"/>
                  </a:lnTo>
                  <a:lnTo>
                    <a:pt x="9543" y="1820646"/>
                  </a:lnTo>
                  <a:lnTo>
                    <a:pt x="18251" y="1864415"/>
                  </a:lnTo>
                  <a:lnTo>
                    <a:pt x="29614" y="1907411"/>
                  </a:lnTo>
                  <a:lnTo>
                    <a:pt x="43568" y="1949516"/>
                  </a:lnTo>
                  <a:lnTo>
                    <a:pt x="60049" y="1990613"/>
                  </a:lnTo>
                  <a:lnTo>
                    <a:pt x="78990" y="2030584"/>
                  </a:lnTo>
                  <a:lnTo>
                    <a:pt x="100329" y="2069311"/>
                  </a:lnTo>
                  <a:lnTo>
                    <a:pt x="123999" y="2106678"/>
                  </a:lnTo>
                  <a:lnTo>
                    <a:pt x="149936" y="2142566"/>
                  </a:lnTo>
                  <a:lnTo>
                    <a:pt x="178076" y="2176859"/>
                  </a:lnTo>
                  <a:lnTo>
                    <a:pt x="208353" y="2209438"/>
                  </a:lnTo>
                  <a:lnTo>
                    <a:pt x="240703" y="2240185"/>
                  </a:lnTo>
                  <a:lnTo>
                    <a:pt x="275061" y="2268985"/>
                  </a:lnTo>
                  <a:lnTo>
                    <a:pt x="311363" y="2295718"/>
                  </a:lnTo>
                  <a:lnTo>
                    <a:pt x="349543" y="2320268"/>
                  </a:lnTo>
                  <a:lnTo>
                    <a:pt x="389537" y="2342517"/>
                  </a:lnTo>
                  <a:lnTo>
                    <a:pt x="431281" y="2362346"/>
                  </a:lnTo>
                  <a:lnTo>
                    <a:pt x="474708" y="2379640"/>
                  </a:lnTo>
                  <a:lnTo>
                    <a:pt x="519756" y="2394280"/>
                  </a:lnTo>
                  <a:lnTo>
                    <a:pt x="565655" y="2405978"/>
                  </a:lnTo>
                  <a:lnTo>
                    <a:pt x="611604" y="2414568"/>
                  </a:lnTo>
                  <a:lnTo>
                    <a:pt x="657483" y="2420113"/>
                  </a:lnTo>
                  <a:lnTo>
                    <a:pt x="703176" y="2422678"/>
                  </a:lnTo>
                  <a:lnTo>
                    <a:pt x="748566" y="2422329"/>
                  </a:lnTo>
                  <a:lnTo>
                    <a:pt x="793534" y="2419130"/>
                  </a:lnTo>
                  <a:lnTo>
                    <a:pt x="837964" y="2413146"/>
                  </a:lnTo>
                  <a:lnTo>
                    <a:pt x="881737" y="2404441"/>
                  </a:lnTo>
                  <a:lnTo>
                    <a:pt x="924737" y="2393080"/>
                  </a:lnTo>
                  <a:lnTo>
                    <a:pt x="966846" y="2379128"/>
                  </a:lnTo>
                  <a:lnTo>
                    <a:pt x="1007945" y="2362649"/>
                  </a:lnTo>
                  <a:lnTo>
                    <a:pt x="1047919" y="2343709"/>
                  </a:lnTo>
                  <a:lnTo>
                    <a:pt x="1086649" y="2322372"/>
                  </a:lnTo>
                  <a:lnTo>
                    <a:pt x="1124017" y="2298703"/>
                  </a:lnTo>
                  <a:lnTo>
                    <a:pt x="1159907" y="2272766"/>
                  </a:lnTo>
                  <a:lnTo>
                    <a:pt x="1194201" y="2244626"/>
                  </a:lnTo>
                  <a:lnTo>
                    <a:pt x="1226781" y="2214348"/>
                  </a:lnTo>
                  <a:lnTo>
                    <a:pt x="1257530" y="2181997"/>
                  </a:lnTo>
                  <a:lnTo>
                    <a:pt x="1286330" y="2147637"/>
                  </a:lnTo>
                  <a:lnTo>
                    <a:pt x="1313063" y="2111332"/>
                  </a:lnTo>
                  <a:lnTo>
                    <a:pt x="1337613" y="2073149"/>
                  </a:lnTo>
                  <a:lnTo>
                    <a:pt x="1359862" y="2033151"/>
                  </a:lnTo>
                  <a:lnTo>
                    <a:pt x="1379692" y="1991403"/>
                  </a:lnTo>
                  <a:lnTo>
                    <a:pt x="1396986" y="1947971"/>
                  </a:lnTo>
                  <a:lnTo>
                    <a:pt x="1411626" y="1902917"/>
                  </a:lnTo>
                  <a:lnTo>
                    <a:pt x="1507511" y="1571447"/>
                  </a:lnTo>
                  <a:lnTo>
                    <a:pt x="1523411" y="1527088"/>
                  </a:lnTo>
                  <a:lnTo>
                    <a:pt x="1544211" y="1485963"/>
                  </a:lnTo>
                  <a:lnTo>
                    <a:pt x="1569474" y="1448311"/>
                  </a:lnTo>
                  <a:lnTo>
                    <a:pt x="1598767" y="1414372"/>
                  </a:lnTo>
                  <a:lnTo>
                    <a:pt x="1631654" y="1384385"/>
                  </a:lnTo>
                  <a:lnTo>
                    <a:pt x="1667700" y="1358590"/>
                  </a:lnTo>
                  <a:lnTo>
                    <a:pt x="1706470" y="1337228"/>
                  </a:lnTo>
                  <a:lnTo>
                    <a:pt x="1747530" y="1320536"/>
                  </a:lnTo>
                  <a:lnTo>
                    <a:pt x="1790445" y="1308757"/>
                  </a:lnTo>
                  <a:lnTo>
                    <a:pt x="1834779" y="1302128"/>
                  </a:lnTo>
                  <a:lnTo>
                    <a:pt x="1880098" y="1300889"/>
                  </a:lnTo>
                  <a:lnTo>
                    <a:pt x="1925967" y="1305281"/>
                  </a:lnTo>
                  <a:lnTo>
                    <a:pt x="1971950" y="1315542"/>
                  </a:lnTo>
                  <a:lnTo>
                    <a:pt x="2303420" y="1411554"/>
                  </a:lnTo>
                  <a:lnTo>
                    <a:pt x="2349311" y="1423252"/>
                  </a:lnTo>
                  <a:lnTo>
                    <a:pt x="2395251" y="1431842"/>
                  </a:lnTo>
                  <a:lnTo>
                    <a:pt x="2441123" y="1437387"/>
                  </a:lnTo>
                  <a:lnTo>
                    <a:pt x="2486809" y="1439952"/>
                  </a:lnTo>
                  <a:lnTo>
                    <a:pt x="2532193" y="1439603"/>
                  </a:lnTo>
                  <a:lnTo>
                    <a:pt x="2577156" y="1436404"/>
                  </a:lnTo>
                  <a:lnTo>
                    <a:pt x="2621580" y="1430420"/>
                  </a:lnTo>
                  <a:lnTo>
                    <a:pt x="2665349" y="1421715"/>
                  </a:lnTo>
                  <a:lnTo>
                    <a:pt x="2708345" y="1410354"/>
                  </a:lnTo>
                  <a:lnTo>
                    <a:pt x="2750450" y="1396402"/>
                  </a:lnTo>
                  <a:lnTo>
                    <a:pt x="2791547" y="1379923"/>
                  </a:lnTo>
                  <a:lnTo>
                    <a:pt x="2831518" y="1360983"/>
                  </a:lnTo>
                  <a:lnTo>
                    <a:pt x="2870245" y="1339646"/>
                  </a:lnTo>
                  <a:lnTo>
                    <a:pt x="2907612" y="1315977"/>
                  </a:lnTo>
                  <a:lnTo>
                    <a:pt x="2943500" y="1290040"/>
                  </a:lnTo>
                  <a:lnTo>
                    <a:pt x="2977793" y="1261900"/>
                  </a:lnTo>
                  <a:lnTo>
                    <a:pt x="3010371" y="1231622"/>
                  </a:lnTo>
                  <a:lnTo>
                    <a:pt x="3041119" y="1199271"/>
                  </a:lnTo>
                  <a:lnTo>
                    <a:pt x="3069919" y="1164911"/>
                  </a:lnTo>
                  <a:lnTo>
                    <a:pt x="3096652" y="1128606"/>
                  </a:lnTo>
                  <a:lnTo>
                    <a:pt x="3121202" y="1090423"/>
                  </a:lnTo>
                  <a:lnTo>
                    <a:pt x="3143450" y="1050425"/>
                  </a:lnTo>
                  <a:lnTo>
                    <a:pt x="3163280" y="1008677"/>
                  </a:lnTo>
                  <a:lnTo>
                    <a:pt x="3180574" y="965245"/>
                  </a:lnTo>
                  <a:lnTo>
                    <a:pt x="3195214" y="920191"/>
                  </a:lnTo>
                  <a:lnTo>
                    <a:pt x="3206912" y="874286"/>
                  </a:lnTo>
                  <a:lnTo>
                    <a:pt x="3215501" y="828333"/>
                  </a:lnTo>
                  <a:lnTo>
                    <a:pt x="3221046" y="782448"/>
                  </a:lnTo>
                  <a:lnTo>
                    <a:pt x="3223612" y="736751"/>
                  </a:lnTo>
                  <a:lnTo>
                    <a:pt x="3223263" y="691358"/>
                  </a:lnTo>
                  <a:lnTo>
                    <a:pt x="3220064" y="646386"/>
                  </a:lnTo>
                  <a:lnTo>
                    <a:pt x="3214079" y="601954"/>
                  </a:lnTo>
                  <a:lnTo>
                    <a:pt x="3205374" y="558179"/>
                  </a:lnTo>
                  <a:lnTo>
                    <a:pt x="3194014" y="515179"/>
                  </a:lnTo>
                  <a:lnTo>
                    <a:pt x="3180062" y="473070"/>
                  </a:lnTo>
                  <a:lnTo>
                    <a:pt x="3163583" y="431971"/>
                  </a:lnTo>
                  <a:lnTo>
                    <a:pt x="3144643" y="391999"/>
                  </a:lnTo>
                  <a:lnTo>
                    <a:pt x="3123306" y="353271"/>
                  </a:lnTo>
                  <a:lnTo>
                    <a:pt x="3099637" y="315906"/>
                  </a:lnTo>
                  <a:lnTo>
                    <a:pt x="3073700" y="280020"/>
                  </a:lnTo>
                  <a:lnTo>
                    <a:pt x="3045560" y="245731"/>
                  </a:lnTo>
                  <a:lnTo>
                    <a:pt x="3015282" y="213157"/>
                  </a:lnTo>
                  <a:lnTo>
                    <a:pt x="2982930" y="182415"/>
                  </a:lnTo>
                  <a:lnTo>
                    <a:pt x="2948570" y="153623"/>
                  </a:lnTo>
                  <a:lnTo>
                    <a:pt x="2912266" y="126899"/>
                  </a:lnTo>
                  <a:lnTo>
                    <a:pt x="2874083" y="102359"/>
                  </a:lnTo>
                  <a:lnTo>
                    <a:pt x="2834085" y="80121"/>
                  </a:lnTo>
                  <a:lnTo>
                    <a:pt x="2792337" y="60303"/>
                  </a:lnTo>
                  <a:lnTo>
                    <a:pt x="2748904" y="43023"/>
                  </a:lnTo>
                  <a:lnTo>
                    <a:pt x="2703851" y="28397"/>
                  </a:lnTo>
                  <a:lnTo>
                    <a:pt x="2657961" y="16699"/>
                  </a:lnTo>
                  <a:lnTo>
                    <a:pt x="2612020" y="8110"/>
                  </a:lnTo>
                  <a:lnTo>
                    <a:pt x="2566148" y="2565"/>
                  </a:lnTo>
                  <a:lnTo>
                    <a:pt x="25204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0655" y="1944624"/>
              <a:ext cx="1388237" cy="13882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815" y="2932176"/>
              <a:ext cx="1388236" cy="138518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33448" y="2098482"/>
              <a:ext cx="3193415" cy="2477135"/>
            </a:xfrm>
            <a:custGeom>
              <a:avLst/>
              <a:gdLst/>
              <a:ahLst/>
              <a:cxnLst/>
              <a:rect l="l" t="t" r="r" b="b"/>
              <a:pathLst>
                <a:path w="3193415" h="2477135">
                  <a:moveTo>
                    <a:pt x="2467915" y="0"/>
                  </a:moveTo>
                  <a:lnTo>
                    <a:pt x="2422563" y="1731"/>
                  </a:lnTo>
                  <a:lnTo>
                    <a:pt x="2377719" y="6298"/>
                  </a:lnTo>
                  <a:lnTo>
                    <a:pt x="2333497" y="13633"/>
                  </a:lnTo>
                  <a:lnTo>
                    <a:pt x="2290013" y="23667"/>
                  </a:lnTo>
                  <a:lnTo>
                    <a:pt x="2247383" y="36333"/>
                  </a:lnTo>
                  <a:lnTo>
                    <a:pt x="2205721" y="51561"/>
                  </a:lnTo>
                  <a:lnTo>
                    <a:pt x="2165145" y="69283"/>
                  </a:lnTo>
                  <a:lnTo>
                    <a:pt x="2125768" y="89432"/>
                  </a:lnTo>
                  <a:lnTo>
                    <a:pt x="2087707" y="111939"/>
                  </a:lnTo>
                  <a:lnTo>
                    <a:pt x="2051078" y="136735"/>
                  </a:lnTo>
                  <a:lnTo>
                    <a:pt x="2015995" y="163752"/>
                  </a:lnTo>
                  <a:lnTo>
                    <a:pt x="1982574" y="192923"/>
                  </a:lnTo>
                  <a:lnTo>
                    <a:pt x="1950931" y="224179"/>
                  </a:lnTo>
                  <a:lnTo>
                    <a:pt x="1921181" y="257451"/>
                  </a:lnTo>
                  <a:lnTo>
                    <a:pt x="1893441" y="292672"/>
                  </a:lnTo>
                  <a:lnTo>
                    <a:pt x="1867824" y="329772"/>
                  </a:lnTo>
                  <a:lnTo>
                    <a:pt x="1844448" y="368684"/>
                  </a:lnTo>
                  <a:lnTo>
                    <a:pt x="1823427" y="409340"/>
                  </a:lnTo>
                  <a:lnTo>
                    <a:pt x="1804877" y="451671"/>
                  </a:lnTo>
                  <a:lnTo>
                    <a:pt x="1788913" y="495608"/>
                  </a:lnTo>
                  <a:lnTo>
                    <a:pt x="1775652" y="541085"/>
                  </a:lnTo>
                  <a:lnTo>
                    <a:pt x="1689800" y="875349"/>
                  </a:lnTo>
                  <a:lnTo>
                    <a:pt x="1675287" y="920168"/>
                  </a:lnTo>
                  <a:lnTo>
                    <a:pt x="1655774" y="961903"/>
                  </a:lnTo>
                  <a:lnTo>
                    <a:pt x="1631688" y="1000301"/>
                  </a:lnTo>
                  <a:lnTo>
                    <a:pt x="1603457" y="1035110"/>
                  </a:lnTo>
                  <a:lnTo>
                    <a:pt x="1571510" y="1066078"/>
                  </a:lnTo>
                  <a:lnTo>
                    <a:pt x="1536274" y="1092952"/>
                  </a:lnTo>
                  <a:lnTo>
                    <a:pt x="1498177" y="1115479"/>
                  </a:lnTo>
                  <a:lnTo>
                    <a:pt x="1457647" y="1133407"/>
                  </a:lnTo>
                  <a:lnTo>
                    <a:pt x="1415113" y="1146483"/>
                  </a:lnTo>
                  <a:lnTo>
                    <a:pt x="1371002" y="1154456"/>
                  </a:lnTo>
                  <a:lnTo>
                    <a:pt x="1325742" y="1157072"/>
                  </a:lnTo>
                  <a:lnTo>
                    <a:pt x="1279762" y="1154078"/>
                  </a:lnTo>
                  <a:lnTo>
                    <a:pt x="1233489" y="1145224"/>
                  </a:lnTo>
                  <a:lnTo>
                    <a:pt x="899225" y="1059372"/>
                  </a:lnTo>
                  <a:lnTo>
                    <a:pt x="852986" y="1049078"/>
                  </a:lnTo>
                  <a:lnTo>
                    <a:pt x="806794" y="1041893"/>
                  </a:lnTo>
                  <a:lnTo>
                    <a:pt x="760763" y="1037751"/>
                  </a:lnTo>
                  <a:lnTo>
                    <a:pt x="715009" y="1036582"/>
                  </a:lnTo>
                  <a:lnTo>
                    <a:pt x="669648" y="1038317"/>
                  </a:lnTo>
                  <a:lnTo>
                    <a:pt x="624795" y="1042889"/>
                  </a:lnTo>
                  <a:lnTo>
                    <a:pt x="580566" y="1050229"/>
                  </a:lnTo>
                  <a:lnTo>
                    <a:pt x="537076" y="1060268"/>
                  </a:lnTo>
                  <a:lnTo>
                    <a:pt x="494441" y="1072938"/>
                  </a:lnTo>
                  <a:lnTo>
                    <a:pt x="452776" y="1088171"/>
                  </a:lnTo>
                  <a:lnTo>
                    <a:pt x="412197" y="1105898"/>
                  </a:lnTo>
                  <a:lnTo>
                    <a:pt x="372819" y="1126052"/>
                  </a:lnTo>
                  <a:lnTo>
                    <a:pt x="334758" y="1148562"/>
                  </a:lnTo>
                  <a:lnTo>
                    <a:pt x="298130" y="1173361"/>
                  </a:lnTo>
                  <a:lnTo>
                    <a:pt x="263049" y="1200381"/>
                  </a:lnTo>
                  <a:lnTo>
                    <a:pt x="229632" y="1229553"/>
                  </a:lnTo>
                  <a:lnTo>
                    <a:pt x="197994" y="1260809"/>
                  </a:lnTo>
                  <a:lnTo>
                    <a:pt x="168251" y="1294080"/>
                  </a:lnTo>
                  <a:lnTo>
                    <a:pt x="140517" y="1329298"/>
                  </a:lnTo>
                  <a:lnTo>
                    <a:pt x="114909" y="1366395"/>
                  </a:lnTo>
                  <a:lnTo>
                    <a:pt x="91543" y="1405301"/>
                  </a:lnTo>
                  <a:lnTo>
                    <a:pt x="70533" y="1445949"/>
                  </a:lnTo>
                  <a:lnTo>
                    <a:pt x="51995" y="1488270"/>
                  </a:lnTo>
                  <a:lnTo>
                    <a:pt x="36045" y="1532196"/>
                  </a:lnTo>
                  <a:lnTo>
                    <a:pt x="22798" y="1577659"/>
                  </a:lnTo>
                  <a:lnTo>
                    <a:pt x="12503" y="1623897"/>
                  </a:lnTo>
                  <a:lnTo>
                    <a:pt x="5317" y="1670090"/>
                  </a:lnTo>
                  <a:lnTo>
                    <a:pt x="1172" y="1716120"/>
                  </a:lnTo>
                  <a:lnTo>
                    <a:pt x="0" y="1761874"/>
                  </a:lnTo>
                  <a:lnTo>
                    <a:pt x="1731" y="1807235"/>
                  </a:lnTo>
                  <a:lnTo>
                    <a:pt x="6298" y="1852088"/>
                  </a:lnTo>
                  <a:lnTo>
                    <a:pt x="13633" y="1896317"/>
                  </a:lnTo>
                  <a:lnTo>
                    <a:pt x="23667" y="1939807"/>
                  </a:lnTo>
                  <a:lnTo>
                    <a:pt x="36333" y="1982442"/>
                  </a:lnTo>
                  <a:lnTo>
                    <a:pt x="51561" y="2024107"/>
                  </a:lnTo>
                  <a:lnTo>
                    <a:pt x="69283" y="2064687"/>
                  </a:lnTo>
                  <a:lnTo>
                    <a:pt x="89432" y="2104064"/>
                  </a:lnTo>
                  <a:lnTo>
                    <a:pt x="111939" y="2142125"/>
                  </a:lnTo>
                  <a:lnTo>
                    <a:pt x="136735" y="2178754"/>
                  </a:lnTo>
                  <a:lnTo>
                    <a:pt x="163752" y="2213834"/>
                  </a:lnTo>
                  <a:lnTo>
                    <a:pt x="192923" y="2247251"/>
                  </a:lnTo>
                  <a:lnTo>
                    <a:pt x="224179" y="2278889"/>
                  </a:lnTo>
                  <a:lnTo>
                    <a:pt x="257451" y="2308633"/>
                  </a:lnTo>
                  <a:lnTo>
                    <a:pt x="292672" y="2336366"/>
                  </a:lnTo>
                  <a:lnTo>
                    <a:pt x="329772" y="2361974"/>
                  </a:lnTo>
                  <a:lnTo>
                    <a:pt x="368684" y="2385341"/>
                  </a:lnTo>
                  <a:lnTo>
                    <a:pt x="409340" y="2406351"/>
                  </a:lnTo>
                  <a:lnTo>
                    <a:pt x="451671" y="2424889"/>
                  </a:lnTo>
                  <a:lnTo>
                    <a:pt x="495608" y="2440839"/>
                  </a:lnTo>
                  <a:lnTo>
                    <a:pt x="541085" y="2454086"/>
                  </a:lnTo>
                  <a:lnTo>
                    <a:pt x="587309" y="2464380"/>
                  </a:lnTo>
                  <a:lnTo>
                    <a:pt x="633487" y="2471566"/>
                  </a:lnTo>
                  <a:lnTo>
                    <a:pt x="679506" y="2475711"/>
                  </a:lnTo>
                  <a:lnTo>
                    <a:pt x="725249" y="2476884"/>
                  </a:lnTo>
                  <a:lnTo>
                    <a:pt x="770600" y="2475152"/>
                  </a:lnTo>
                  <a:lnTo>
                    <a:pt x="815445" y="2470585"/>
                  </a:lnTo>
                  <a:lnTo>
                    <a:pt x="859666" y="2463250"/>
                  </a:lnTo>
                  <a:lnTo>
                    <a:pt x="903150" y="2453216"/>
                  </a:lnTo>
                  <a:lnTo>
                    <a:pt x="945781" y="2440551"/>
                  </a:lnTo>
                  <a:lnTo>
                    <a:pt x="987442" y="2425323"/>
                  </a:lnTo>
                  <a:lnTo>
                    <a:pt x="1028019" y="2407600"/>
                  </a:lnTo>
                  <a:lnTo>
                    <a:pt x="1067395" y="2387452"/>
                  </a:lnTo>
                  <a:lnTo>
                    <a:pt x="1105456" y="2364945"/>
                  </a:lnTo>
                  <a:lnTo>
                    <a:pt x="1142086" y="2340149"/>
                  </a:lnTo>
                  <a:lnTo>
                    <a:pt x="1177169" y="2313131"/>
                  </a:lnTo>
                  <a:lnTo>
                    <a:pt x="1210590" y="2283960"/>
                  </a:lnTo>
                  <a:lnTo>
                    <a:pt x="1242232" y="2252705"/>
                  </a:lnTo>
                  <a:lnTo>
                    <a:pt x="1271982" y="2219432"/>
                  </a:lnTo>
                  <a:lnTo>
                    <a:pt x="1299723" y="2184212"/>
                  </a:lnTo>
                  <a:lnTo>
                    <a:pt x="1325339" y="2147111"/>
                  </a:lnTo>
                  <a:lnTo>
                    <a:pt x="1348716" y="2108199"/>
                  </a:lnTo>
                  <a:lnTo>
                    <a:pt x="1369737" y="2067544"/>
                  </a:lnTo>
                  <a:lnTo>
                    <a:pt x="1388287" y="2025213"/>
                  </a:lnTo>
                  <a:lnTo>
                    <a:pt x="1404250" y="1981275"/>
                  </a:lnTo>
                  <a:lnTo>
                    <a:pt x="1417512" y="1935799"/>
                  </a:lnTo>
                  <a:lnTo>
                    <a:pt x="1503364" y="1601662"/>
                  </a:lnTo>
                  <a:lnTo>
                    <a:pt x="1517876" y="1556816"/>
                  </a:lnTo>
                  <a:lnTo>
                    <a:pt x="1537390" y="1515058"/>
                  </a:lnTo>
                  <a:lnTo>
                    <a:pt x="1561476" y="1476640"/>
                  </a:lnTo>
                  <a:lnTo>
                    <a:pt x="1589706" y="1441815"/>
                  </a:lnTo>
                  <a:lnTo>
                    <a:pt x="1621654" y="1410835"/>
                  </a:lnTo>
                  <a:lnTo>
                    <a:pt x="1656890" y="1383952"/>
                  </a:lnTo>
                  <a:lnTo>
                    <a:pt x="1694987" y="1361417"/>
                  </a:lnTo>
                  <a:lnTo>
                    <a:pt x="1735516" y="1343484"/>
                  </a:lnTo>
                  <a:lnTo>
                    <a:pt x="1778051" y="1330404"/>
                  </a:lnTo>
                  <a:lnTo>
                    <a:pt x="1822161" y="1322429"/>
                  </a:lnTo>
                  <a:lnTo>
                    <a:pt x="1867421" y="1319812"/>
                  </a:lnTo>
                  <a:lnTo>
                    <a:pt x="1913402" y="1322805"/>
                  </a:lnTo>
                  <a:lnTo>
                    <a:pt x="1959675" y="1331660"/>
                  </a:lnTo>
                  <a:lnTo>
                    <a:pt x="2293939" y="1417512"/>
                  </a:lnTo>
                  <a:lnTo>
                    <a:pt x="2340177" y="1427806"/>
                  </a:lnTo>
                  <a:lnTo>
                    <a:pt x="2386370" y="1434992"/>
                  </a:lnTo>
                  <a:lnTo>
                    <a:pt x="2432400" y="1439137"/>
                  </a:lnTo>
                  <a:lnTo>
                    <a:pt x="2478154" y="1440310"/>
                  </a:lnTo>
                  <a:lnTo>
                    <a:pt x="2523515" y="1438578"/>
                  </a:lnTo>
                  <a:lnTo>
                    <a:pt x="2568368" y="1434011"/>
                  </a:lnTo>
                  <a:lnTo>
                    <a:pt x="2612597" y="1426676"/>
                  </a:lnTo>
                  <a:lnTo>
                    <a:pt x="2656087" y="1416642"/>
                  </a:lnTo>
                  <a:lnTo>
                    <a:pt x="2698722" y="1403977"/>
                  </a:lnTo>
                  <a:lnTo>
                    <a:pt x="2740387" y="1388749"/>
                  </a:lnTo>
                  <a:lnTo>
                    <a:pt x="2780967" y="1371026"/>
                  </a:lnTo>
                  <a:lnTo>
                    <a:pt x="2820344" y="1350878"/>
                  </a:lnTo>
                  <a:lnTo>
                    <a:pt x="2858405" y="1328371"/>
                  </a:lnTo>
                  <a:lnTo>
                    <a:pt x="2895034" y="1303575"/>
                  </a:lnTo>
                  <a:lnTo>
                    <a:pt x="2930114" y="1276557"/>
                  </a:lnTo>
                  <a:lnTo>
                    <a:pt x="2963531" y="1247386"/>
                  </a:lnTo>
                  <a:lnTo>
                    <a:pt x="2995169" y="1216131"/>
                  </a:lnTo>
                  <a:lnTo>
                    <a:pt x="3024913" y="1182858"/>
                  </a:lnTo>
                  <a:lnTo>
                    <a:pt x="3052646" y="1147638"/>
                  </a:lnTo>
                  <a:lnTo>
                    <a:pt x="3078254" y="1110537"/>
                  </a:lnTo>
                  <a:lnTo>
                    <a:pt x="3101621" y="1071625"/>
                  </a:lnTo>
                  <a:lnTo>
                    <a:pt x="3122631" y="1030970"/>
                  </a:lnTo>
                  <a:lnTo>
                    <a:pt x="3141169" y="988639"/>
                  </a:lnTo>
                  <a:lnTo>
                    <a:pt x="3157119" y="944701"/>
                  </a:lnTo>
                  <a:lnTo>
                    <a:pt x="3170366" y="899225"/>
                  </a:lnTo>
                  <a:lnTo>
                    <a:pt x="3180660" y="852987"/>
                  </a:lnTo>
                  <a:lnTo>
                    <a:pt x="3187846" y="806796"/>
                  </a:lnTo>
                  <a:lnTo>
                    <a:pt x="3191991" y="760768"/>
                  </a:lnTo>
                  <a:lnTo>
                    <a:pt x="3193164" y="715018"/>
                  </a:lnTo>
                  <a:lnTo>
                    <a:pt x="3191432" y="669661"/>
                  </a:lnTo>
                  <a:lnTo>
                    <a:pt x="3186865" y="624812"/>
                  </a:lnTo>
                  <a:lnTo>
                    <a:pt x="3179530" y="580588"/>
                  </a:lnTo>
                  <a:lnTo>
                    <a:pt x="3169496" y="537103"/>
                  </a:lnTo>
                  <a:lnTo>
                    <a:pt x="3156831" y="494473"/>
                  </a:lnTo>
                  <a:lnTo>
                    <a:pt x="3141603" y="452813"/>
                  </a:lnTo>
                  <a:lnTo>
                    <a:pt x="3123880" y="412238"/>
                  </a:lnTo>
                  <a:lnTo>
                    <a:pt x="3103732" y="372865"/>
                  </a:lnTo>
                  <a:lnTo>
                    <a:pt x="3081225" y="334808"/>
                  </a:lnTo>
                  <a:lnTo>
                    <a:pt x="3056429" y="298182"/>
                  </a:lnTo>
                  <a:lnTo>
                    <a:pt x="3029411" y="263104"/>
                  </a:lnTo>
                  <a:lnTo>
                    <a:pt x="3000240" y="229688"/>
                  </a:lnTo>
                  <a:lnTo>
                    <a:pt x="2968985" y="198050"/>
                  </a:lnTo>
                  <a:lnTo>
                    <a:pt x="2935712" y="168306"/>
                  </a:lnTo>
                  <a:lnTo>
                    <a:pt x="2900492" y="140570"/>
                  </a:lnTo>
                  <a:lnTo>
                    <a:pt x="2863391" y="114958"/>
                  </a:lnTo>
                  <a:lnTo>
                    <a:pt x="2824479" y="91586"/>
                  </a:lnTo>
                  <a:lnTo>
                    <a:pt x="2783824" y="70568"/>
                  </a:lnTo>
                  <a:lnTo>
                    <a:pt x="2741493" y="52021"/>
                  </a:lnTo>
                  <a:lnTo>
                    <a:pt x="2697555" y="36059"/>
                  </a:lnTo>
                  <a:lnTo>
                    <a:pt x="2652079" y="22798"/>
                  </a:lnTo>
                  <a:lnTo>
                    <a:pt x="2605855" y="12503"/>
                  </a:lnTo>
                  <a:lnTo>
                    <a:pt x="2559676" y="5317"/>
                  </a:lnTo>
                  <a:lnTo>
                    <a:pt x="2513657" y="1172"/>
                  </a:lnTo>
                  <a:lnTo>
                    <a:pt x="246791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33448" y="2098482"/>
              <a:ext cx="3193415" cy="2477135"/>
            </a:xfrm>
            <a:custGeom>
              <a:avLst/>
              <a:gdLst/>
              <a:ahLst/>
              <a:cxnLst/>
              <a:rect l="l" t="t" r="r" b="b"/>
              <a:pathLst>
                <a:path w="3193415" h="2477135">
                  <a:moveTo>
                    <a:pt x="2652079" y="22798"/>
                  </a:moveTo>
                  <a:lnTo>
                    <a:pt x="2697555" y="36059"/>
                  </a:lnTo>
                  <a:lnTo>
                    <a:pt x="2741493" y="52021"/>
                  </a:lnTo>
                  <a:lnTo>
                    <a:pt x="2783824" y="70568"/>
                  </a:lnTo>
                  <a:lnTo>
                    <a:pt x="2824479" y="91586"/>
                  </a:lnTo>
                  <a:lnTo>
                    <a:pt x="2863391" y="114958"/>
                  </a:lnTo>
                  <a:lnTo>
                    <a:pt x="2900492" y="140570"/>
                  </a:lnTo>
                  <a:lnTo>
                    <a:pt x="2935712" y="168306"/>
                  </a:lnTo>
                  <a:lnTo>
                    <a:pt x="2968985" y="198050"/>
                  </a:lnTo>
                  <a:lnTo>
                    <a:pt x="3000240" y="229688"/>
                  </a:lnTo>
                  <a:lnTo>
                    <a:pt x="3029411" y="263104"/>
                  </a:lnTo>
                  <a:lnTo>
                    <a:pt x="3056429" y="298182"/>
                  </a:lnTo>
                  <a:lnTo>
                    <a:pt x="3081225" y="334808"/>
                  </a:lnTo>
                  <a:lnTo>
                    <a:pt x="3103732" y="372865"/>
                  </a:lnTo>
                  <a:lnTo>
                    <a:pt x="3123880" y="412238"/>
                  </a:lnTo>
                  <a:lnTo>
                    <a:pt x="3141603" y="452813"/>
                  </a:lnTo>
                  <a:lnTo>
                    <a:pt x="3156831" y="494473"/>
                  </a:lnTo>
                  <a:lnTo>
                    <a:pt x="3169496" y="537103"/>
                  </a:lnTo>
                  <a:lnTo>
                    <a:pt x="3179530" y="580588"/>
                  </a:lnTo>
                  <a:lnTo>
                    <a:pt x="3186865" y="624812"/>
                  </a:lnTo>
                  <a:lnTo>
                    <a:pt x="3191432" y="669661"/>
                  </a:lnTo>
                  <a:lnTo>
                    <a:pt x="3193164" y="715018"/>
                  </a:lnTo>
                  <a:lnTo>
                    <a:pt x="3191991" y="760768"/>
                  </a:lnTo>
                  <a:lnTo>
                    <a:pt x="3187846" y="806796"/>
                  </a:lnTo>
                  <a:lnTo>
                    <a:pt x="3180660" y="852987"/>
                  </a:lnTo>
                  <a:lnTo>
                    <a:pt x="3170366" y="899225"/>
                  </a:lnTo>
                  <a:lnTo>
                    <a:pt x="3157119" y="944701"/>
                  </a:lnTo>
                  <a:lnTo>
                    <a:pt x="3141169" y="988639"/>
                  </a:lnTo>
                  <a:lnTo>
                    <a:pt x="3122631" y="1030970"/>
                  </a:lnTo>
                  <a:lnTo>
                    <a:pt x="3101621" y="1071625"/>
                  </a:lnTo>
                  <a:lnTo>
                    <a:pt x="3078254" y="1110537"/>
                  </a:lnTo>
                  <a:lnTo>
                    <a:pt x="3052646" y="1147638"/>
                  </a:lnTo>
                  <a:lnTo>
                    <a:pt x="3024913" y="1182858"/>
                  </a:lnTo>
                  <a:lnTo>
                    <a:pt x="2995169" y="1216131"/>
                  </a:lnTo>
                  <a:lnTo>
                    <a:pt x="2963531" y="1247386"/>
                  </a:lnTo>
                  <a:lnTo>
                    <a:pt x="2930114" y="1276557"/>
                  </a:lnTo>
                  <a:lnTo>
                    <a:pt x="2895034" y="1303575"/>
                  </a:lnTo>
                  <a:lnTo>
                    <a:pt x="2858405" y="1328371"/>
                  </a:lnTo>
                  <a:lnTo>
                    <a:pt x="2820344" y="1350878"/>
                  </a:lnTo>
                  <a:lnTo>
                    <a:pt x="2780967" y="1371026"/>
                  </a:lnTo>
                  <a:lnTo>
                    <a:pt x="2740387" y="1388749"/>
                  </a:lnTo>
                  <a:lnTo>
                    <a:pt x="2698722" y="1403977"/>
                  </a:lnTo>
                  <a:lnTo>
                    <a:pt x="2656087" y="1416642"/>
                  </a:lnTo>
                  <a:lnTo>
                    <a:pt x="2612597" y="1426676"/>
                  </a:lnTo>
                  <a:lnTo>
                    <a:pt x="2568368" y="1434011"/>
                  </a:lnTo>
                  <a:lnTo>
                    <a:pt x="2523515" y="1438578"/>
                  </a:lnTo>
                  <a:lnTo>
                    <a:pt x="2478154" y="1440310"/>
                  </a:lnTo>
                  <a:lnTo>
                    <a:pt x="2432400" y="1439137"/>
                  </a:lnTo>
                  <a:lnTo>
                    <a:pt x="2386370" y="1434992"/>
                  </a:lnTo>
                  <a:lnTo>
                    <a:pt x="2340177" y="1427806"/>
                  </a:lnTo>
                  <a:lnTo>
                    <a:pt x="2293939" y="1417512"/>
                  </a:lnTo>
                  <a:lnTo>
                    <a:pt x="1959675" y="1331660"/>
                  </a:lnTo>
                  <a:lnTo>
                    <a:pt x="1913402" y="1322805"/>
                  </a:lnTo>
                  <a:lnTo>
                    <a:pt x="1867421" y="1319812"/>
                  </a:lnTo>
                  <a:lnTo>
                    <a:pt x="1822161" y="1322429"/>
                  </a:lnTo>
                  <a:lnTo>
                    <a:pt x="1778051" y="1330404"/>
                  </a:lnTo>
                  <a:lnTo>
                    <a:pt x="1735516" y="1343484"/>
                  </a:lnTo>
                  <a:lnTo>
                    <a:pt x="1694987" y="1361417"/>
                  </a:lnTo>
                  <a:lnTo>
                    <a:pt x="1656890" y="1383952"/>
                  </a:lnTo>
                  <a:lnTo>
                    <a:pt x="1621654" y="1410835"/>
                  </a:lnTo>
                  <a:lnTo>
                    <a:pt x="1589706" y="1441815"/>
                  </a:lnTo>
                  <a:lnTo>
                    <a:pt x="1561476" y="1476640"/>
                  </a:lnTo>
                  <a:lnTo>
                    <a:pt x="1537390" y="1515058"/>
                  </a:lnTo>
                  <a:lnTo>
                    <a:pt x="1517876" y="1556816"/>
                  </a:lnTo>
                  <a:lnTo>
                    <a:pt x="1503364" y="1601662"/>
                  </a:lnTo>
                  <a:lnTo>
                    <a:pt x="1417512" y="1935799"/>
                  </a:lnTo>
                  <a:lnTo>
                    <a:pt x="1404250" y="1981275"/>
                  </a:lnTo>
                  <a:lnTo>
                    <a:pt x="1388287" y="2025213"/>
                  </a:lnTo>
                  <a:lnTo>
                    <a:pt x="1369737" y="2067544"/>
                  </a:lnTo>
                  <a:lnTo>
                    <a:pt x="1348716" y="2108199"/>
                  </a:lnTo>
                  <a:lnTo>
                    <a:pt x="1325339" y="2147111"/>
                  </a:lnTo>
                  <a:lnTo>
                    <a:pt x="1299723" y="2184212"/>
                  </a:lnTo>
                  <a:lnTo>
                    <a:pt x="1271982" y="2219432"/>
                  </a:lnTo>
                  <a:lnTo>
                    <a:pt x="1242232" y="2252705"/>
                  </a:lnTo>
                  <a:lnTo>
                    <a:pt x="1210590" y="2283960"/>
                  </a:lnTo>
                  <a:lnTo>
                    <a:pt x="1177169" y="2313131"/>
                  </a:lnTo>
                  <a:lnTo>
                    <a:pt x="1142086" y="2340149"/>
                  </a:lnTo>
                  <a:lnTo>
                    <a:pt x="1105456" y="2364945"/>
                  </a:lnTo>
                  <a:lnTo>
                    <a:pt x="1067395" y="2387452"/>
                  </a:lnTo>
                  <a:lnTo>
                    <a:pt x="1028019" y="2407600"/>
                  </a:lnTo>
                  <a:lnTo>
                    <a:pt x="987442" y="2425323"/>
                  </a:lnTo>
                  <a:lnTo>
                    <a:pt x="945781" y="2440551"/>
                  </a:lnTo>
                  <a:lnTo>
                    <a:pt x="903150" y="2453216"/>
                  </a:lnTo>
                  <a:lnTo>
                    <a:pt x="859666" y="2463250"/>
                  </a:lnTo>
                  <a:lnTo>
                    <a:pt x="815445" y="2470585"/>
                  </a:lnTo>
                  <a:lnTo>
                    <a:pt x="770600" y="2475152"/>
                  </a:lnTo>
                  <a:lnTo>
                    <a:pt x="725249" y="2476884"/>
                  </a:lnTo>
                  <a:lnTo>
                    <a:pt x="679506" y="2475711"/>
                  </a:lnTo>
                  <a:lnTo>
                    <a:pt x="633487" y="2471566"/>
                  </a:lnTo>
                  <a:lnTo>
                    <a:pt x="587309" y="2464380"/>
                  </a:lnTo>
                  <a:lnTo>
                    <a:pt x="541085" y="2454086"/>
                  </a:lnTo>
                  <a:lnTo>
                    <a:pt x="495608" y="2440839"/>
                  </a:lnTo>
                  <a:lnTo>
                    <a:pt x="451671" y="2424889"/>
                  </a:lnTo>
                  <a:lnTo>
                    <a:pt x="409340" y="2406351"/>
                  </a:lnTo>
                  <a:lnTo>
                    <a:pt x="368684" y="2385341"/>
                  </a:lnTo>
                  <a:lnTo>
                    <a:pt x="329772" y="2361974"/>
                  </a:lnTo>
                  <a:lnTo>
                    <a:pt x="292672" y="2336366"/>
                  </a:lnTo>
                  <a:lnTo>
                    <a:pt x="257451" y="2308633"/>
                  </a:lnTo>
                  <a:lnTo>
                    <a:pt x="224179" y="2278889"/>
                  </a:lnTo>
                  <a:lnTo>
                    <a:pt x="192923" y="2247251"/>
                  </a:lnTo>
                  <a:lnTo>
                    <a:pt x="163752" y="2213834"/>
                  </a:lnTo>
                  <a:lnTo>
                    <a:pt x="136735" y="2178754"/>
                  </a:lnTo>
                  <a:lnTo>
                    <a:pt x="111939" y="2142125"/>
                  </a:lnTo>
                  <a:lnTo>
                    <a:pt x="89432" y="2104064"/>
                  </a:lnTo>
                  <a:lnTo>
                    <a:pt x="69283" y="2064687"/>
                  </a:lnTo>
                  <a:lnTo>
                    <a:pt x="51561" y="2024107"/>
                  </a:lnTo>
                  <a:lnTo>
                    <a:pt x="36333" y="1982442"/>
                  </a:lnTo>
                  <a:lnTo>
                    <a:pt x="23667" y="1939807"/>
                  </a:lnTo>
                  <a:lnTo>
                    <a:pt x="13633" y="1896317"/>
                  </a:lnTo>
                  <a:lnTo>
                    <a:pt x="6298" y="1852088"/>
                  </a:lnTo>
                  <a:lnTo>
                    <a:pt x="1731" y="1807235"/>
                  </a:lnTo>
                  <a:lnTo>
                    <a:pt x="0" y="1761874"/>
                  </a:lnTo>
                  <a:lnTo>
                    <a:pt x="1172" y="1716120"/>
                  </a:lnTo>
                  <a:lnTo>
                    <a:pt x="5317" y="1670090"/>
                  </a:lnTo>
                  <a:lnTo>
                    <a:pt x="12503" y="1623897"/>
                  </a:lnTo>
                  <a:lnTo>
                    <a:pt x="22798" y="1577659"/>
                  </a:lnTo>
                  <a:lnTo>
                    <a:pt x="36045" y="1532196"/>
                  </a:lnTo>
                  <a:lnTo>
                    <a:pt x="51995" y="1488270"/>
                  </a:lnTo>
                  <a:lnTo>
                    <a:pt x="70533" y="1445949"/>
                  </a:lnTo>
                  <a:lnTo>
                    <a:pt x="91543" y="1405301"/>
                  </a:lnTo>
                  <a:lnTo>
                    <a:pt x="114909" y="1366395"/>
                  </a:lnTo>
                  <a:lnTo>
                    <a:pt x="140517" y="1329298"/>
                  </a:lnTo>
                  <a:lnTo>
                    <a:pt x="168251" y="1294080"/>
                  </a:lnTo>
                  <a:lnTo>
                    <a:pt x="197994" y="1260809"/>
                  </a:lnTo>
                  <a:lnTo>
                    <a:pt x="229632" y="1229553"/>
                  </a:lnTo>
                  <a:lnTo>
                    <a:pt x="263049" y="1200381"/>
                  </a:lnTo>
                  <a:lnTo>
                    <a:pt x="298130" y="1173361"/>
                  </a:lnTo>
                  <a:lnTo>
                    <a:pt x="334758" y="1148562"/>
                  </a:lnTo>
                  <a:lnTo>
                    <a:pt x="372819" y="1126052"/>
                  </a:lnTo>
                  <a:lnTo>
                    <a:pt x="412197" y="1105898"/>
                  </a:lnTo>
                  <a:lnTo>
                    <a:pt x="452776" y="1088171"/>
                  </a:lnTo>
                  <a:lnTo>
                    <a:pt x="494441" y="1072938"/>
                  </a:lnTo>
                  <a:lnTo>
                    <a:pt x="537076" y="1060268"/>
                  </a:lnTo>
                  <a:lnTo>
                    <a:pt x="580566" y="1050229"/>
                  </a:lnTo>
                  <a:lnTo>
                    <a:pt x="624795" y="1042889"/>
                  </a:lnTo>
                  <a:lnTo>
                    <a:pt x="669648" y="1038317"/>
                  </a:lnTo>
                  <a:lnTo>
                    <a:pt x="715009" y="1036582"/>
                  </a:lnTo>
                  <a:lnTo>
                    <a:pt x="760763" y="1037751"/>
                  </a:lnTo>
                  <a:lnTo>
                    <a:pt x="806794" y="1041893"/>
                  </a:lnTo>
                  <a:lnTo>
                    <a:pt x="852986" y="1049078"/>
                  </a:lnTo>
                  <a:lnTo>
                    <a:pt x="899225" y="1059372"/>
                  </a:lnTo>
                  <a:lnTo>
                    <a:pt x="1233489" y="1145224"/>
                  </a:lnTo>
                  <a:lnTo>
                    <a:pt x="1279762" y="1154078"/>
                  </a:lnTo>
                  <a:lnTo>
                    <a:pt x="1325742" y="1157072"/>
                  </a:lnTo>
                  <a:lnTo>
                    <a:pt x="1371002" y="1154456"/>
                  </a:lnTo>
                  <a:lnTo>
                    <a:pt x="1415113" y="1146483"/>
                  </a:lnTo>
                  <a:lnTo>
                    <a:pt x="1457647" y="1133407"/>
                  </a:lnTo>
                  <a:lnTo>
                    <a:pt x="1498177" y="1115479"/>
                  </a:lnTo>
                  <a:lnTo>
                    <a:pt x="1536274" y="1092952"/>
                  </a:lnTo>
                  <a:lnTo>
                    <a:pt x="1571510" y="1066078"/>
                  </a:lnTo>
                  <a:lnTo>
                    <a:pt x="1603457" y="1035110"/>
                  </a:lnTo>
                  <a:lnTo>
                    <a:pt x="1631688" y="1000301"/>
                  </a:lnTo>
                  <a:lnTo>
                    <a:pt x="1655774" y="961903"/>
                  </a:lnTo>
                  <a:lnTo>
                    <a:pt x="1675287" y="920168"/>
                  </a:lnTo>
                  <a:lnTo>
                    <a:pt x="1689800" y="875349"/>
                  </a:lnTo>
                  <a:lnTo>
                    <a:pt x="1775652" y="541085"/>
                  </a:lnTo>
                  <a:lnTo>
                    <a:pt x="1788913" y="495608"/>
                  </a:lnTo>
                  <a:lnTo>
                    <a:pt x="1804877" y="451671"/>
                  </a:lnTo>
                  <a:lnTo>
                    <a:pt x="1823427" y="409340"/>
                  </a:lnTo>
                  <a:lnTo>
                    <a:pt x="1844448" y="368684"/>
                  </a:lnTo>
                  <a:lnTo>
                    <a:pt x="1867824" y="329772"/>
                  </a:lnTo>
                  <a:lnTo>
                    <a:pt x="1893441" y="292672"/>
                  </a:lnTo>
                  <a:lnTo>
                    <a:pt x="1921181" y="257451"/>
                  </a:lnTo>
                  <a:lnTo>
                    <a:pt x="1950931" y="224179"/>
                  </a:lnTo>
                  <a:lnTo>
                    <a:pt x="1982574" y="192923"/>
                  </a:lnTo>
                  <a:lnTo>
                    <a:pt x="2015995" y="163752"/>
                  </a:lnTo>
                  <a:lnTo>
                    <a:pt x="2051078" y="136735"/>
                  </a:lnTo>
                  <a:lnTo>
                    <a:pt x="2087707" y="111939"/>
                  </a:lnTo>
                  <a:lnTo>
                    <a:pt x="2125768" y="89432"/>
                  </a:lnTo>
                  <a:lnTo>
                    <a:pt x="2165145" y="69283"/>
                  </a:lnTo>
                  <a:lnTo>
                    <a:pt x="2205721" y="51561"/>
                  </a:lnTo>
                  <a:lnTo>
                    <a:pt x="2247383" y="36333"/>
                  </a:lnTo>
                  <a:lnTo>
                    <a:pt x="2290013" y="23667"/>
                  </a:lnTo>
                  <a:lnTo>
                    <a:pt x="2333497" y="13633"/>
                  </a:lnTo>
                  <a:lnTo>
                    <a:pt x="2377719" y="6298"/>
                  </a:lnTo>
                  <a:lnTo>
                    <a:pt x="2422563" y="1731"/>
                  </a:lnTo>
                  <a:lnTo>
                    <a:pt x="2467915" y="0"/>
                  </a:lnTo>
                  <a:lnTo>
                    <a:pt x="2513657" y="1172"/>
                  </a:lnTo>
                  <a:lnTo>
                    <a:pt x="2559676" y="5317"/>
                  </a:lnTo>
                  <a:lnTo>
                    <a:pt x="2605855" y="12503"/>
                  </a:lnTo>
                  <a:lnTo>
                    <a:pt x="2652079" y="22798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72016" y="2103120"/>
              <a:ext cx="1415669" cy="14156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739023" y="3350717"/>
              <a:ext cx="1009015" cy="1006475"/>
            </a:xfrm>
            <a:custGeom>
              <a:avLst/>
              <a:gdLst/>
              <a:ahLst/>
              <a:cxnLst/>
              <a:rect l="l" t="t" r="r" b="b"/>
              <a:pathLst>
                <a:path w="1009015" h="1006475">
                  <a:moveTo>
                    <a:pt x="506716" y="0"/>
                  </a:moveTo>
                  <a:lnTo>
                    <a:pt x="460896" y="2049"/>
                  </a:lnTo>
                  <a:lnTo>
                    <a:pt x="415160" y="8307"/>
                  </a:lnTo>
                  <a:lnTo>
                    <a:pt x="369798" y="18840"/>
                  </a:lnTo>
                  <a:lnTo>
                    <a:pt x="325100" y="33715"/>
                  </a:lnTo>
                  <a:lnTo>
                    <a:pt x="281358" y="52998"/>
                  </a:lnTo>
                  <a:lnTo>
                    <a:pt x="238862" y="76758"/>
                  </a:lnTo>
                  <a:lnTo>
                    <a:pt x="198796" y="104400"/>
                  </a:lnTo>
                  <a:lnTo>
                    <a:pt x="162195" y="135137"/>
                  </a:lnTo>
                  <a:lnTo>
                    <a:pt x="129126" y="168678"/>
                  </a:lnTo>
                  <a:lnTo>
                    <a:pt x="99660" y="204732"/>
                  </a:lnTo>
                  <a:lnTo>
                    <a:pt x="73863" y="243010"/>
                  </a:lnTo>
                  <a:lnTo>
                    <a:pt x="51806" y="283219"/>
                  </a:lnTo>
                  <a:lnTo>
                    <a:pt x="33556" y="325070"/>
                  </a:lnTo>
                  <a:lnTo>
                    <a:pt x="19181" y="368272"/>
                  </a:lnTo>
                  <a:lnTo>
                    <a:pt x="8752" y="412535"/>
                  </a:lnTo>
                  <a:lnTo>
                    <a:pt x="2335" y="457567"/>
                  </a:lnTo>
                  <a:lnTo>
                    <a:pt x="0" y="503078"/>
                  </a:lnTo>
                  <a:lnTo>
                    <a:pt x="1814" y="548777"/>
                  </a:lnTo>
                  <a:lnTo>
                    <a:pt x="7848" y="594374"/>
                  </a:lnTo>
                  <a:lnTo>
                    <a:pt x="18169" y="639577"/>
                  </a:lnTo>
                  <a:lnTo>
                    <a:pt x="32845" y="684097"/>
                  </a:lnTo>
                  <a:lnTo>
                    <a:pt x="51946" y="727643"/>
                  </a:lnTo>
                  <a:lnTo>
                    <a:pt x="75540" y="769924"/>
                  </a:lnTo>
                  <a:lnTo>
                    <a:pt x="103060" y="809761"/>
                  </a:lnTo>
                  <a:lnTo>
                    <a:pt x="133697" y="846125"/>
                  </a:lnTo>
                  <a:lnTo>
                    <a:pt x="167163" y="878948"/>
                  </a:lnTo>
                  <a:lnTo>
                    <a:pt x="203165" y="908164"/>
                  </a:lnTo>
                  <a:lnTo>
                    <a:pt x="241413" y="933706"/>
                  </a:lnTo>
                  <a:lnTo>
                    <a:pt x="281616" y="955507"/>
                  </a:lnTo>
                  <a:lnTo>
                    <a:pt x="323484" y="973501"/>
                  </a:lnTo>
                  <a:lnTo>
                    <a:pt x="366725" y="987620"/>
                  </a:lnTo>
                  <a:lnTo>
                    <a:pt x="411049" y="997798"/>
                  </a:lnTo>
                  <a:lnTo>
                    <a:pt x="456165" y="1003967"/>
                  </a:lnTo>
                  <a:lnTo>
                    <a:pt x="501782" y="1006062"/>
                  </a:lnTo>
                  <a:lnTo>
                    <a:pt x="547609" y="1004015"/>
                  </a:lnTo>
                  <a:lnTo>
                    <a:pt x="593356" y="997758"/>
                  </a:lnTo>
                  <a:lnTo>
                    <a:pt x="638732" y="987227"/>
                  </a:lnTo>
                  <a:lnTo>
                    <a:pt x="683445" y="972352"/>
                  </a:lnTo>
                  <a:lnTo>
                    <a:pt x="727206" y="953069"/>
                  </a:lnTo>
                  <a:lnTo>
                    <a:pt x="769722" y="929309"/>
                  </a:lnTo>
                  <a:lnTo>
                    <a:pt x="809788" y="901646"/>
                  </a:lnTo>
                  <a:lnTo>
                    <a:pt x="846390" y="870891"/>
                  </a:lnTo>
                  <a:lnTo>
                    <a:pt x="879458" y="837333"/>
                  </a:lnTo>
                  <a:lnTo>
                    <a:pt x="908925" y="801265"/>
                  </a:lnTo>
                  <a:lnTo>
                    <a:pt x="934721" y="762975"/>
                  </a:lnTo>
                  <a:lnTo>
                    <a:pt x="956779" y="722755"/>
                  </a:lnTo>
                  <a:lnTo>
                    <a:pt x="975029" y="680895"/>
                  </a:lnTo>
                  <a:lnTo>
                    <a:pt x="989403" y="637686"/>
                  </a:lnTo>
                  <a:lnTo>
                    <a:pt x="999833" y="593418"/>
                  </a:lnTo>
                  <a:lnTo>
                    <a:pt x="1006250" y="548382"/>
                  </a:lnTo>
                  <a:lnTo>
                    <a:pt x="1008585" y="502868"/>
                  </a:lnTo>
                  <a:lnTo>
                    <a:pt x="1006770" y="457166"/>
                  </a:lnTo>
                  <a:lnTo>
                    <a:pt x="1000737" y="411568"/>
                  </a:lnTo>
                  <a:lnTo>
                    <a:pt x="990416" y="366363"/>
                  </a:lnTo>
                  <a:lnTo>
                    <a:pt x="975739" y="321843"/>
                  </a:lnTo>
                  <a:lnTo>
                    <a:pt x="956638" y="278297"/>
                  </a:lnTo>
                  <a:lnTo>
                    <a:pt x="933044" y="236016"/>
                  </a:lnTo>
                  <a:lnTo>
                    <a:pt x="905504" y="196200"/>
                  </a:lnTo>
                  <a:lnTo>
                    <a:pt x="874848" y="159855"/>
                  </a:lnTo>
                  <a:lnTo>
                    <a:pt x="841367" y="127048"/>
                  </a:lnTo>
                  <a:lnTo>
                    <a:pt x="805351" y="97846"/>
                  </a:lnTo>
                  <a:lnTo>
                    <a:pt x="767093" y="72316"/>
                  </a:lnTo>
                  <a:lnTo>
                    <a:pt x="726881" y="50525"/>
                  </a:lnTo>
                  <a:lnTo>
                    <a:pt x="685008" y="32540"/>
                  </a:lnTo>
                  <a:lnTo>
                    <a:pt x="641765" y="18428"/>
                  </a:lnTo>
                  <a:lnTo>
                    <a:pt x="597441" y="8256"/>
                  </a:lnTo>
                  <a:lnTo>
                    <a:pt x="552327" y="2091"/>
                  </a:lnTo>
                  <a:lnTo>
                    <a:pt x="50671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9023" y="3350717"/>
              <a:ext cx="1009015" cy="1006475"/>
            </a:xfrm>
            <a:custGeom>
              <a:avLst/>
              <a:gdLst/>
              <a:ahLst/>
              <a:cxnLst/>
              <a:rect l="l" t="t" r="r" b="b"/>
              <a:pathLst>
                <a:path w="1009015" h="1006475">
                  <a:moveTo>
                    <a:pt x="238862" y="76758"/>
                  </a:moveTo>
                  <a:lnTo>
                    <a:pt x="281358" y="52998"/>
                  </a:lnTo>
                  <a:lnTo>
                    <a:pt x="325100" y="33715"/>
                  </a:lnTo>
                  <a:lnTo>
                    <a:pt x="369798" y="18840"/>
                  </a:lnTo>
                  <a:lnTo>
                    <a:pt x="415160" y="8307"/>
                  </a:lnTo>
                  <a:lnTo>
                    <a:pt x="460896" y="2049"/>
                  </a:lnTo>
                  <a:lnTo>
                    <a:pt x="506716" y="0"/>
                  </a:lnTo>
                  <a:lnTo>
                    <a:pt x="552327" y="2091"/>
                  </a:lnTo>
                  <a:lnTo>
                    <a:pt x="597441" y="8256"/>
                  </a:lnTo>
                  <a:lnTo>
                    <a:pt x="641765" y="18428"/>
                  </a:lnTo>
                  <a:lnTo>
                    <a:pt x="685008" y="32540"/>
                  </a:lnTo>
                  <a:lnTo>
                    <a:pt x="726881" y="50525"/>
                  </a:lnTo>
                  <a:lnTo>
                    <a:pt x="767093" y="72316"/>
                  </a:lnTo>
                  <a:lnTo>
                    <a:pt x="805351" y="97846"/>
                  </a:lnTo>
                  <a:lnTo>
                    <a:pt x="841367" y="127048"/>
                  </a:lnTo>
                  <a:lnTo>
                    <a:pt x="874848" y="159855"/>
                  </a:lnTo>
                  <a:lnTo>
                    <a:pt x="905504" y="196200"/>
                  </a:lnTo>
                  <a:lnTo>
                    <a:pt x="933044" y="236016"/>
                  </a:lnTo>
                  <a:lnTo>
                    <a:pt x="956638" y="278297"/>
                  </a:lnTo>
                  <a:lnTo>
                    <a:pt x="975739" y="321843"/>
                  </a:lnTo>
                  <a:lnTo>
                    <a:pt x="990416" y="366363"/>
                  </a:lnTo>
                  <a:lnTo>
                    <a:pt x="1000737" y="411568"/>
                  </a:lnTo>
                  <a:lnTo>
                    <a:pt x="1006770" y="457166"/>
                  </a:lnTo>
                  <a:lnTo>
                    <a:pt x="1008585" y="502868"/>
                  </a:lnTo>
                  <a:lnTo>
                    <a:pt x="1006250" y="548382"/>
                  </a:lnTo>
                  <a:lnTo>
                    <a:pt x="999833" y="593418"/>
                  </a:lnTo>
                  <a:lnTo>
                    <a:pt x="989403" y="637686"/>
                  </a:lnTo>
                  <a:lnTo>
                    <a:pt x="975029" y="680895"/>
                  </a:lnTo>
                  <a:lnTo>
                    <a:pt x="956779" y="722755"/>
                  </a:lnTo>
                  <a:lnTo>
                    <a:pt x="934721" y="762975"/>
                  </a:lnTo>
                  <a:lnTo>
                    <a:pt x="908925" y="801265"/>
                  </a:lnTo>
                  <a:lnTo>
                    <a:pt x="879458" y="837333"/>
                  </a:lnTo>
                  <a:lnTo>
                    <a:pt x="846390" y="870891"/>
                  </a:lnTo>
                  <a:lnTo>
                    <a:pt x="809788" y="901646"/>
                  </a:lnTo>
                  <a:lnTo>
                    <a:pt x="769722" y="929309"/>
                  </a:lnTo>
                  <a:lnTo>
                    <a:pt x="727206" y="953069"/>
                  </a:lnTo>
                  <a:lnTo>
                    <a:pt x="683445" y="972352"/>
                  </a:lnTo>
                  <a:lnTo>
                    <a:pt x="638732" y="987227"/>
                  </a:lnTo>
                  <a:lnTo>
                    <a:pt x="593356" y="997758"/>
                  </a:lnTo>
                  <a:lnTo>
                    <a:pt x="547609" y="1004015"/>
                  </a:lnTo>
                  <a:lnTo>
                    <a:pt x="501782" y="1006062"/>
                  </a:lnTo>
                  <a:lnTo>
                    <a:pt x="456165" y="1003967"/>
                  </a:lnTo>
                  <a:lnTo>
                    <a:pt x="411049" y="997798"/>
                  </a:lnTo>
                  <a:lnTo>
                    <a:pt x="366725" y="987620"/>
                  </a:lnTo>
                  <a:lnTo>
                    <a:pt x="323484" y="973501"/>
                  </a:lnTo>
                  <a:lnTo>
                    <a:pt x="281616" y="955507"/>
                  </a:lnTo>
                  <a:lnTo>
                    <a:pt x="241413" y="933706"/>
                  </a:lnTo>
                  <a:lnTo>
                    <a:pt x="203165" y="908164"/>
                  </a:lnTo>
                  <a:lnTo>
                    <a:pt x="167163" y="878948"/>
                  </a:lnTo>
                  <a:lnTo>
                    <a:pt x="133697" y="846125"/>
                  </a:lnTo>
                  <a:lnTo>
                    <a:pt x="103060" y="809761"/>
                  </a:lnTo>
                  <a:lnTo>
                    <a:pt x="75540" y="769924"/>
                  </a:lnTo>
                  <a:lnTo>
                    <a:pt x="51946" y="727643"/>
                  </a:lnTo>
                  <a:lnTo>
                    <a:pt x="32845" y="684097"/>
                  </a:lnTo>
                  <a:lnTo>
                    <a:pt x="18169" y="639577"/>
                  </a:lnTo>
                  <a:lnTo>
                    <a:pt x="7848" y="594374"/>
                  </a:lnTo>
                  <a:lnTo>
                    <a:pt x="1814" y="548777"/>
                  </a:lnTo>
                  <a:lnTo>
                    <a:pt x="0" y="503078"/>
                  </a:lnTo>
                  <a:lnTo>
                    <a:pt x="2335" y="457567"/>
                  </a:lnTo>
                  <a:lnTo>
                    <a:pt x="8752" y="412535"/>
                  </a:lnTo>
                  <a:lnTo>
                    <a:pt x="19181" y="368272"/>
                  </a:lnTo>
                  <a:lnTo>
                    <a:pt x="33556" y="325070"/>
                  </a:lnTo>
                  <a:lnTo>
                    <a:pt x="51806" y="283219"/>
                  </a:lnTo>
                  <a:lnTo>
                    <a:pt x="73863" y="243010"/>
                  </a:lnTo>
                  <a:lnTo>
                    <a:pt x="99660" y="204732"/>
                  </a:lnTo>
                  <a:lnTo>
                    <a:pt x="129126" y="168678"/>
                  </a:lnTo>
                  <a:lnTo>
                    <a:pt x="162195" y="135137"/>
                  </a:lnTo>
                  <a:lnTo>
                    <a:pt x="198796" y="104400"/>
                  </a:lnTo>
                  <a:lnTo>
                    <a:pt x="238862" y="76758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42123" y="2045926"/>
              <a:ext cx="3133090" cy="2573020"/>
            </a:xfrm>
            <a:custGeom>
              <a:avLst/>
              <a:gdLst/>
              <a:ahLst/>
              <a:cxnLst/>
              <a:rect l="l" t="t" r="r" b="b"/>
              <a:pathLst>
                <a:path w="3133090" h="2573020">
                  <a:moveTo>
                    <a:pt x="719566" y="0"/>
                  </a:moveTo>
                  <a:lnTo>
                    <a:pt x="673382" y="1577"/>
                  </a:lnTo>
                  <a:lnTo>
                    <a:pt x="626870" y="6181"/>
                  </a:lnTo>
                  <a:lnTo>
                    <a:pt x="580139" y="13886"/>
                  </a:lnTo>
                  <a:lnTo>
                    <a:pt x="534005" y="24596"/>
                  </a:lnTo>
                  <a:lnTo>
                    <a:pt x="489256" y="38089"/>
                  </a:lnTo>
                  <a:lnTo>
                    <a:pt x="445967" y="54253"/>
                  </a:lnTo>
                  <a:lnTo>
                    <a:pt x="404212" y="72977"/>
                  </a:lnTo>
                  <a:lnTo>
                    <a:pt x="364065" y="94149"/>
                  </a:lnTo>
                  <a:lnTo>
                    <a:pt x="325603" y="117659"/>
                  </a:lnTo>
                  <a:lnTo>
                    <a:pt x="288898" y="143394"/>
                  </a:lnTo>
                  <a:lnTo>
                    <a:pt x="254026" y="171243"/>
                  </a:lnTo>
                  <a:lnTo>
                    <a:pt x="221062" y="201094"/>
                  </a:lnTo>
                  <a:lnTo>
                    <a:pt x="190079" y="232836"/>
                  </a:lnTo>
                  <a:lnTo>
                    <a:pt x="161152" y="266358"/>
                  </a:lnTo>
                  <a:lnTo>
                    <a:pt x="134356" y="301549"/>
                  </a:lnTo>
                  <a:lnTo>
                    <a:pt x="109765" y="338295"/>
                  </a:lnTo>
                  <a:lnTo>
                    <a:pt x="87455" y="376487"/>
                  </a:lnTo>
                  <a:lnTo>
                    <a:pt x="67499" y="416012"/>
                  </a:lnTo>
                  <a:lnTo>
                    <a:pt x="49972" y="456760"/>
                  </a:lnTo>
                  <a:lnTo>
                    <a:pt x="34949" y="498618"/>
                  </a:lnTo>
                  <a:lnTo>
                    <a:pt x="22505" y="541475"/>
                  </a:lnTo>
                  <a:lnTo>
                    <a:pt x="12713" y="585220"/>
                  </a:lnTo>
                  <a:lnTo>
                    <a:pt x="5648" y="629741"/>
                  </a:lnTo>
                  <a:lnTo>
                    <a:pt x="1386" y="674927"/>
                  </a:lnTo>
                  <a:lnTo>
                    <a:pt x="0" y="720666"/>
                  </a:lnTo>
                  <a:lnTo>
                    <a:pt x="1565" y="766847"/>
                  </a:lnTo>
                  <a:lnTo>
                    <a:pt x="6155" y="813358"/>
                  </a:lnTo>
                  <a:lnTo>
                    <a:pt x="13846" y="860087"/>
                  </a:lnTo>
                  <a:lnTo>
                    <a:pt x="24556" y="906236"/>
                  </a:lnTo>
                  <a:lnTo>
                    <a:pt x="38049" y="950999"/>
                  </a:lnTo>
                  <a:lnTo>
                    <a:pt x="54213" y="994300"/>
                  </a:lnTo>
                  <a:lnTo>
                    <a:pt x="72937" y="1036066"/>
                  </a:lnTo>
                  <a:lnTo>
                    <a:pt x="94110" y="1076222"/>
                  </a:lnTo>
                  <a:lnTo>
                    <a:pt x="117620" y="1114693"/>
                  </a:lnTo>
                  <a:lnTo>
                    <a:pt x="143356" y="1151405"/>
                  </a:lnTo>
                  <a:lnTo>
                    <a:pt x="171207" y="1186283"/>
                  </a:lnTo>
                  <a:lnTo>
                    <a:pt x="201060" y="1219253"/>
                  </a:lnTo>
                  <a:lnTo>
                    <a:pt x="232804" y="1250240"/>
                  </a:lnTo>
                  <a:lnTo>
                    <a:pt x="266329" y="1279169"/>
                  </a:lnTo>
                  <a:lnTo>
                    <a:pt x="301522" y="1305966"/>
                  </a:lnTo>
                  <a:lnTo>
                    <a:pt x="338273" y="1330556"/>
                  </a:lnTo>
                  <a:lnTo>
                    <a:pt x="376469" y="1352866"/>
                  </a:lnTo>
                  <a:lnTo>
                    <a:pt x="415999" y="1372819"/>
                  </a:lnTo>
                  <a:lnTo>
                    <a:pt x="456753" y="1390342"/>
                  </a:lnTo>
                  <a:lnTo>
                    <a:pt x="498617" y="1405360"/>
                  </a:lnTo>
                  <a:lnTo>
                    <a:pt x="541482" y="1417799"/>
                  </a:lnTo>
                  <a:lnTo>
                    <a:pt x="585235" y="1427584"/>
                  </a:lnTo>
                  <a:lnTo>
                    <a:pt x="629766" y="1434640"/>
                  </a:lnTo>
                  <a:lnTo>
                    <a:pt x="674962" y="1438892"/>
                  </a:lnTo>
                  <a:lnTo>
                    <a:pt x="720712" y="1440267"/>
                  </a:lnTo>
                  <a:lnTo>
                    <a:pt x="766905" y="1438690"/>
                  </a:lnTo>
                  <a:lnTo>
                    <a:pt x="813430" y="1434086"/>
                  </a:lnTo>
                  <a:lnTo>
                    <a:pt x="860174" y="1426380"/>
                  </a:lnTo>
                  <a:lnTo>
                    <a:pt x="1198629" y="1359324"/>
                  </a:lnTo>
                  <a:lnTo>
                    <a:pt x="1245322" y="1353045"/>
                  </a:lnTo>
                  <a:lnTo>
                    <a:pt x="1291398" y="1352604"/>
                  </a:lnTo>
                  <a:lnTo>
                    <a:pt x="1336445" y="1357725"/>
                  </a:lnTo>
                  <a:lnTo>
                    <a:pt x="1380048" y="1368133"/>
                  </a:lnTo>
                  <a:lnTo>
                    <a:pt x="1421795" y="1383553"/>
                  </a:lnTo>
                  <a:lnTo>
                    <a:pt x="1461272" y="1403707"/>
                  </a:lnTo>
                  <a:lnTo>
                    <a:pt x="1498065" y="1428322"/>
                  </a:lnTo>
                  <a:lnTo>
                    <a:pt x="1531761" y="1457120"/>
                  </a:lnTo>
                  <a:lnTo>
                    <a:pt x="1561947" y="1489826"/>
                  </a:lnTo>
                  <a:lnTo>
                    <a:pt x="1588209" y="1526165"/>
                  </a:lnTo>
                  <a:lnTo>
                    <a:pt x="1610134" y="1565860"/>
                  </a:lnTo>
                  <a:lnTo>
                    <a:pt x="1627309" y="1608637"/>
                  </a:lnTo>
                  <a:lnTo>
                    <a:pt x="1639319" y="1654218"/>
                  </a:lnTo>
                  <a:lnTo>
                    <a:pt x="1706375" y="1992673"/>
                  </a:lnTo>
                  <a:lnTo>
                    <a:pt x="1717085" y="2038808"/>
                  </a:lnTo>
                  <a:lnTo>
                    <a:pt x="1730578" y="2083559"/>
                  </a:lnTo>
                  <a:lnTo>
                    <a:pt x="1746742" y="2126851"/>
                  </a:lnTo>
                  <a:lnTo>
                    <a:pt x="1765466" y="2168609"/>
                  </a:lnTo>
                  <a:lnTo>
                    <a:pt x="1786639" y="2208759"/>
                  </a:lnTo>
                  <a:lnTo>
                    <a:pt x="1810149" y="2247226"/>
                  </a:lnTo>
                  <a:lnTo>
                    <a:pt x="1835885" y="2283936"/>
                  </a:lnTo>
                  <a:lnTo>
                    <a:pt x="1863736" y="2318813"/>
                  </a:lnTo>
                  <a:lnTo>
                    <a:pt x="1893589" y="2351783"/>
                  </a:lnTo>
                  <a:lnTo>
                    <a:pt x="1925333" y="2382771"/>
                  </a:lnTo>
                  <a:lnTo>
                    <a:pt x="1958858" y="2411702"/>
                  </a:lnTo>
                  <a:lnTo>
                    <a:pt x="1994051" y="2438502"/>
                  </a:lnTo>
                  <a:lnTo>
                    <a:pt x="2030802" y="2463097"/>
                  </a:lnTo>
                  <a:lnTo>
                    <a:pt x="2068998" y="2485410"/>
                  </a:lnTo>
                  <a:lnTo>
                    <a:pt x="2108528" y="2505368"/>
                  </a:lnTo>
                  <a:lnTo>
                    <a:pt x="2149282" y="2522896"/>
                  </a:lnTo>
                  <a:lnTo>
                    <a:pt x="2191146" y="2537920"/>
                  </a:lnTo>
                  <a:lnTo>
                    <a:pt x="2234011" y="2550363"/>
                  </a:lnTo>
                  <a:lnTo>
                    <a:pt x="2277764" y="2560153"/>
                  </a:lnTo>
                  <a:lnTo>
                    <a:pt x="2322295" y="2567213"/>
                  </a:lnTo>
                  <a:lnTo>
                    <a:pt x="2367491" y="2571470"/>
                  </a:lnTo>
                  <a:lnTo>
                    <a:pt x="2413241" y="2572849"/>
                  </a:lnTo>
                  <a:lnTo>
                    <a:pt x="2459434" y="2571274"/>
                  </a:lnTo>
                  <a:lnTo>
                    <a:pt x="2505959" y="2566671"/>
                  </a:lnTo>
                  <a:lnTo>
                    <a:pt x="2552703" y="2558966"/>
                  </a:lnTo>
                  <a:lnTo>
                    <a:pt x="2598838" y="2548257"/>
                  </a:lnTo>
                  <a:lnTo>
                    <a:pt x="2643587" y="2534764"/>
                  </a:lnTo>
                  <a:lnTo>
                    <a:pt x="2686876" y="2518600"/>
                  </a:lnTo>
                  <a:lnTo>
                    <a:pt x="2728630" y="2499875"/>
                  </a:lnTo>
                  <a:lnTo>
                    <a:pt x="2768776" y="2478702"/>
                  </a:lnTo>
                  <a:lnTo>
                    <a:pt x="2807238" y="2455192"/>
                  </a:lnTo>
                  <a:lnTo>
                    <a:pt x="2843941" y="2429456"/>
                  </a:lnTo>
                  <a:lnTo>
                    <a:pt x="2878812" y="2401606"/>
                  </a:lnTo>
                  <a:lnTo>
                    <a:pt x="2911775" y="2371753"/>
                  </a:lnTo>
                  <a:lnTo>
                    <a:pt x="2942756" y="2340008"/>
                  </a:lnTo>
                  <a:lnTo>
                    <a:pt x="2971680" y="2306484"/>
                  </a:lnTo>
                  <a:lnTo>
                    <a:pt x="2998472" y="2271290"/>
                  </a:lnTo>
                  <a:lnTo>
                    <a:pt x="3023059" y="2234540"/>
                  </a:lnTo>
                  <a:lnTo>
                    <a:pt x="3045365" y="2196344"/>
                  </a:lnTo>
                  <a:lnTo>
                    <a:pt x="3065316" y="2156813"/>
                  </a:lnTo>
                  <a:lnTo>
                    <a:pt x="3082837" y="2116060"/>
                  </a:lnTo>
                  <a:lnTo>
                    <a:pt x="3097853" y="2074195"/>
                  </a:lnTo>
                  <a:lnTo>
                    <a:pt x="3110290" y="2031331"/>
                  </a:lnTo>
                  <a:lnTo>
                    <a:pt x="3120074" y="1987577"/>
                  </a:lnTo>
                  <a:lnTo>
                    <a:pt x="3127129" y="1943047"/>
                  </a:lnTo>
                  <a:lnTo>
                    <a:pt x="3131382" y="1897851"/>
                  </a:lnTo>
                  <a:lnTo>
                    <a:pt x="3132756" y="1852101"/>
                  </a:lnTo>
                  <a:lnTo>
                    <a:pt x="3131179" y="1805907"/>
                  </a:lnTo>
                  <a:lnTo>
                    <a:pt x="3126575" y="1759383"/>
                  </a:lnTo>
                  <a:lnTo>
                    <a:pt x="3118869" y="1712638"/>
                  </a:lnTo>
                  <a:lnTo>
                    <a:pt x="3108173" y="1666504"/>
                  </a:lnTo>
                  <a:lnTo>
                    <a:pt x="3094693" y="1621755"/>
                  </a:lnTo>
                  <a:lnTo>
                    <a:pt x="3078538" y="1578466"/>
                  </a:lnTo>
                  <a:lnTo>
                    <a:pt x="3059822" y="1536711"/>
                  </a:lnTo>
                  <a:lnTo>
                    <a:pt x="3038655" y="1496566"/>
                  </a:lnTo>
                  <a:lnTo>
                    <a:pt x="3015150" y="1458104"/>
                  </a:lnTo>
                  <a:lnTo>
                    <a:pt x="2989417" y="1421400"/>
                  </a:lnTo>
                  <a:lnTo>
                    <a:pt x="2961569" y="1386530"/>
                  </a:lnTo>
                  <a:lnTo>
                    <a:pt x="2931718" y="1353567"/>
                  </a:lnTo>
                  <a:lnTo>
                    <a:pt x="2899974" y="1322586"/>
                  </a:lnTo>
                  <a:lnTo>
                    <a:pt x="2866450" y="1293662"/>
                  </a:lnTo>
                  <a:lnTo>
                    <a:pt x="2831257" y="1266869"/>
                  </a:lnTo>
                  <a:lnTo>
                    <a:pt x="2794506" y="1242283"/>
                  </a:lnTo>
                  <a:lnTo>
                    <a:pt x="2756310" y="1219977"/>
                  </a:lnTo>
                  <a:lnTo>
                    <a:pt x="2716780" y="1200026"/>
                  </a:lnTo>
                  <a:lnTo>
                    <a:pt x="2676028" y="1182505"/>
                  </a:lnTo>
                  <a:lnTo>
                    <a:pt x="2634165" y="1167489"/>
                  </a:lnTo>
                  <a:lnTo>
                    <a:pt x="2591302" y="1155051"/>
                  </a:lnTo>
                  <a:lnTo>
                    <a:pt x="2547553" y="1145268"/>
                  </a:lnTo>
                  <a:lnTo>
                    <a:pt x="2503027" y="1138212"/>
                  </a:lnTo>
                  <a:lnTo>
                    <a:pt x="2457837" y="1133960"/>
                  </a:lnTo>
                  <a:lnTo>
                    <a:pt x="2412095" y="1132585"/>
                  </a:lnTo>
                  <a:lnTo>
                    <a:pt x="2365911" y="1134163"/>
                  </a:lnTo>
                  <a:lnTo>
                    <a:pt x="2319399" y="1138767"/>
                  </a:lnTo>
                  <a:lnTo>
                    <a:pt x="2272668" y="1146472"/>
                  </a:lnTo>
                  <a:lnTo>
                    <a:pt x="1934213" y="1213528"/>
                  </a:lnTo>
                  <a:lnTo>
                    <a:pt x="1887496" y="1219806"/>
                  </a:lnTo>
                  <a:lnTo>
                    <a:pt x="1841402" y="1220241"/>
                  </a:lnTo>
                  <a:lnTo>
                    <a:pt x="1796346" y="1215112"/>
                  </a:lnTo>
                  <a:lnTo>
                    <a:pt x="1752738" y="1204695"/>
                  </a:lnTo>
                  <a:lnTo>
                    <a:pt x="1710992" y="1189266"/>
                  </a:lnTo>
                  <a:lnTo>
                    <a:pt x="1671520" y="1169102"/>
                  </a:lnTo>
                  <a:lnTo>
                    <a:pt x="1634734" y="1144480"/>
                  </a:lnTo>
                  <a:lnTo>
                    <a:pt x="1601047" y="1115678"/>
                  </a:lnTo>
                  <a:lnTo>
                    <a:pt x="1570870" y="1082970"/>
                  </a:lnTo>
                  <a:lnTo>
                    <a:pt x="1544617" y="1046636"/>
                  </a:lnTo>
                  <a:lnTo>
                    <a:pt x="1522700" y="1006950"/>
                  </a:lnTo>
                  <a:lnTo>
                    <a:pt x="1505532" y="964191"/>
                  </a:lnTo>
                  <a:lnTo>
                    <a:pt x="1493523" y="918634"/>
                  </a:lnTo>
                  <a:lnTo>
                    <a:pt x="1426467" y="580179"/>
                  </a:lnTo>
                  <a:lnTo>
                    <a:pt x="1415757" y="534031"/>
                  </a:lnTo>
                  <a:lnTo>
                    <a:pt x="1402262" y="489268"/>
                  </a:lnTo>
                  <a:lnTo>
                    <a:pt x="1386096" y="445967"/>
                  </a:lnTo>
                  <a:lnTo>
                    <a:pt x="1367368" y="404201"/>
                  </a:lnTo>
                  <a:lnTo>
                    <a:pt x="1346191" y="364045"/>
                  </a:lnTo>
                  <a:lnTo>
                    <a:pt x="1322676" y="325574"/>
                  </a:lnTo>
                  <a:lnTo>
                    <a:pt x="1296936" y="288862"/>
                  </a:lnTo>
                  <a:lnTo>
                    <a:pt x="1269080" y="253984"/>
                  </a:lnTo>
                  <a:lnTo>
                    <a:pt x="1239222" y="221014"/>
                  </a:lnTo>
                  <a:lnTo>
                    <a:pt x="1207472" y="190027"/>
                  </a:lnTo>
                  <a:lnTo>
                    <a:pt x="1173943" y="161098"/>
                  </a:lnTo>
                  <a:lnTo>
                    <a:pt x="1138745" y="134301"/>
                  </a:lnTo>
                  <a:lnTo>
                    <a:pt x="1101991" y="109711"/>
                  </a:lnTo>
                  <a:lnTo>
                    <a:pt x="1063792" y="87401"/>
                  </a:lnTo>
                  <a:lnTo>
                    <a:pt x="1024259" y="67448"/>
                  </a:lnTo>
                  <a:lnTo>
                    <a:pt x="983505" y="49925"/>
                  </a:lnTo>
                  <a:lnTo>
                    <a:pt x="941640" y="34907"/>
                  </a:lnTo>
                  <a:lnTo>
                    <a:pt x="898776" y="22468"/>
                  </a:lnTo>
                  <a:lnTo>
                    <a:pt x="855025" y="12683"/>
                  </a:lnTo>
                  <a:lnTo>
                    <a:pt x="810499" y="5627"/>
                  </a:lnTo>
                  <a:lnTo>
                    <a:pt x="765309" y="1375"/>
                  </a:lnTo>
                  <a:lnTo>
                    <a:pt x="71956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42123" y="2045926"/>
              <a:ext cx="3133090" cy="2573020"/>
            </a:xfrm>
            <a:custGeom>
              <a:avLst/>
              <a:gdLst/>
              <a:ahLst/>
              <a:cxnLst/>
              <a:rect l="l" t="t" r="r" b="b"/>
              <a:pathLst>
                <a:path w="3133090" h="2573020">
                  <a:moveTo>
                    <a:pt x="13846" y="860087"/>
                  </a:moveTo>
                  <a:lnTo>
                    <a:pt x="6155" y="813358"/>
                  </a:lnTo>
                  <a:lnTo>
                    <a:pt x="1565" y="766847"/>
                  </a:lnTo>
                  <a:lnTo>
                    <a:pt x="0" y="720666"/>
                  </a:lnTo>
                  <a:lnTo>
                    <a:pt x="1386" y="674927"/>
                  </a:lnTo>
                  <a:lnTo>
                    <a:pt x="5648" y="629741"/>
                  </a:lnTo>
                  <a:lnTo>
                    <a:pt x="12713" y="585220"/>
                  </a:lnTo>
                  <a:lnTo>
                    <a:pt x="22505" y="541475"/>
                  </a:lnTo>
                  <a:lnTo>
                    <a:pt x="34949" y="498618"/>
                  </a:lnTo>
                  <a:lnTo>
                    <a:pt x="49972" y="456760"/>
                  </a:lnTo>
                  <a:lnTo>
                    <a:pt x="67499" y="416012"/>
                  </a:lnTo>
                  <a:lnTo>
                    <a:pt x="87455" y="376487"/>
                  </a:lnTo>
                  <a:lnTo>
                    <a:pt x="109765" y="338295"/>
                  </a:lnTo>
                  <a:lnTo>
                    <a:pt x="134356" y="301549"/>
                  </a:lnTo>
                  <a:lnTo>
                    <a:pt x="161152" y="266358"/>
                  </a:lnTo>
                  <a:lnTo>
                    <a:pt x="190079" y="232836"/>
                  </a:lnTo>
                  <a:lnTo>
                    <a:pt x="221062" y="201094"/>
                  </a:lnTo>
                  <a:lnTo>
                    <a:pt x="254026" y="171243"/>
                  </a:lnTo>
                  <a:lnTo>
                    <a:pt x="288898" y="143394"/>
                  </a:lnTo>
                  <a:lnTo>
                    <a:pt x="325603" y="117659"/>
                  </a:lnTo>
                  <a:lnTo>
                    <a:pt x="364065" y="94149"/>
                  </a:lnTo>
                  <a:lnTo>
                    <a:pt x="404212" y="72977"/>
                  </a:lnTo>
                  <a:lnTo>
                    <a:pt x="445967" y="54253"/>
                  </a:lnTo>
                  <a:lnTo>
                    <a:pt x="489256" y="38089"/>
                  </a:lnTo>
                  <a:lnTo>
                    <a:pt x="534005" y="24596"/>
                  </a:lnTo>
                  <a:lnTo>
                    <a:pt x="580139" y="13886"/>
                  </a:lnTo>
                  <a:lnTo>
                    <a:pt x="626870" y="6181"/>
                  </a:lnTo>
                  <a:lnTo>
                    <a:pt x="673382" y="1577"/>
                  </a:lnTo>
                  <a:lnTo>
                    <a:pt x="719566" y="0"/>
                  </a:lnTo>
                  <a:lnTo>
                    <a:pt x="765309" y="1375"/>
                  </a:lnTo>
                  <a:lnTo>
                    <a:pt x="810499" y="5627"/>
                  </a:lnTo>
                  <a:lnTo>
                    <a:pt x="855025" y="12683"/>
                  </a:lnTo>
                  <a:lnTo>
                    <a:pt x="898776" y="22468"/>
                  </a:lnTo>
                  <a:lnTo>
                    <a:pt x="941640" y="34907"/>
                  </a:lnTo>
                  <a:lnTo>
                    <a:pt x="983505" y="49925"/>
                  </a:lnTo>
                  <a:lnTo>
                    <a:pt x="1024259" y="67448"/>
                  </a:lnTo>
                  <a:lnTo>
                    <a:pt x="1063792" y="87401"/>
                  </a:lnTo>
                  <a:lnTo>
                    <a:pt x="1101991" y="109711"/>
                  </a:lnTo>
                  <a:lnTo>
                    <a:pt x="1138745" y="134301"/>
                  </a:lnTo>
                  <a:lnTo>
                    <a:pt x="1173943" y="161098"/>
                  </a:lnTo>
                  <a:lnTo>
                    <a:pt x="1207472" y="190027"/>
                  </a:lnTo>
                  <a:lnTo>
                    <a:pt x="1239222" y="221014"/>
                  </a:lnTo>
                  <a:lnTo>
                    <a:pt x="1269080" y="253984"/>
                  </a:lnTo>
                  <a:lnTo>
                    <a:pt x="1296936" y="288862"/>
                  </a:lnTo>
                  <a:lnTo>
                    <a:pt x="1322676" y="325574"/>
                  </a:lnTo>
                  <a:lnTo>
                    <a:pt x="1346191" y="364045"/>
                  </a:lnTo>
                  <a:lnTo>
                    <a:pt x="1367368" y="404201"/>
                  </a:lnTo>
                  <a:lnTo>
                    <a:pt x="1386096" y="445967"/>
                  </a:lnTo>
                  <a:lnTo>
                    <a:pt x="1402262" y="489268"/>
                  </a:lnTo>
                  <a:lnTo>
                    <a:pt x="1415757" y="534031"/>
                  </a:lnTo>
                  <a:lnTo>
                    <a:pt x="1426467" y="580179"/>
                  </a:lnTo>
                  <a:lnTo>
                    <a:pt x="1493523" y="918634"/>
                  </a:lnTo>
                  <a:lnTo>
                    <a:pt x="1505532" y="964191"/>
                  </a:lnTo>
                  <a:lnTo>
                    <a:pt x="1522700" y="1006950"/>
                  </a:lnTo>
                  <a:lnTo>
                    <a:pt x="1544617" y="1046636"/>
                  </a:lnTo>
                  <a:lnTo>
                    <a:pt x="1570870" y="1082970"/>
                  </a:lnTo>
                  <a:lnTo>
                    <a:pt x="1601047" y="1115678"/>
                  </a:lnTo>
                  <a:lnTo>
                    <a:pt x="1634734" y="1144480"/>
                  </a:lnTo>
                  <a:lnTo>
                    <a:pt x="1671520" y="1169102"/>
                  </a:lnTo>
                  <a:lnTo>
                    <a:pt x="1710992" y="1189266"/>
                  </a:lnTo>
                  <a:lnTo>
                    <a:pt x="1752738" y="1204695"/>
                  </a:lnTo>
                  <a:lnTo>
                    <a:pt x="1796346" y="1215112"/>
                  </a:lnTo>
                  <a:lnTo>
                    <a:pt x="1841402" y="1220241"/>
                  </a:lnTo>
                  <a:lnTo>
                    <a:pt x="1887496" y="1219806"/>
                  </a:lnTo>
                  <a:lnTo>
                    <a:pt x="1934213" y="1213528"/>
                  </a:lnTo>
                  <a:lnTo>
                    <a:pt x="2272668" y="1146472"/>
                  </a:lnTo>
                  <a:lnTo>
                    <a:pt x="2319399" y="1138767"/>
                  </a:lnTo>
                  <a:lnTo>
                    <a:pt x="2365911" y="1134163"/>
                  </a:lnTo>
                  <a:lnTo>
                    <a:pt x="2412095" y="1132585"/>
                  </a:lnTo>
                  <a:lnTo>
                    <a:pt x="2457837" y="1133960"/>
                  </a:lnTo>
                  <a:lnTo>
                    <a:pt x="2503027" y="1138212"/>
                  </a:lnTo>
                  <a:lnTo>
                    <a:pt x="2547553" y="1145268"/>
                  </a:lnTo>
                  <a:lnTo>
                    <a:pt x="2591302" y="1155051"/>
                  </a:lnTo>
                  <a:lnTo>
                    <a:pt x="2634165" y="1167489"/>
                  </a:lnTo>
                  <a:lnTo>
                    <a:pt x="2676028" y="1182505"/>
                  </a:lnTo>
                  <a:lnTo>
                    <a:pt x="2716780" y="1200026"/>
                  </a:lnTo>
                  <a:lnTo>
                    <a:pt x="2756310" y="1219977"/>
                  </a:lnTo>
                  <a:lnTo>
                    <a:pt x="2794506" y="1242283"/>
                  </a:lnTo>
                  <a:lnTo>
                    <a:pt x="2831257" y="1266869"/>
                  </a:lnTo>
                  <a:lnTo>
                    <a:pt x="2866450" y="1293662"/>
                  </a:lnTo>
                  <a:lnTo>
                    <a:pt x="2899974" y="1322586"/>
                  </a:lnTo>
                  <a:lnTo>
                    <a:pt x="2931718" y="1353567"/>
                  </a:lnTo>
                  <a:lnTo>
                    <a:pt x="2961569" y="1386530"/>
                  </a:lnTo>
                  <a:lnTo>
                    <a:pt x="2989417" y="1421400"/>
                  </a:lnTo>
                  <a:lnTo>
                    <a:pt x="3015150" y="1458104"/>
                  </a:lnTo>
                  <a:lnTo>
                    <a:pt x="3038655" y="1496566"/>
                  </a:lnTo>
                  <a:lnTo>
                    <a:pt x="3059822" y="1536711"/>
                  </a:lnTo>
                  <a:lnTo>
                    <a:pt x="3078538" y="1578466"/>
                  </a:lnTo>
                  <a:lnTo>
                    <a:pt x="3094693" y="1621755"/>
                  </a:lnTo>
                  <a:lnTo>
                    <a:pt x="3108173" y="1666504"/>
                  </a:lnTo>
                  <a:lnTo>
                    <a:pt x="3118869" y="1712638"/>
                  </a:lnTo>
                  <a:lnTo>
                    <a:pt x="3126575" y="1759383"/>
                  </a:lnTo>
                  <a:lnTo>
                    <a:pt x="3131179" y="1805907"/>
                  </a:lnTo>
                  <a:lnTo>
                    <a:pt x="3132756" y="1852101"/>
                  </a:lnTo>
                  <a:lnTo>
                    <a:pt x="3131382" y="1897851"/>
                  </a:lnTo>
                  <a:lnTo>
                    <a:pt x="3127129" y="1943047"/>
                  </a:lnTo>
                  <a:lnTo>
                    <a:pt x="3120074" y="1987577"/>
                  </a:lnTo>
                  <a:lnTo>
                    <a:pt x="3110290" y="2031331"/>
                  </a:lnTo>
                  <a:lnTo>
                    <a:pt x="3097853" y="2074195"/>
                  </a:lnTo>
                  <a:lnTo>
                    <a:pt x="3082837" y="2116060"/>
                  </a:lnTo>
                  <a:lnTo>
                    <a:pt x="3065316" y="2156813"/>
                  </a:lnTo>
                  <a:lnTo>
                    <a:pt x="3045365" y="2196344"/>
                  </a:lnTo>
                  <a:lnTo>
                    <a:pt x="3023059" y="2234540"/>
                  </a:lnTo>
                  <a:lnTo>
                    <a:pt x="2998472" y="2271290"/>
                  </a:lnTo>
                  <a:lnTo>
                    <a:pt x="2971680" y="2306484"/>
                  </a:lnTo>
                  <a:lnTo>
                    <a:pt x="2942756" y="2340008"/>
                  </a:lnTo>
                  <a:lnTo>
                    <a:pt x="2911775" y="2371753"/>
                  </a:lnTo>
                  <a:lnTo>
                    <a:pt x="2878812" y="2401606"/>
                  </a:lnTo>
                  <a:lnTo>
                    <a:pt x="2843941" y="2429456"/>
                  </a:lnTo>
                  <a:lnTo>
                    <a:pt x="2807238" y="2455192"/>
                  </a:lnTo>
                  <a:lnTo>
                    <a:pt x="2768776" y="2478702"/>
                  </a:lnTo>
                  <a:lnTo>
                    <a:pt x="2728630" y="2499875"/>
                  </a:lnTo>
                  <a:lnTo>
                    <a:pt x="2686876" y="2518600"/>
                  </a:lnTo>
                  <a:lnTo>
                    <a:pt x="2643587" y="2534764"/>
                  </a:lnTo>
                  <a:lnTo>
                    <a:pt x="2598838" y="2548257"/>
                  </a:lnTo>
                  <a:lnTo>
                    <a:pt x="2552703" y="2558966"/>
                  </a:lnTo>
                  <a:lnTo>
                    <a:pt x="2505959" y="2566671"/>
                  </a:lnTo>
                  <a:lnTo>
                    <a:pt x="2459434" y="2571274"/>
                  </a:lnTo>
                  <a:lnTo>
                    <a:pt x="2413241" y="2572849"/>
                  </a:lnTo>
                  <a:lnTo>
                    <a:pt x="2367491" y="2571470"/>
                  </a:lnTo>
                  <a:lnTo>
                    <a:pt x="2322295" y="2567213"/>
                  </a:lnTo>
                  <a:lnTo>
                    <a:pt x="2277764" y="2560153"/>
                  </a:lnTo>
                  <a:lnTo>
                    <a:pt x="2234011" y="2550363"/>
                  </a:lnTo>
                  <a:lnTo>
                    <a:pt x="2191146" y="2537920"/>
                  </a:lnTo>
                  <a:lnTo>
                    <a:pt x="2149282" y="2522896"/>
                  </a:lnTo>
                  <a:lnTo>
                    <a:pt x="2108528" y="2505368"/>
                  </a:lnTo>
                  <a:lnTo>
                    <a:pt x="2068998" y="2485410"/>
                  </a:lnTo>
                  <a:lnTo>
                    <a:pt x="2030802" y="2463097"/>
                  </a:lnTo>
                  <a:lnTo>
                    <a:pt x="1994051" y="2438502"/>
                  </a:lnTo>
                  <a:lnTo>
                    <a:pt x="1958858" y="2411702"/>
                  </a:lnTo>
                  <a:lnTo>
                    <a:pt x="1925333" y="2382771"/>
                  </a:lnTo>
                  <a:lnTo>
                    <a:pt x="1893589" y="2351783"/>
                  </a:lnTo>
                  <a:lnTo>
                    <a:pt x="1863736" y="2318813"/>
                  </a:lnTo>
                  <a:lnTo>
                    <a:pt x="1835885" y="2283936"/>
                  </a:lnTo>
                  <a:lnTo>
                    <a:pt x="1810149" y="2247226"/>
                  </a:lnTo>
                  <a:lnTo>
                    <a:pt x="1786639" y="2208759"/>
                  </a:lnTo>
                  <a:lnTo>
                    <a:pt x="1765466" y="2168609"/>
                  </a:lnTo>
                  <a:lnTo>
                    <a:pt x="1746742" y="2126851"/>
                  </a:lnTo>
                  <a:lnTo>
                    <a:pt x="1730578" y="2083559"/>
                  </a:lnTo>
                  <a:lnTo>
                    <a:pt x="1717085" y="2038808"/>
                  </a:lnTo>
                  <a:lnTo>
                    <a:pt x="1706375" y="1992673"/>
                  </a:lnTo>
                  <a:lnTo>
                    <a:pt x="1639319" y="1654218"/>
                  </a:lnTo>
                  <a:lnTo>
                    <a:pt x="1627309" y="1608637"/>
                  </a:lnTo>
                  <a:lnTo>
                    <a:pt x="1610134" y="1565860"/>
                  </a:lnTo>
                  <a:lnTo>
                    <a:pt x="1588209" y="1526165"/>
                  </a:lnTo>
                  <a:lnTo>
                    <a:pt x="1561947" y="1489826"/>
                  </a:lnTo>
                  <a:lnTo>
                    <a:pt x="1531761" y="1457120"/>
                  </a:lnTo>
                  <a:lnTo>
                    <a:pt x="1498065" y="1428322"/>
                  </a:lnTo>
                  <a:lnTo>
                    <a:pt x="1461272" y="1403707"/>
                  </a:lnTo>
                  <a:lnTo>
                    <a:pt x="1421795" y="1383553"/>
                  </a:lnTo>
                  <a:lnTo>
                    <a:pt x="1380048" y="1368133"/>
                  </a:lnTo>
                  <a:lnTo>
                    <a:pt x="1336445" y="1357725"/>
                  </a:lnTo>
                  <a:lnTo>
                    <a:pt x="1291398" y="1352604"/>
                  </a:lnTo>
                  <a:lnTo>
                    <a:pt x="1245322" y="1353045"/>
                  </a:lnTo>
                  <a:lnTo>
                    <a:pt x="1198629" y="1359324"/>
                  </a:lnTo>
                  <a:lnTo>
                    <a:pt x="860174" y="1426380"/>
                  </a:lnTo>
                  <a:lnTo>
                    <a:pt x="813430" y="1434086"/>
                  </a:lnTo>
                  <a:lnTo>
                    <a:pt x="766905" y="1438690"/>
                  </a:lnTo>
                  <a:lnTo>
                    <a:pt x="720712" y="1440267"/>
                  </a:lnTo>
                  <a:lnTo>
                    <a:pt x="674962" y="1438892"/>
                  </a:lnTo>
                  <a:lnTo>
                    <a:pt x="629766" y="1434640"/>
                  </a:lnTo>
                  <a:lnTo>
                    <a:pt x="585235" y="1427584"/>
                  </a:lnTo>
                  <a:lnTo>
                    <a:pt x="541482" y="1417799"/>
                  </a:lnTo>
                  <a:lnTo>
                    <a:pt x="498617" y="1405360"/>
                  </a:lnTo>
                  <a:lnTo>
                    <a:pt x="456753" y="1390342"/>
                  </a:lnTo>
                  <a:lnTo>
                    <a:pt x="415999" y="1372819"/>
                  </a:lnTo>
                  <a:lnTo>
                    <a:pt x="376469" y="1352866"/>
                  </a:lnTo>
                  <a:lnTo>
                    <a:pt x="338273" y="1330556"/>
                  </a:lnTo>
                  <a:lnTo>
                    <a:pt x="301522" y="1305966"/>
                  </a:lnTo>
                  <a:lnTo>
                    <a:pt x="266329" y="1279169"/>
                  </a:lnTo>
                  <a:lnTo>
                    <a:pt x="232804" y="1250240"/>
                  </a:lnTo>
                  <a:lnTo>
                    <a:pt x="201060" y="1219253"/>
                  </a:lnTo>
                  <a:lnTo>
                    <a:pt x="171207" y="1186283"/>
                  </a:lnTo>
                  <a:lnTo>
                    <a:pt x="143356" y="1151405"/>
                  </a:lnTo>
                  <a:lnTo>
                    <a:pt x="117620" y="1114693"/>
                  </a:lnTo>
                  <a:lnTo>
                    <a:pt x="94110" y="1076222"/>
                  </a:lnTo>
                  <a:lnTo>
                    <a:pt x="72937" y="1036066"/>
                  </a:lnTo>
                  <a:lnTo>
                    <a:pt x="54213" y="994300"/>
                  </a:lnTo>
                  <a:lnTo>
                    <a:pt x="38049" y="950999"/>
                  </a:lnTo>
                  <a:lnTo>
                    <a:pt x="24556" y="906236"/>
                  </a:lnTo>
                  <a:lnTo>
                    <a:pt x="13846" y="860087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55207" y="2078736"/>
              <a:ext cx="1418716" cy="141871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46847" y="3197352"/>
              <a:ext cx="1418717" cy="1418717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26414" y="1599387"/>
            <a:ext cx="12058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Less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than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8 </a:t>
            </a:r>
            <a:r>
              <a:rPr sz="1800" b="1" dirty="0">
                <a:latin typeface="Calibri"/>
                <a:cs typeface="Calibri"/>
              </a:rPr>
              <a:t>months: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Not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a </a:t>
            </a:r>
            <a:r>
              <a:rPr sz="1800" spc="-20" dirty="0">
                <a:latin typeface="Calibri"/>
                <a:cs typeface="Calibri"/>
              </a:rPr>
              <a:t>PGWP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988947" y="3622624"/>
            <a:ext cx="186817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8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months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year: </a:t>
            </a:r>
            <a:r>
              <a:rPr sz="1800" dirty="0">
                <a:latin typeface="Calibri"/>
                <a:cs typeface="Calibri"/>
              </a:rPr>
              <a:t>PGWP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issued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1 </a:t>
            </a:r>
            <a:r>
              <a:rPr sz="1800" b="1" spc="-20" dirty="0">
                <a:latin typeface="Calibri"/>
                <a:cs typeface="Calibri"/>
              </a:rPr>
              <a:t>year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59529" y="1460957"/>
            <a:ext cx="160655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year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less </a:t>
            </a:r>
            <a:r>
              <a:rPr sz="1800" b="1" dirty="0">
                <a:latin typeface="Calibri"/>
                <a:cs typeface="Calibri"/>
              </a:rPr>
              <a:t>than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years: </a:t>
            </a:r>
            <a:r>
              <a:rPr sz="1800" dirty="0">
                <a:latin typeface="Calibri"/>
                <a:cs typeface="Calibri"/>
              </a:rPr>
              <a:t>PGWP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issued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for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length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the </a:t>
            </a:r>
            <a:r>
              <a:rPr sz="1800" b="1" spc="-10" dirty="0">
                <a:latin typeface="Calibri"/>
                <a:cs typeface="Calibri"/>
              </a:rPr>
              <a:t>program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38978" y="3691585"/>
            <a:ext cx="173291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2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years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more: </a:t>
            </a:r>
            <a:r>
              <a:rPr sz="1800" dirty="0">
                <a:latin typeface="Calibri"/>
                <a:cs typeface="Calibri"/>
              </a:rPr>
              <a:t>PGWP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issued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3 </a:t>
            </a:r>
            <a:r>
              <a:rPr sz="1800" b="1" spc="-10" dirty="0">
                <a:latin typeface="Calibri"/>
                <a:cs typeface="Calibri"/>
              </a:rPr>
              <a:t>years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13697" y="3595827"/>
            <a:ext cx="287401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Multiple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Programs: </a:t>
            </a:r>
            <a:r>
              <a:rPr sz="1800" dirty="0">
                <a:latin typeface="Calibri"/>
                <a:cs typeface="Calibri"/>
              </a:rPr>
              <a:t>Completing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two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PGWP-eligible programs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(each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8+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months)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combined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PGWP </a:t>
            </a:r>
            <a:r>
              <a:rPr sz="1800" spc="-10" dirty="0">
                <a:latin typeface="Calibri"/>
                <a:cs typeface="Calibri"/>
              </a:rPr>
              <a:t>duration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upto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years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65872" y="1507693"/>
            <a:ext cx="181800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Master’s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Students: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PGWP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 to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years</a:t>
            </a:r>
            <a:r>
              <a:rPr sz="1800" spc="-10" dirty="0">
                <a:latin typeface="Calibri"/>
                <a:cs typeface="Calibri"/>
              </a:rPr>
              <a:t>, regardless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program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length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21816" y="3381882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93670" y="2409571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95291" y="3477005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71971" y="2549093"/>
            <a:ext cx="3365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68818" y="3661359"/>
            <a:ext cx="3365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05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795764" y="2584450"/>
            <a:ext cx="336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06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3375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10"/>
              </a:spcBef>
            </a:pPr>
            <a:r>
              <a:rPr spc="-20" dirty="0"/>
              <a:t>Requirement</a:t>
            </a:r>
            <a:r>
              <a:rPr spc="-45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spc="-10" dirty="0"/>
              <a:t>Provincial</a:t>
            </a:r>
            <a:r>
              <a:rPr spc="-100" dirty="0"/>
              <a:t> </a:t>
            </a:r>
            <a:r>
              <a:rPr spc="-50" dirty="0"/>
              <a:t>Attestation</a:t>
            </a:r>
            <a:r>
              <a:rPr spc="-110" dirty="0"/>
              <a:t> </a:t>
            </a:r>
            <a:r>
              <a:rPr spc="-10" dirty="0"/>
              <a:t>Letter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9345" y="1168653"/>
            <a:ext cx="10779125" cy="373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latin typeface="Calibri"/>
                <a:cs typeface="Calibri"/>
              </a:rPr>
              <a:t>To</a:t>
            </a:r>
            <a:r>
              <a:rPr sz="1800" spc="-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implement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cap,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every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application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submitted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22nd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January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2024,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IRCC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will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require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attestation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letter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province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territory.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800">
              <a:latin typeface="Calibri"/>
              <a:cs typeface="Calibri"/>
            </a:endParaRPr>
          </a:p>
          <a:p>
            <a:pPr marL="12700" marR="5080" indent="300355">
              <a:lnSpc>
                <a:spcPct val="100000"/>
              </a:lnSpc>
              <a:buFont typeface="Segoe UI Symbol"/>
              <a:buChar char="➢"/>
              <a:tabLst>
                <a:tab pos="313055" algn="l"/>
              </a:tabLst>
            </a:pP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40" dirty="0">
                <a:latin typeface="Calibri"/>
                <a:cs typeface="Calibri"/>
              </a:rPr>
              <a:t>Attestation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Letter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means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letter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written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signed by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territorial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government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confirming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applicant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space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within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territorial </a:t>
            </a:r>
            <a:r>
              <a:rPr sz="1800" spc="-20" dirty="0">
                <a:latin typeface="Calibri"/>
                <a:cs typeface="Calibri"/>
              </a:rPr>
              <a:t>allocation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permit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applications,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must </a:t>
            </a:r>
            <a:r>
              <a:rPr sz="1800" dirty="0">
                <a:latin typeface="Calibri"/>
                <a:cs typeface="Calibri"/>
              </a:rPr>
              <a:t>include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following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information</a:t>
            </a:r>
            <a:r>
              <a:rPr sz="1800" spc="-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foreign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national: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800">
              <a:latin typeface="Calibri"/>
              <a:cs typeface="Calibri"/>
            </a:endParaRPr>
          </a:p>
          <a:p>
            <a:pPr marL="195580" indent="-182880">
              <a:lnSpc>
                <a:spcPct val="100000"/>
              </a:lnSpc>
              <a:buChar char="•"/>
              <a:tabLst>
                <a:tab pos="195580" algn="l"/>
              </a:tabLst>
            </a:pPr>
            <a:r>
              <a:rPr sz="1800" dirty="0">
                <a:latin typeface="Calibri"/>
                <a:cs typeface="Calibri"/>
              </a:rPr>
              <a:t>Full</a:t>
            </a:r>
            <a:r>
              <a:rPr sz="1800" spc="-20" dirty="0">
                <a:latin typeface="Calibri"/>
                <a:cs typeface="Calibri"/>
              </a:rPr>
              <a:t> name</a:t>
            </a:r>
            <a:endParaRPr sz="18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buChar char="•"/>
              <a:tabLst>
                <a:tab pos="196215" algn="l"/>
              </a:tabLst>
            </a:pPr>
            <a:r>
              <a:rPr sz="1800" dirty="0">
                <a:latin typeface="Calibri"/>
                <a:cs typeface="Calibri"/>
              </a:rPr>
              <a:t>Date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Birth</a:t>
            </a:r>
            <a:endParaRPr sz="1800">
              <a:latin typeface="Calibri"/>
              <a:cs typeface="Calibri"/>
            </a:endParaRPr>
          </a:p>
          <a:p>
            <a:pPr marL="195580" indent="-182880">
              <a:lnSpc>
                <a:spcPct val="100000"/>
              </a:lnSpc>
              <a:spcBef>
                <a:spcPts val="5"/>
              </a:spcBef>
              <a:buChar char="•"/>
              <a:tabLst>
                <a:tab pos="195580" algn="l"/>
              </a:tabLst>
            </a:pPr>
            <a:r>
              <a:rPr sz="1800" spc="-10" dirty="0">
                <a:latin typeface="Calibri"/>
                <a:cs typeface="Calibri"/>
              </a:rPr>
              <a:t>Address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Calibri"/>
              <a:cs typeface="Calibri"/>
            </a:endParaRPr>
          </a:p>
          <a:p>
            <a:pPr marL="12700" marR="1367155">
              <a:lnSpc>
                <a:spcPct val="111100"/>
              </a:lnSpc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wanting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Quebec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longer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than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months,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also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need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attestation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issuance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Quebec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Acceptance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Certificate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(CAQ)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issued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by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Government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Quebec.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16863" y="950975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622" y="1517091"/>
            <a:ext cx="11075670" cy="252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3055" indent="-300355" algn="just">
              <a:lnSpc>
                <a:spcPct val="100000"/>
              </a:lnSpc>
              <a:spcBef>
                <a:spcPts val="100"/>
              </a:spcBef>
              <a:buFont typeface="Segoe UI Symbol"/>
              <a:buChar char="➢"/>
              <a:tabLst>
                <a:tab pos="313055" algn="l"/>
              </a:tabLst>
            </a:pPr>
            <a:r>
              <a:rPr sz="1800" dirty="0">
                <a:latin typeface="Calibri"/>
                <a:cs typeface="Calibri"/>
              </a:rPr>
              <a:t>Students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pursuing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primary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secondary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school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exempted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this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requirement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file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visa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without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the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attestation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letter.</a:t>
            </a:r>
            <a:endParaRPr sz="1800">
              <a:latin typeface="Calibri"/>
              <a:cs typeface="Calibri"/>
            </a:endParaRPr>
          </a:p>
          <a:p>
            <a:pPr marL="12700" marR="5080" indent="300990" algn="just">
              <a:lnSpc>
                <a:spcPct val="100000"/>
              </a:lnSpc>
              <a:spcBef>
                <a:spcPts val="2160"/>
              </a:spcBef>
              <a:buFont typeface="Segoe UI Symbol"/>
              <a:buChar char="➢"/>
              <a:tabLst>
                <a:tab pos="313690" algn="l"/>
              </a:tabLst>
            </a:pPr>
            <a:r>
              <a:rPr sz="1800" dirty="0">
                <a:latin typeface="Calibri"/>
                <a:cs typeface="Calibri"/>
              </a:rPr>
              <a:t>Existing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holders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applying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extension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same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designated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learning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institution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(DLI)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same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level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exempt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requirement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Provincial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Attestation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Letter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(PAL).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However,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they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must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provide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70" dirty="0">
                <a:latin typeface="Calibri"/>
                <a:cs typeface="Calibri"/>
              </a:rPr>
              <a:t>PAL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exemption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letter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issued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their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institution.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"/>
              </a:spcBef>
              <a:buFont typeface="Segoe UI Symbol"/>
              <a:buChar char="➢"/>
            </a:pPr>
            <a:endParaRPr sz="1800">
              <a:latin typeface="Calibri"/>
              <a:cs typeface="Calibri"/>
            </a:endParaRPr>
          </a:p>
          <a:p>
            <a:pPr marL="313055" indent="-300355" algn="just">
              <a:lnSpc>
                <a:spcPct val="100000"/>
              </a:lnSpc>
              <a:buFont typeface="Segoe UI Symbol"/>
              <a:buChar char="➢"/>
              <a:tabLst>
                <a:tab pos="313055" algn="l"/>
              </a:tabLst>
            </a:pP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processing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effectively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hold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IRCC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returning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new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permit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applications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students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received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22nd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January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without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provincial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40" dirty="0">
                <a:latin typeface="Calibri"/>
                <a:cs typeface="Calibri"/>
              </a:rPr>
              <a:t>attestation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letter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2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than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exceptions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above.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3652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10"/>
              </a:spcBef>
            </a:pPr>
            <a:r>
              <a:rPr spc="-25" dirty="0"/>
              <a:t>Requirement</a:t>
            </a:r>
            <a:r>
              <a:rPr spc="-210" dirty="0"/>
              <a:t> </a:t>
            </a:r>
            <a:r>
              <a:rPr sz="2400" dirty="0"/>
              <a:t>of </a:t>
            </a:r>
            <a:r>
              <a:rPr sz="2400" spc="-10" dirty="0"/>
              <a:t>Provincial</a:t>
            </a:r>
            <a:r>
              <a:rPr sz="2400" spc="-100" dirty="0"/>
              <a:t> </a:t>
            </a:r>
            <a:r>
              <a:rPr sz="2400" spc="-50" dirty="0"/>
              <a:t>Attestation</a:t>
            </a:r>
            <a:r>
              <a:rPr sz="2400" spc="-35" dirty="0"/>
              <a:t> </a:t>
            </a:r>
            <a:r>
              <a:rPr sz="2400" spc="-10" dirty="0"/>
              <a:t>Letter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16863" y="880872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92679" y="1560575"/>
            <a:ext cx="7280275" cy="4523740"/>
            <a:chOff x="2392679" y="1560575"/>
            <a:chExt cx="7280275" cy="45237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92679" y="1560575"/>
              <a:ext cx="7278624" cy="44836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94203" y="6045708"/>
              <a:ext cx="7279005" cy="0"/>
            </a:xfrm>
            <a:custGeom>
              <a:avLst/>
              <a:gdLst/>
              <a:ahLst/>
              <a:cxnLst/>
              <a:rect l="l" t="t" r="r" b="b"/>
              <a:pathLst>
                <a:path w="7279005">
                  <a:moveTo>
                    <a:pt x="0" y="0"/>
                  </a:moveTo>
                  <a:lnTo>
                    <a:pt x="7278624" y="0"/>
                  </a:lnTo>
                </a:path>
              </a:pathLst>
            </a:custGeom>
            <a:ln w="76200">
              <a:solidFill>
                <a:srgbClr val="0033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10942" y="962355"/>
            <a:ext cx="58000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Ottawa</a:t>
            </a:r>
            <a:r>
              <a:rPr sz="3600" b="0" spc="-3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is</a:t>
            </a:r>
            <a:r>
              <a:rPr sz="3600" b="0" spc="-5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the</a:t>
            </a:r>
            <a:r>
              <a:rPr sz="3600" b="0" spc="-7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capital</a:t>
            </a:r>
            <a:r>
              <a:rPr sz="3600" b="0" spc="-4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of</a:t>
            </a:r>
            <a:r>
              <a:rPr sz="3600" b="0" spc="-75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648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110"/>
              </a:spcBef>
            </a:pPr>
            <a:r>
              <a:rPr dirty="0"/>
              <a:t>IRCC</a:t>
            </a:r>
            <a:r>
              <a:rPr spc="-20" dirty="0"/>
              <a:t> </a:t>
            </a:r>
            <a:r>
              <a:rPr spc="-40" dirty="0"/>
              <a:t>UPDATES</a:t>
            </a:r>
            <a:r>
              <a:rPr spc="-65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RECAP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KEY</a:t>
            </a:r>
            <a:r>
              <a:rPr spc="-40" dirty="0"/>
              <a:t> </a:t>
            </a:r>
            <a:r>
              <a:rPr spc="-10" dirty="0"/>
              <a:t>ANNOUNCEMENTS</a:t>
            </a:r>
          </a:p>
        </p:txBody>
      </p:sp>
      <p:sp>
        <p:nvSpPr>
          <p:cNvPr id="3" name="object 3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004183" y="1274063"/>
            <a:ext cx="2490470" cy="3729990"/>
            <a:chOff x="4004183" y="1274063"/>
            <a:chExt cx="2490470" cy="3729990"/>
          </a:xfrm>
        </p:grpSpPr>
        <p:sp>
          <p:nvSpPr>
            <p:cNvPr id="5" name="object 5"/>
            <p:cNvSpPr/>
            <p:nvPr/>
          </p:nvSpPr>
          <p:spPr>
            <a:xfrm>
              <a:off x="4005072" y="1274063"/>
              <a:ext cx="1926589" cy="1554480"/>
            </a:xfrm>
            <a:custGeom>
              <a:avLst/>
              <a:gdLst/>
              <a:ahLst/>
              <a:cxnLst/>
              <a:rect l="l" t="t" r="r" b="b"/>
              <a:pathLst>
                <a:path w="1926589" h="1554480">
                  <a:moveTo>
                    <a:pt x="963167" y="0"/>
                  </a:moveTo>
                  <a:lnTo>
                    <a:pt x="910316" y="1150"/>
                  </a:lnTo>
                  <a:lnTo>
                    <a:pt x="858209" y="4560"/>
                  </a:lnTo>
                  <a:lnTo>
                    <a:pt x="806922" y="10172"/>
                  </a:lnTo>
                  <a:lnTo>
                    <a:pt x="756527" y="17926"/>
                  </a:lnTo>
                  <a:lnTo>
                    <a:pt x="707098" y="27763"/>
                  </a:lnTo>
                  <a:lnTo>
                    <a:pt x="658709" y="39624"/>
                  </a:lnTo>
                  <a:lnTo>
                    <a:pt x="611432" y="53448"/>
                  </a:lnTo>
                  <a:lnTo>
                    <a:pt x="565341" y="69178"/>
                  </a:lnTo>
                  <a:lnTo>
                    <a:pt x="520510" y="86753"/>
                  </a:lnTo>
                  <a:lnTo>
                    <a:pt x="477012" y="106115"/>
                  </a:lnTo>
                  <a:lnTo>
                    <a:pt x="434919" y="127204"/>
                  </a:lnTo>
                  <a:lnTo>
                    <a:pt x="394307" y="149961"/>
                  </a:lnTo>
                  <a:lnTo>
                    <a:pt x="355248" y="174327"/>
                  </a:lnTo>
                  <a:lnTo>
                    <a:pt x="317815" y="200242"/>
                  </a:lnTo>
                  <a:lnTo>
                    <a:pt x="282082" y="227647"/>
                  </a:lnTo>
                  <a:lnTo>
                    <a:pt x="248123" y="256483"/>
                  </a:lnTo>
                  <a:lnTo>
                    <a:pt x="216010" y="286691"/>
                  </a:lnTo>
                  <a:lnTo>
                    <a:pt x="185818" y="318211"/>
                  </a:lnTo>
                  <a:lnTo>
                    <a:pt x="157619" y="350984"/>
                  </a:lnTo>
                  <a:lnTo>
                    <a:pt x="131487" y="384951"/>
                  </a:lnTo>
                  <a:lnTo>
                    <a:pt x="107495" y="420052"/>
                  </a:lnTo>
                  <a:lnTo>
                    <a:pt x="85717" y="456229"/>
                  </a:lnTo>
                  <a:lnTo>
                    <a:pt x="66227" y="493421"/>
                  </a:lnTo>
                  <a:lnTo>
                    <a:pt x="49097" y="531571"/>
                  </a:lnTo>
                  <a:lnTo>
                    <a:pt x="34401" y="570618"/>
                  </a:lnTo>
                  <a:lnTo>
                    <a:pt x="22212" y="610503"/>
                  </a:lnTo>
                  <a:lnTo>
                    <a:pt x="12604" y="651167"/>
                  </a:lnTo>
                  <a:lnTo>
                    <a:pt x="5650" y="692550"/>
                  </a:lnTo>
                  <a:lnTo>
                    <a:pt x="1424" y="734594"/>
                  </a:lnTo>
                  <a:lnTo>
                    <a:pt x="0" y="777239"/>
                  </a:lnTo>
                  <a:lnTo>
                    <a:pt x="1424" y="819885"/>
                  </a:lnTo>
                  <a:lnTo>
                    <a:pt x="5650" y="861929"/>
                  </a:lnTo>
                  <a:lnTo>
                    <a:pt x="12604" y="903312"/>
                  </a:lnTo>
                  <a:lnTo>
                    <a:pt x="22212" y="943976"/>
                  </a:lnTo>
                  <a:lnTo>
                    <a:pt x="34401" y="983861"/>
                  </a:lnTo>
                  <a:lnTo>
                    <a:pt x="49097" y="1022908"/>
                  </a:lnTo>
                  <a:lnTo>
                    <a:pt x="66227" y="1061058"/>
                  </a:lnTo>
                  <a:lnTo>
                    <a:pt x="85717" y="1098250"/>
                  </a:lnTo>
                  <a:lnTo>
                    <a:pt x="107495" y="1134427"/>
                  </a:lnTo>
                  <a:lnTo>
                    <a:pt x="131487" y="1169528"/>
                  </a:lnTo>
                  <a:lnTo>
                    <a:pt x="157619" y="1203495"/>
                  </a:lnTo>
                  <a:lnTo>
                    <a:pt x="185818" y="1236268"/>
                  </a:lnTo>
                  <a:lnTo>
                    <a:pt x="216010" y="1267788"/>
                  </a:lnTo>
                  <a:lnTo>
                    <a:pt x="248123" y="1297996"/>
                  </a:lnTo>
                  <a:lnTo>
                    <a:pt x="282082" y="1326832"/>
                  </a:lnTo>
                  <a:lnTo>
                    <a:pt x="317815" y="1354237"/>
                  </a:lnTo>
                  <a:lnTo>
                    <a:pt x="355248" y="1380152"/>
                  </a:lnTo>
                  <a:lnTo>
                    <a:pt x="394307" y="1404518"/>
                  </a:lnTo>
                  <a:lnTo>
                    <a:pt x="434919" y="1427275"/>
                  </a:lnTo>
                  <a:lnTo>
                    <a:pt x="477011" y="1448364"/>
                  </a:lnTo>
                  <a:lnTo>
                    <a:pt x="520510" y="1467726"/>
                  </a:lnTo>
                  <a:lnTo>
                    <a:pt x="565341" y="1485301"/>
                  </a:lnTo>
                  <a:lnTo>
                    <a:pt x="611432" y="1501031"/>
                  </a:lnTo>
                  <a:lnTo>
                    <a:pt x="658709" y="1514856"/>
                  </a:lnTo>
                  <a:lnTo>
                    <a:pt x="707098" y="1526716"/>
                  </a:lnTo>
                  <a:lnTo>
                    <a:pt x="756527" y="1536553"/>
                  </a:lnTo>
                  <a:lnTo>
                    <a:pt x="806922" y="1544307"/>
                  </a:lnTo>
                  <a:lnTo>
                    <a:pt x="858209" y="1549919"/>
                  </a:lnTo>
                  <a:lnTo>
                    <a:pt x="910316" y="1553329"/>
                  </a:lnTo>
                  <a:lnTo>
                    <a:pt x="963167" y="1554480"/>
                  </a:lnTo>
                  <a:lnTo>
                    <a:pt x="1016019" y="1553329"/>
                  </a:lnTo>
                  <a:lnTo>
                    <a:pt x="1068126" y="1549919"/>
                  </a:lnTo>
                  <a:lnTo>
                    <a:pt x="1119413" y="1544307"/>
                  </a:lnTo>
                  <a:lnTo>
                    <a:pt x="1169808" y="1536553"/>
                  </a:lnTo>
                  <a:lnTo>
                    <a:pt x="1219237" y="1526716"/>
                  </a:lnTo>
                  <a:lnTo>
                    <a:pt x="1267626" y="1514856"/>
                  </a:lnTo>
                  <a:lnTo>
                    <a:pt x="1314903" y="1501031"/>
                  </a:lnTo>
                  <a:lnTo>
                    <a:pt x="1360994" y="1485301"/>
                  </a:lnTo>
                  <a:lnTo>
                    <a:pt x="1405825" y="1467726"/>
                  </a:lnTo>
                  <a:lnTo>
                    <a:pt x="1449323" y="1448364"/>
                  </a:lnTo>
                  <a:lnTo>
                    <a:pt x="1491416" y="1427275"/>
                  </a:lnTo>
                  <a:lnTo>
                    <a:pt x="1532028" y="1404518"/>
                  </a:lnTo>
                  <a:lnTo>
                    <a:pt x="1571087" y="1380152"/>
                  </a:lnTo>
                  <a:lnTo>
                    <a:pt x="1608520" y="1354237"/>
                  </a:lnTo>
                  <a:lnTo>
                    <a:pt x="1644253" y="1326832"/>
                  </a:lnTo>
                  <a:lnTo>
                    <a:pt x="1678212" y="1297996"/>
                  </a:lnTo>
                  <a:lnTo>
                    <a:pt x="1710325" y="1267788"/>
                  </a:lnTo>
                  <a:lnTo>
                    <a:pt x="1740517" y="1236268"/>
                  </a:lnTo>
                  <a:lnTo>
                    <a:pt x="1768716" y="1203495"/>
                  </a:lnTo>
                  <a:lnTo>
                    <a:pt x="1794848" y="1169528"/>
                  </a:lnTo>
                  <a:lnTo>
                    <a:pt x="1818840" y="1134427"/>
                  </a:lnTo>
                  <a:lnTo>
                    <a:pt x="1840618" y="1098250"/>
                  </a:lnTo>
                  <a:lnTo>
                    <a:pt x="1860108" y="1061058"/>
                  </a:lnTo>
                  <a:lnTo>
                    <a:pt x="1877238" y="1022908"/>
                  </a:lnTo>
                  <a:lnTo>
                    <a:pt x="1891934" y="983861"/>
                  </a:lnTo>
                  <a:lnTo>
                    <a:pt x="1904123" y="943976"/>
                  </a:lnTo>
                  <a:lnTo>
                    <a:pt x="1913731" y="903312"/>
                  </a:lnTo>
                  <a:lnTo>
                    <a:pt x="1920685" y="861929"/>
                  </a:lnTo>
                  <a:lnTo>
                    <a:pt x="1924911" y="819885"/>
                  </a:lnTo>
                  <a:lnTo>
                    <a:pt x="1926336" y="777239"/>
                  </a:lnTo>
                  <a:lnTo>
                    <a:pt x="1924911" y="734594"/>
                  </a:lnTo>
                  <a:lnTo>
                    <a:pt x="1920685" y="692550"/>
                  </a:lnTo>
                  <a:lnTo>
                    <a:pt x="1913731" y="651167"/>
                  </a:lnTo>
                  <a:lnTo>
                    <a:pt x="1904123" y="610503"/>
                  </a:lnTo>
                  <a:lnTo>
                    <a:pt x="1891934" y="570618"/>
                  </a:lnTo>
                  <a:lnTo>
                    <a:pt x="1877238" y="531571"/>
                  </a:lnTo>
                  <a:lnTo>
                    <a:pt x="1860108" y="493421"/>
                  </a:lnTo>
                  <a:lnTo>
                    <a:pt x="1840618" y="456229"/>
                  </a:lnTo>
                  <a:lnTo>
                    <a:pt x="1818840" y="420052"/>
                  </a:lnTo>
                  <a:lnTo>
                    <a:pt x="1794848" y="384951"/>
                  </a:lnTo>
                  <a:lnTo>
                    <a:pt x="1768716" y="350984"/>
                  </a:lnTo>
                  <a:lnTo>
                    <a:pt x="1740517" y="318211"/>
                  </a:lnTo>
                  <a:lnTo>
                    <a:pt x="1710325" y="286691"/>
                  </a:lnTo>
                  <a:lnTo>
                    <a:pt x="1678212" y="256483"/>
                  </a:lnTo>
                  <a:lnTo>
                    <a:pt x="1644253" y="227647"/>
                  </a:lnTo>
                  <a:lnTo>
                    <a:pt x="1608520" y="200242"/>
                  </a:lnTo>
                  <a:lnTo>
                    <a:pt x="1571087" y="174327"/>
                  </a:lnTo>
                  <a:lnTo>
                    <a:pt x="1532028" y="149961"/>
                  </a:lnTo>
                  <a:lnTo>
                    <a:pt x="1491416" y="127204"/>
                  </a:lnTo>
                  <a:lnTo>
                    <a:pt x="1449324" y="106115"/>
                  </a:lnTo>
                  <a:lnTo>
                    <a:pt x="1405825" y="86753"/>
                  </a:lnTo>
                  <a:lnTo>
                    <a:pt x="1360994" y="69178"/>
                  </a:lnTo>
                  <a:lnTo>
                    <a:pt x="1314903" y="53448"/>
                  </a:lnTo>
                  <a:lnTo>
                    <a:pt x="1267626" y="39624"/>
                  </a:lnTo>
                  <a:lnTo>
                    <a:pt x="1219237" y="27763"/>
                  </a:lnTo>
                  <a:lnTo>
                    <a:pt x="1169808" y="17926"/>
                  </a:lnTo>
                  <a:lnTo>
                    <a:pt x="1119413" y="10172"/>
                  </a:lnTo>
                  <a:lnTo>
                    <a:pt x="1068126" y="4560"/>
                  </a:lnTo>
                  <a:lnTo>
                    <a:pt x="1016019" y="1150"/>
                  </a:lnTo>
                  <a:lnTo>
                    <a:pt x="96316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44568" y="1392935"/>
              <a:ext cx="866140" cy="749935"/>
            </a:xfrm>
            <a:custGeom>
              <a:avLst/>
              <a:gdLst/>
              <a:ahLst/>
              <a:cxnLst/>
              <a:rect l="l" t="t" r="r" b="b"/>
              <a:pathLst>
                <a:path w="866139" h="749935">
                  <a:moveTo>
                    <a:pt x="432816" y="0"/>
                  </a:moveTo>
                  <a:lnTo>
                    <a:pt x="382344" y="2522"/>
                  </a:lnTo>
                  <a:lnTo>
                    <a:pt x="333582" y="9903"/>
                  </a:lnTo>
                  <a:lnTo>
                    <a:pt x="286854" y="21861"/>
                  </a:lnTo>
                  <a:lnTo>
                    <a:pt x="242484" y="38113"/>
                  </a:lnTo>
                  <a:lnTo>
                    <a:pt x="200798" y="58378"/>
                  </a:lnTo>
                  <a:lnTo>
                    <a:pt x="162121" y="82375"/>
                  </a:lnTo>
                  <a:lnTo>
                    <a:pt x="126777" y="109823"/>
                  </a:lnTo>
                  <a:lnTo>
                    <a:pt x="95092" y="140439"/>
                  </a:lnTo>
                  <a:lnTo>
                    <a:pt x="67390" y="173941"/>
                  </a:lnTo>
                  <a:lnTo>
                    <a:pt x="43996" y="210049"/>
                  </a:lnTo>
                  <a:lnTo>
                    <a:pt x="25235" y="248481"/>
                  </a:lnTo>
                  <a:lnTo>
                    <a:pt x="11432" y="288955"/>
                  </a:lnTo>
                  <a:lnTo>
                    <a:pt x="2912" y="331190"/>
                  </a:lnTo>
                  <a:lnTo>
                    <a:pt x="0" y="374903"/>
                  </a:lnTo>
                  <a:lnTo>
                    <a:pt x="2912" y="418617"/>
                  </a:lnTo>
                  <a:lnTo>
                    <a:pt x="11432" y="460852"/>
                  </a:lnTo>
                  <a:lnTo>
                    <a:pt x="25235" y="501326"/>
                  </a:lnTo>
                  <a:lnTo>
                    <a:pt x="43996" y="539758"/>
                  </a:lnTo>
                  <a:lnTo>
                    <a:pt x="67390" y="575866"/>
                  </a:lnTo>
                  <a:lnTo>
                    <a:pt x="95092" y="609368"/>
                  </a:lnTo>
                  <a:lnTo>
                    <a:pt x="126777" y="639984"/>
                  </a:lnTo>
                  <a:lnTo>
                    <a:pt x="162121" y="667432"/>
                  </a:lnTo>
                  <a:lnTo>
                    <a:pt x="200798" y="691429"/>
                  </a:lnTo>
                  <a:lnTo>
                    <a:pt x="242484" y="711694"/>
                  </a:lnTo>
                  <a:lnTo>
                    <a:pt x="286854" y="727946"/>
                  </a:lnTo>
                  <a:lnTo>
                    <a:pt x="333582" y="739904"/>
                  </a:lnTo>
                  <a:lnTo>
                    <a:pt x="382344" y="747285"/>
                  </a:lnTo>
                  <a:lnTo>
                    <a:pt x="432816" y="749808"/>
                  </a:lnTo>
                  <a:lnTo>
                    <a:pt x="483287" y="747285"/>
                  </a:lnTo>
                  <a:lnTo>
                    <a:pt x="532049" y="739904"/>
                  </a:lnTo>
                  <a:lnTo>
                    <a:pt x="578777" y="727946"/>
                  </a:lnTo>
                  <a:lnTo>
                    <a:pt x="623147" y="711694"/>
                  </a:lnTo>
                  <a:lnTo>
                    <a:pt x="664833" y="691429"/>
                  </a:lnTo>
                  <a:lnTo>
                    <a:pt x="703510" y="667432"/>
                  </a:lnTo>
                  <a:lnTo>
                    <a:pt x="738854" y="639984"/>
                  </a:lnTo>
                  <a:lnTo>
                    <a:pt x="770539" y="609368"/>
                  </a:lnTo>
                  <a:lnTo>
                    <a:pt x="798241" y="575866"/>
                  </a:lnTo>
                  <a:lnTo>
                    <a:pt x="821635" y="539758"/>
                  </a:lnTo>
                  <a:lnTo>
                    <a:pt x="840396" y="501326"/>
                  </a:lnTo>
                  <a:lnTo>
                    <a:pt x="854199" y="460852"/>
                  </a:lnTo>
                  <a:lnTo>
                    <a:pt x="862719" y="418617"/>
                  </a:lnTo>
                  <a:lnTo>
                    <a:pt x="865632" y="374903"/>
                  </a:lnTo>
                  <a:lnTo>
                    <a:pt x="862719" y="331190"/>
                  </a:lnTo>
                  <a:lnTo>
                    <a:pt x="854199" y="288955"/>
                  </a:lnTo>
                  <a:lnTo>
                    <a:pt x="840396" y="248481"/>
                  </a:lnTo>
                  <a:lnTo>
                    <a:pt x="821635" y="210049"/>
                  </a:lnTo>
                  <a:lnTo>
                    <a:pt x="798241" y="173941"/>
                  </a:lnTo>
                  <a:lnTo>
                    <a:pt x="770539" y="140439"/>
                  </a:lnTo>
                  <a:lnTo>
                    <a:pt x="738854" y="109823"/>
                  </a:lnTo>
                  <a:lnTo>
                    <a:pt x="703510" y="82375"/>
                  </a:lnTo>
                  <a:lnTo>
                    <a:pt x="664833" y="58378"/>
                  </a:lnTo>
                  <a:lnTo>
                    <a:pt x="623147" y="38113"/>
                  </a:lnTo>
                  <a:lnTo>
                    <a:pt x="578777" y="21861"/>
                  </a:lnTo>
                  <a:lnTo>
                    <a:pt x="532049" y="9903"/>
                  </a:lnTo>
                  <a:lnTo>
                    <a:pt x="483287" y="2522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A7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43631" y="1489455"/>
              <a:ext cx="746760" cy="646430"/>
            </a:xfrm>
            <a:custGeom>
              <a:avLst/>
              <a:gdLst/>
              <a:ahLst/>
              <a:cxnLst/>
              <a:rect l="l" t="t" r="r" b="b"/>
              <a:pathLst>
                <a:path w="746760" h="646430">
                  <a:moveTo>
                    <a:pt x="133143" y="0"/>
                  </a:moveTo>
                  <a:lnTo>
                    <a:pt x="88206" y="43602"/>
                  </a:lnTo>
                  <a:lnTo>
                    <a:pt x="60451" y="79222"/>
                  </a:lnTo>
                  <a:lnTo>
                    <a:pt x="37929" y="116746"/>
                  </a:lnTo>
                  <a:lnTo>
                    <a:pt x="20632" y="155777"/>
                  </a:lnTo>
                  <a:lnTo>
                    <a:pt x="8551" y="195915"/>
                  </a:lnTo>
                  <a:lnTo>
                    <a:pt x="1677" y="236764"/>
                  </a:lnTo>
                  <a:lnTo>
                    <a:pt x="0" y="277923"/>
                  </a:lnTo>
                  <a:lnTo>
                    <a:pt x="3511" y="318995"/>
                  </a:lnTo>
                  <a:lnTo>
                    <a:pt x="12201" y="359581"/>
                  </a:lnTo>
                  <a:lnTo>
                    <a:pt x="26061" y="399282"/>
                  </a:lnTo>
                  <a:lnTo>
                    <a:pt x="45081" y="437701"/>
                  </a:lnTo>
                  <a:lnTo>
                    <a:pt x="69254" y="474438"/>
                  </a:lnTo>
                  <a:lnTo>
                    <a:pt x="98568" y="509095"/>
                  </a:lnTo>
                  <a:lnTo>
                    <a:pt x="133016" y="541274"/>
                  </a:lnTo>
                  <a:lnTo>
                    <a:pt x="171514" y="569834"/>
                  </a:lnTo>
                  <a:lnTo>
                    <a:pt x="212676" y="593855"/>
                  </a:lnTo>
                  <a:lnTo>
                    <a:pt x="256042" y="613345"/>
                  </a:lnTo>
                  <a:lnTo>
                    <a:pt x="301151" y="628311"/>
                  </a:lnTo>
                  <a:lnTo>
                    <a:pt x="347542" y="638763"/>
                  </a:lnTo>
                  <a:lnTo>
                    <a:pt x="394753" y="644710"/>
                  </a:lnTo>
                  <a:lnTo>
                    <a:pt x="442325" y="646160"/>
                  </a:lnTo>
                  <a:lnTo>
                    <a:pt x="489795" y="643121"/>
                  </a:lnTo>
                  <a:lnTo>
                    <a:pt x="536703" y="635602"/>
                  </a:lnTo>
                  <a:lnTo>
                    <a:pt x="582589" y="623612"/>
                  </a:lnTo>
                  <a:lnTo>
                    <a:pt x="626990" y="607160"/>
                  </a:lnTo>
                  <a:lnTo>
                    <a:pt x="669446" y="586254"/>
                  </a:lnTo>
                  <a:lnTo>
                    <a:pt x="709497" y="560902"/>
                  </a:lnTo>
                  <a:lnTo>
                    <a:pt x="746680" y="531114"/>
                  </a:lnTo>
                  <a:lnTo>
                    <a:pt x="709252" y="558936"/>
                  </a:lnTo>
                  <a:lnTo>
                    <a:pt x="669261" y="582478"/>
                  </a:lnTo>
                  <a:lnTo>
                    <a:pt x="627135" y="601739"/>
                  </a:lnTo>
                  <a:lnTo>
                    <a:pt x="583300" y="616719"/>
                  </a:lnTo>
                  <a:lnTo>
                    <a:pt x="538184" y="627417"/>
                  </a:lnTo>
                  <a:lnTo>
                    <a:pt x="492214" y="633834"/>
                  </a:lnTo>
                  <a:lnTo>
                    <a:pt x="445817" y="635968"/>
                  </a:lnTo>
                  <a:lnTo>
                    <a:pt x="399420" y="633820"/>
                  </a:lnTo>
                  <a:lnTo>
                    <a:pt x="353450" y="627389"/>
                  </a:lnTo>
                  <a:lnTo>
                    <a:pt x="308334" y="616676"/>
                  </a:lnTo>
                  <a:lnTo>
                    <a:pt x="264499" y="601679"/>
                  </a:lnTo>
                  <a:lnTo>
                    <a:pt x="222373" y="582399"/>
                  </a:lnTo>
                  <a:lnTo>
                    <a:pt x="182382" y="558835"/>
                  </a:lnTo>
                  <a:lnTo>
                    <a:pt x="144954" y="530987"/>
                  </a:lnTo>
                  <a:lnTo>
                    <a:pt x="110506" y="498808"/>
                  </a:lnTo>
                  <a:lnTo>
                    <a:pt x="81192" y="464151"/>
                  </a:lnTo>
                  <a:lnTo>
                    <a:pt x="57019" y="427414"/>
                  </a:lnTo>
                  <a:lnTo>
                    <a:pt x="37999" y="388995"/>
                  </a:lnTo>
                  <a:lnTo>
                    <a:pt x="24139" y="349294"/>
                  </a:lnTo>
                  <a:lnTo>
                    <a:pt x="15449" y="308708"/>
                  </a:lnTo>
                  <a:lnTo>
                    <a:pt x="11937" y="267636"/>
                  </a:lnTo>
                  <a:lnTo>
                    <a:pt x="13615" y="226477"/>
                  </a:lnTo>
                  <a:lnTo>
                    <a:pt x="20489" y="185628"/>
                  </a:lnTo>
                  <a:lnTo>
                    <a:pt x="32570" y="145490"/>
                  </a:lnTo>
                  <a:lnTo>
                    <a:pt x="49867" y="106459"/>
                  </a:lnTo>
                  <a:lnTo>
                    <a:pt x="72389" y="68935"/>
                  </a:lnTo>
                  <a:lnTo>
                    <a:pt x="100144" y="33315"/>
                  </a:lnTo>
                  <a:lnTo>
                    <a:pt x="133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04183" y="2469641"/>
              <a:ext cx="2490470" cy="2534920"/>
            </a:xfrm>
            <a:custGeom>
              <a:avLst/>
              <a:gdLst/>
              <a:ahLst/>
              <a:cxnLst/>
              <a:rect l="l" t="t" r="r" b="b"/>
              <a:pathLst>
                <a:path w="2490470" h="2534920">
                  <a:moveTo>
                    <a:pt x="22732" y="0"/>
                  </a:moveTo>
                  <a:lnTo>
                    <a:pt x="5714" y="4699"/>
                  </a:lnTo>
                  <a:lnTo>
                    <a:pt x="0" y="11684"/>
                  </a:lnTo>
                  <a:lnTo>
                    <a:pt x="126" y="2200275"/>
                  </a:lnTo>
                  <a:lnTo>
                    <a:pt x="5214" y="2255668"/>
                  </a:lnTo>
                  <a:lnTo>
                    <a:pt x="20161" y="2308240"/>
                  </a:lnTo>
                  <a:lnTo>
                    <a:pt x="44489" y="2356740"/>
                  </a:lnTo>
                  <a:lnTo>
                    <a:pt x="77724" y="2399919"/>
                  </a:lnTo>
                  <a:lnTo>
                    <a:pt x="118937" y="2436026"/>
                  </a:lnTo>
                  <a:lnTo>
                    <a:pt x="165401" y="2462466"/>
                  </a:lnTo>
                  <a:lnTo>
                    <a:pt x="215937" y="2478714"/>
                  </a:lnTo>
                  <a:lnTo>
                    <a:pt x="269366" y="2484247"/>
                  </a:lnTo>
                  <a:lnTo>
                    <a:pt x="1667128" y="2484247"/>
                  </a:lnTo>
                  <a:lnTo>
                    <a:pt x="1676175" y="2484082"/>
                  </a:lnTo>
                  <a:lnTo>
                    <a:pt x="1685210" y="2483596"/>
                  </a:lnTo>
                  <a:lnTo>
                    <a:pt x="1694221" y="2482800"/>
                  </a:lnTo>
                  <a:lnTo>
                    <a:pt x="1703196" y="2481707"/>
                  </a:lnTo>
                  <a:lnTo>
                    <a:pt x="2358516" y="2481707"/>
                  </a:lnTo>
                  <a:lnTo>
                    <a:pt x="2358516" y="2534412"/>
                  </a:lnTo>
                  <a:lnTo>
                    <a:pt x="2490342" y="2468118"/>
                  </a:lnTo>
                  <a:lnTo>
                    <a:pt x="2358643" y="2401951"/>
                  </a:lnTo>
                  <a:lnTo>
                    <a:pt x="2358643" y="2452116"/>
                  </a:lnTo>
                  <a:lnTo>
                    <a:pt x="269493" y="2452116"/>
                  </a:lnTo>
                  <a:lnTo>
                    <a:pt x="222722" y="2446988"/>
                  </a:lnTo>
                  <a:lnTo>
                    <a:pt x="179139" y="2432286"/>
                  </a:lnTo>
                  <a:lnTo>
                    <a:pt x="139685" y="2409032"/>
                  </a:lnTo>
                  <a:lnTo>
                    <a:pt x="105298" y="2378249"/>
                  </a:lnTo>
                  <a:lnTo>
                    <a:pt x="76919" y="2340959"/>
                  </a:lnTo>
                  <a:lnTo>
                    <a:pt x="55485" y="2298186"/>
                  </a:lnTo>
                  <a:lnTo>
                    <a:pt x="41936" y="2250950"/>
                  </a:lnTo>
                  <a:lnTo>
                    <a:pt x="37211" y="2200275"/>
                  </a:lnTo>
                  <a:lnTo>
                    <a:pt x="37211" y="64008"/>
                  </a:lnTo>
                  <a:lnTo>
                    <a:pt x="75108" y="105975"/>
                  </a:lnTo>
                  <a:lnTo>
                    <a:pt x="115030" y="146478"/>
                  </a:lnTo>
                  <a:lnTo>
                    <a:pt x="156904" y="185433"/>
                  </a:lnTo>
                  <a:lnTo>
                    <a:pt x="200659" y="222758"/>
                  </a:lnTo>
                  <a:lnTo>
                    <a:pt x="243413" y="256097"/>
                  </a:lnTo>
                  <a:lnTo>
                    <a:pt x="287812" y="287662"/>
                  </a:lnTo>
                  <a:lnTo>
                    <a:pt x="333796" y="317416"/>
                  </a:lnTo>
                  <a:lnTo>
                    <a:pt x="381304" y="345324"/>
                  </a:lnTo>
                  <a:lnTo>
                    <a:pt x="430275" y="371348"/>
                  </a:lnTo>
                  <a:lnTo>
                    <a:pt x="476741" y="393445"/>
                  </a:lnTo>
                  <a:lnTo>
                    <a:pt x="523783" y="413459"/>
                  </a:lnTo>
                  <a:lnTo>
                    <a:pt x="571378" y="431386"/>
                  </a:lnTo>
                  <a:lnTo>
                    <a:pt x="619505" y="447222"/>
                  </a:lnTo>
                  <a:lnTo>
                    <a:pt x="668140" y="460960"/>
                  </a:lnTo>
                  <a:lnTo>
                    <a:pt x="717262" y="472598"/>
                  </a:lnTo>
                  <a:lnTo>
                    <a:pt x="766848" y="482130"/>
                  </a:lnTo>
                  <a:lnTo>
                    <a:pt x="816877" y="489552"/>
                  </a:lnTo>
                  <a:lnTo>
                    <a:pt x="867325" y="494858"/>
                  </a:lnTo>
                  <a:lnTo>
                    <a:pt x="918170" y="498046"/>
                  </a:lnTo>
                  <a:lnTo>
                    <a:pt x="969390" y="499110"/>
                  </a:lnTo>
                  <a:lnTo>
                    <a:pt x="1020472" y="498052"/>
                  </a:lnTo>
                  <a:lnTo>
                    <a:pt x="1071179" y="494884"/>
                  </a:lnTo>
                  <a:lnTo>
                    <a:pt x="1121489" y="489611"/>
                  </a:lnTo>
                  <a:lnTo>
                    <a:pt x="1171378" y="482237"/>
                  </a:lnTo>
                  <a:lnTo>
                    <a:pt x="1220826" y="472767"/>
                  </a:lnTo>
                  <a:lnTo>
                    <a:pt x="1269810" y="461208"/>
                  </a:lnTo>
                  <a:lnTo>
                    <a:pt x="1318307" y="447563"/>
                  </a:lnTo>
                  <a:lnTo>
                    <a:pt x="1366295" y="431838"/>
                  </a:lnTo>
                  <a:lnTo>
                    <a:pt x="1413751" y="414039"/>
                  </a:lnTo>
                  <a:lnTo>
                    <a:pt x="1460654" y="394170"/>
                  </a:lnTo>
                  <a:lnTo>
                    <a:pt x="1506981" y="372237"/>
                  </a:lnTo>
                  <a:lnTo>
                    <a:pt x="1555814" y="346352"/>
                  </a:lnTo>
                  <a:lnTo>
                    <a:pt x="1603201" y="318565"/>
                  </a:lnTo>
                  <a:lnTo>
                    <a:pt x="1649070" y="288926"/>
                  </a:lnTo>
                  <a:lnTo>
                    <a:pt x="1693348" y="257481"/>
                  </a:lnTo>
                  <a:lnTo>
                    <a:pt x="1735963" y="224282"/>
                  </a:lnTo>
                  <a:lnTo>
                    <a:pt x="1779718" y="187168"/>
                  </a:lnTo>
                  <a:lnTo>
                    <a:pt x="1821592" y="148447"/>
                  </a:lnTo>
                  <a:lnTo>
                    <a:pt x="1861514" y="108178"/>
                  </a:lnTo>
                  <a:lnTo>
                    <a:pt x="1899412" y="66421"/>
                  </a:lnTo>
                  <a:lnTo>
                    <a:pt x="1899412" y="2111248"/>
                  </a:lnTo>
                  <a:lnTo>
                    <a:pt x="1880471" y="2121086"/>
                  </a:lnTo>
                  <a:lnTo>
                    <a:pt x="1867804" y="2135949"/>
                  </a:lnTo>
                  <a:lnTo>
                    <a:pt x="1862496" y="2153860"/>
                  </a:lnTo>
                  <a:lnTo>
                    <a:pt x="1865629" y="2172843"/>
                  </a:lnTo>
                  <a:lnTo>
                    <a:pt x="1876897" y="2189305"/>
                  </a:lnTo>
                  <a:lnTo>
                    <a:pt x="1893950" y="2200338"/>
                  </a:lnTo>
                  <a:lnTo>
                    <a:pt x="1914528" y="2204989"/>
                  </a:lnTo>
                  <a:lnTo>
                    <a:pt x="1936368" y="2202307"/>
                  </a:lnTo>
                  <a:lnTo>
                    <a:pt x="1955238" y="2192468"/>
                  </a:lnTo>
                  <a:lnTo>
                    <a:pt x="1967880" y="2177605"/>
                  </a:lnTo>
                  <a:lnTo>
                    <a:pt x="1973212" y="2159694"/>
                  </a:lnTo>
                  <a:lnTo>
                    <a:pt x="1970151" y="2140712"/>
                  </a:lnTo>
                  <a:lnTo>
                    <a:pt x="1964729" y="2130946"/>
                  </a:lnTo>
                  <a:lnTo>
                    <a:pt x="1957069" y="2122598"/>
                  </a:lnTo>
                  <a:lnTo>
                    <a:pt x="1947505" y="2115941"/>
                  </a:lnTo>
                  <a:lnTo>
                    <a:pt x="1936368" y="2111248"/>
                  </a:lnTo>
                  <a:lnTo>
                    <a:pt x="1936495" y="14350"/>
                  </a:lnTo>
                  <a:lnTo>
                    <a:pt x="1930653" y="7238"/>
                  </a:lnTo>
                  <a:lnTo>
                    <a:pt x="1913636" y="2540"/>
                  </a:lnTo>
                  <a:lnTo>
                    <a:pt x="1904491" y="5334"/>
                  </a:lnTo>
                  <a:lnTo>
                    <a:pt x="1899539" y="11557"/>
                  </a:lnTo>
                  <a:lnTo>
                    <a:pt x="1866962" y="50255"/>
                  </a:lnTo>
                  <a:lnTo>
                    <a:pt x="1833134" y="87397"/>
                  </a:lnTo>
                  <a:lnTo>
                    <a:pt x="1798103" y="122960"/>
                  </a:lnTo>
                  <a:lnTo>
                    <a:pt x="1761919" y="156920"/>
                  </a:lnTo>
                  <a:lnTo>
                    <a:pt x="1724631" y="189252"/>
                  </a:lnTo>
                  <a:lnTo>
                    <a:pt x="1686287" y="219934"/>
                  </a:lnTo>
                  <a:lnTo>
                    <a:pt x="1646937" y="248940"/>
                  </a:lnTo>
                  <a:lnTo>
                    <a:pt x="1606630" y="276248"/>
                  </a:lnTo>
                  <a:lnTo>
                    <a:pt x="1565414" y="301834"/>
                  </a:lnTo>
                  <a:lnTo>
                    <a:pt x="1523339" y="325673"/>
                  </a:lnTo>
                  <a:lnTo>
                    <a:pt x="1480454" y="347741"/>
                  </a:lnTo>
                  <a:lnTo>
                    <a:pt x="1436808" y="368016"/>
                  </a:lnTo>
                  <a:lnTo>
                    <a:pt x="1392450" y="386473"/>
                  </a:lnTo>
                  <a:lnTo>
                    <a:pt x="1347428" y="403089"/>
                  </a:lnTo>
                  <a:lnTo>
                    <a:pt x="1301792" y="417838"/>
                  </a:lnTo>
                  <a:lnTo>
                    <a:pt x="1255591" y="430699"/>
                  </a:lnTo>
                  <a:lnTo>
                    <a:pt x="1208874" y="441646"/>
                  </a:lnTo>
                  <a:lnTo>
                    <a:pt x="1161690" y="450657"/>
                  </a:lnTo>
                  <a:lnTo>
                    <a:pt x="1114088" y="457706"/>
                  </a:lnTo>
                  <a:lnTo>
                    <a:pt x="1066117" y="462771"/>
                  </a:lnTo>
                  <a:lnTo>
                    <a:pt x="1017826" y="465827"/>
                  </a:lnTo>
                  <a:lnTo>
                    <a:pt x="969263" y="466852"/>
                  </a:lnTo>
                  <a:lnTo>
                    <a:pt x="920532" y="465821"/>
                  </a:lnTo>
                  <a:lnTo>
                    <a:pt x="872079" y="462746"/>
                  </a:lnTo>
                  <a:lnTo>
                    <a:pt x="823954" y="457651"/>
                  </a:lnTo>
                  <a:lnTo>
                    <a:pt x="776206" y="450559"/>
                  </a:lnTo>
                  <a:lnTo>
                    <a:pt x="728884" y="441495"/>
                  </a:lnTo>
                  <a:lnTo>
                    <a:pt x="682036" y="430482"/>
                  </a:lnTo>
                  <a:lnTo>
                    <a:pt x="635711" y="417546"/>
                  </a:lnTo>
                  <a:lnTo>
                    <a:pt x="589959" y="402710"/>
                  </a:lnTo>
                  <a:lnTo>
                    <a:pt x="544829" y="385998"/>
                  </a:lnTo>
                  <a:lnTo>
                    <a:pt x="500369" y="367434"/>
                  </a:lnTo>
                  <a:lnTo>
                    <a:pt x="456628" y="347043"/>
                  </a:lnTo>
                  <a:lnTo>
                    <a:pt x="413656" y="324848"/>
                  </a:lnTo>
                  <a:lnTo>
                    <a:pt x="371500" y="300874"/>
                  </a:lnTo>
                  <a:lnTo>
                    <a:pt x="330211" y="275145"/>
                  </a:lnTo>
                  <a:lnTo>
                    <a:pt x="289838" y="247684"/>
                  </a:lnTo>
                  <a:lnTo>
                    <a:pt x="250428" y="218517"/>
                  </a:lnTo>
                  <a:lnTo>
                    <a:pt x="212031" y="187667"/>
                  </a:lnTo>
                  <a:lnTo>
                    <a:pt x="174696" y="155158"/>
                  </a:lnTo>
                  <a:lnTo>
                    <a:pt x="138473" y="121014"/>
                  </a:lnTo>
                  <a:lnTo>
                    <a:pt x="103409" y="85260"/>
                  </a:lnTo>
                  <a:lnTo>
                    <a:pt x="69554" y="47919"/>
                  </a:lnTo>
                  <a:lnTo>
                    <a:pt x="36956" y="9017"/>
                  </a:lnTo>
                  <a:lnTo>
                    <a:pt x="31876" y="2667"/>
                  </a:lnTo>
                  <a:lnTo>
                    <a:pt x="22732" y="0"/>
                  </a:lnTo>
                  <a:close/>
                </a:path>
              </a:pathLst>
            </a:custGeom>
            <a:solidFill>
              <a:srgbClr val="51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95698" y="2999612"/>
            <a:ext cx="1564640" cy="1732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From</a:t>
            </a:r>
            <a:r>
              <a:rPr sz="1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Nov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8,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2024,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secondary</a:t>
            </a:r>
            <a:r>
              <a:rPr sz="14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study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permit</a:t>
            </a:r>
            <a:r>
              <a:rPr sz="1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holders</a:t>
            </a:r>
            <a:r>
              <a:rPr sz="1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must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enroll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in</a:t>
            </a:r>
            <a:r>
              <a:rPr sz="1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their designated</a:t>
            </a:r>
            <a:r>
              <a:rPr sz="1400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DLI.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Changing</a:t>
            </a:r>
            <a:r>
              <a:rPr sz="14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institutions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will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require</a:t>
            </a:r>
            <a:r>
              <a:rPr sz="1400" spc="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4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new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study</a:t>
            </a:r>
            <a:r>
              <a:rPr sz="1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permit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63897" y="1561083"/>
            <a:ext cx="436245" cy="361315"/>
          </a:xfrm>
          <a:custGeom>
            <a:avLst/>
            <a:gdLst/>
            <a:ahLst/>
            <a:cxnLst/>
            <a:rect l="l" t="t" r="r" b="b"/>
            <a:pathLst>
              <a:path w="436245" h="361314">
                <a:moveTo>
                  <a:pt x="52705" y="185166"/>
                </a:moveTo>
                <a:lnTo>
                  <a:pt x="52438" y="186080"/>
                </a:lnTo>
                <a:lnTo>
                  <a:pt x="52565" y="186080"/>
                </a:lnTo>
                <a:lnTo>
                  <a:pt x="52705" y="185166"/>
                </a:lnTo>
                <a:close/>
              </a:path>
              <a:path w="436245" h="361314">
                <a:moveTo>
                  <a:pt x="362712" y="138430"/>
                </a:moveTo>
                <a:lnTo>
                  <a:pt x="344258" y="100647"/>
                </a:lnTo>
                <a:lnTo>
                  <a:pt x="344258" y="144970"/>
                </a:lnTo>
                <a:lnTo>
                  <a:pt x="342595" y="155892"/>
                </a:lnTo>
                <a:lnTo>
                  <a:pt x="342519" y="156400"/>
                </a:lnTo>
                <a:lnTo>
                  <a:pt x="337667" y="166662"/>
                </a:lnTo>
                <a:lnTo>
                  <a:pt x="330415" y="174688"/>
                </a:lnTo>
                <a:lnTo>
                  <a:pt x="321195" y="179705"/>
                </a:lnTo>
                <a:lnTo>
                  <a:pt x="321564" y="179705"/>
                </a:lnTo>
                <a:lnTo>
                  <a:pt x="318897" y="180467"/>
                </a:lnTo>
                <a:lnTo>
                  <a:pt x="318516" y="179705"/>
                </a:lnTo>
                <a:lnTo>
                  <a:pt x="318389" y="109347"/>
                </a:lnTo>
                <a:lnTo>
                  <a:pt x="319024" y="108331"/>
                </a:lnTo>
                <a:lnTo>
                  <a:pt x="321818" y="109347"/>
                </a:lnTo>
                <a:lnTo>
                  <a:pt x="344093" y="143383"/>
                </a:lnTo>
                <a:lnTo>
                  <a:pt x="344258" y="144970"/>
                </a:lnTo>
                <a:lnTo>
                  <a:pt x="344258" y="100647"/>
                </a:lnTo>
                <a:lnTo>
                  <a:pt x="343281" y="99568"/>
                </a:lnTo>
                <a:lnTo>
                  <a:pt x="337693" y="94107"/>
                </a:lnTo>
                <a:lnTo>
                  <a:pt x="330568" y="90424"/>
                </a:lnTo>
                <a:lnTo>
                  <a:pt x="330835" y="90424"/>
                </a:lnTo>
                <a:lnTo>
                  <a:pt x="322072" y="88265"/>
                </a:lnTo>
                <a:lnTo>
                  <a:pt x="319151" y="87630"/>
                </a:lnTo>
                <a:lnTo>
                  <a:pt x="318389" y="86106"/>
                </a:lnTo>
                <a:lnTo>
                  <a:pt x="318452" y="22733"/>
                </a:lnTo>
                <a:lnTo>
                  <a:pt x="318897" y="17145"/>
                </a:lnTo>
                <a:lnTo>
                  <a:pt x="316484" y="10922"/>
                </a:lnTo>
                <a:lnTo>
                  <a:pt x="311404" y="6096"/>
                </a:lnTo>
                <a:lnTo>
                  <a:pt x="304673" y="381"/>
                </a:lnTo>
                <a:lnTo>
                  <a:pt x="300101" y="139"/>
                </a:lnTo>
                <a:lnTo>
                  <a:pt x="300101" y="22860"/>
                </a:lnTo>
                <a:lnTo>
                  <a:pt x="299974" y="265938"/>
                </a:lnTo>
                <a:lnTo>
                  <a:pt x="298958" y="266319"/>
                </a:lnTo>
                <a:lnTo>
                  <a:pt x="296672" y="265049"/>
                </a:lnTo>
                <a:lnTo>
                  <a:pt x="296799" y="264922"/>
                </a:lnTo>
                <a:lnTo>
                  <a:pt x="286385" y="258597"/>
                </a:lnTo>
                <a:lnTo>
                  <a:pt x="230543" y="231419"/>
                </a:lnTo>
                <a:lnTo>
                  <a:pt x="181800" y="215950"/>
                </a:lnTo>
                <a:lnTo>
                  <a:pt x="142976" y="208318"/>
                </a:lnTo>
                <a:lnTo>
                  <a:pt x="129413" y="206629"/>
                </a:lnTo>
                <a:lnTo>
                  <a:pt x="127635" y="206375"/>
                </a:lnTo>
                <a:lnTo>
                  <a:pt x="126619" y="205613"/>
                </a:lnTo>
                <a:lnTo>
                  <a:pt x="126619" y="205232"/>
                </a:lnTo>
                <a:lnTo>
                  <a:pt x="126733" y="84074"/>
                </a:lnTo>
                <a:lnTo>
                  <a:pt x="126746" y="83693"/>
                </a:lnTo>
                <a:lnTo>
                  <a:pt x="128143" y="82423"/>
                </a:lnTo>
                <a:lnTo>
                  <a:pt x="129794" y="82296"/>
                </a:lnTo>
                <a:lnTo>
                  <a:pt x="130556" y="82296"/>
                </a:lnTo>
                <a:lnTo>
                  <a:pt x="154876" y="78816"/>
                </a:lnTo>
                <a:lnTo>
                  <a:pt x="200482" y="67957"/>
                </a:lnTo>
                <a:lnTo>
                  <a:pt x="241376" y="52984"/>
                </a:lnTo>
                <a:lnTo>
                  <a:pt x="277418" y="35560"/>
                </a:lnTo>
                <a:lnTo>
                  <a:pt x="295529" y="25019"/>
                </a:lnTo>
                <a:lnTo>
                  <a:pt x="296672" y="24511"/>
                </a:lnTo>
                <a:lnTo>
                  <a:pt x="297688" y="23749"/>
                </a:lnTo>
                <a:lnTo>
                  <a:pt x="299212" y="22733"/>
                </a:lnTo>
                <a:lnTo>
                  <a:pt x="300101" y="22860"/>
                </a:lnTo>
                <a:lnTo>
                  <a:pt x="300101" y="139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661"/>
                </a:lnTo>
                <a:lnTo>
                  <a:pt x="234950" y="33655"/>
                </a:lnTo>
                <a:lnTo>
                  <a:pt x="189420" y="49695"/>
                </a:lnTo>
                <a:lnTo>
                  <a:pt x="141605" y="60198"/>
                </a:lnTo>
                <a:lnTo>
                  <a:pt x="109728" y="62788"/>
                </a:lnTo>
                <a:lnTo>
                  <a:pt x="109728" y="226187"/>
                </a:lnTo>
                <a:lnTo>
                  <a:pt x="109728" y="340741"/>
                </a:lnTo>
                <a:lnTo>
                  <a:pt x="107696" y="342900"/>
                </a:lnTo>
                <a:lnTo>
                  <a:pt x="77597" y="342900"/>
                </a:lnTo>
                <a:lnTo>
                  <a:pt x="75692" y="340741"/>
                </a:lnTo>
                <a:lnTo>
                  <a:pt x="75692" y="223901"/>
                </a:lnTo>
                <a:lnTo>
                  <a:pt x="107569" y="223901"/>
                </a:lnTo>
                <a:lnTo>
                  <a:pt x="108458" y="224790"/>
                </a:lnTo>
                <a:lnTo>
                  <a:pt x="108839" y="225298"/>
                </a:lnTo>
                <a:lnTo>
                  <a:pt x="109728" y="226187"/>
                </a:lnTo>
                <a:lnTo>
                  <a:pt x="109728" y="62788"/>
                </a:lnTo>
                <a:lnTo>
                  <a:pt x="108458" y="62826"/>
                </a:lnTo>
                <a:lnTo>
                  <a:pt x="108458" y="85344"/>
                </a:lnTo>
                <a:lnTo>
                  <a:pt x="108458" y="204343"/>
                </a:lnTo>
                <a:lnTo>
                  <a:pt x="107442" y="205232"/>
                </a:lnTo>
                <a:lnTo>
                  <a:pt x="62103" y="205232"/>
                </a:lnTo>
                <a:lnTo>
                  <a:pt x="53467" y="204978"/>
                </a:lnTo>
                <a:lnTo>
                  <a:pt x="49784" y="198247"/>
                </a:lnTo>
                <a:lnTo>
                  <a:pt x="52438" y="186080"/>
                </a:lnTo>
                <a:lnTo>
                  <a:pt x="52844" y="184213"/>
                </a:lnTo>
                <a:lnTo>
                  <a:pt x="53746" y="178181"/>
                </a:lnTo>
                <a:lnTo>
                  <a:pt x="55638" y="165582"/>
                </a:lnTo>
                <a:lnTo>
                  <a:pt x="56667" y="144970"/>
                </a:lnTo>
                <a:lnTo>
                  <a:pt x="55638" y="124371"/>
                </a:lnTo>
                <a:lnTo>
                  <a:pt x="53543" y="110363"/>
                </a:lnTo>
                <a:lnTo>
                  <a:pt x="52578" y="103886"/>
                </a:lnTo>
                <a:lnTo>
                  <a:pt x="50126" y="91313"/>
                </a:lnTo>
                <a:lnTo>
                  <a:pt x="50038" y="90805"/>
                </a:lnTo>
                <a:lnTo>
                  <a:pt x="53086" y="84074"/>
                </a:lnTo>
                <a:lnTo>
                  <a:pt x="107823" y="84074"/>
                </a:lnTo>
                <a:lnTo>
                  <a:pt x="108458" y="85344"/>
                </a:lnTo>
                <a:lnTo>
                  <a:pt x="108458" y="62826"/>
                </a:lnTo>
                <a:lnTo>
                  <a:pt x="100888" y="63093"/>
                </a:lnTo>
                <a:lnTo>
                  <a:pt x="62103" y="63246"/>
                </a:lnTo>
                <a:lnTo>
                  <a:pt x="53911" y="64490"/>
                </a:lnTo>
                <a:lnTo>
                  <a:pt x="35814" y="82296"/>
                </a:lnTo>
                <a:lnTo>
                  <a:pt x="35560" y="82931"/>
                </a:lnTo>
                <a:lnTo>
                  <a:pt x="33782" y="87909"/>
                </a:lnTo>
                <a:lnTo>
                  <a:pt x="33782" y="110363"/>
                </a:lnTo>
                <a:lnTo>
                  <a:pt x="33731" y="174688"/>
                </a:lnTo>
                <a:lnTo>
                  <a:pt x="33528" y="176530"/>
                </a:lnTo>
                <a:lnTo>
                  <a:pt x="31991" y="178066"/>
                </a:lnTo>
                <a:lnTo>
                  <a:pt x="25996" y="177685"/>
                </a:lnTo>
                <a:lnTo>
                  <a:pt x="18542" y="177685"/>
                </a:lnTo>
                <a:lnTo>
                  <a:pt x="16764" y="174244"/>
                </a:lnTo>
                <a:lnTo>
                  <a:pt x="18415" y="167640"/>
                </a:lnTo>
                <a:lnTo>
                  <a:pt x="20256" y="156400"/>
                </a:lnTo>
                <a:lnTo>
                  <a:pt x="20332" y="155892"/>
                </a:lnTo>
                <a:lnTo>
                  <a:pt x="20929" y="144970"/>
                </a:lnTo>
                <a:lnTo>
                  <a:pt x="20942" y="143383"/>
                </a:lnTo>
                <a:lnTo>
                  <a:pt x="20383" y="133159"/>
                </a:lnTo>
                <a:lnTo>
                  <a:pt x="20332" y="132334"/>
                </a:lnTo>
                <a:lnTo>
                  <a:pt x="18415" y="120650"/>
                </a:lnTo>
                <a:lnTo>
                  <a:pt x="17018" y="114554"/>
                </a:lnTo>
                <a:lnTo>
                  <a:pt x="18796" y="111633"/>
                </a:lnTo>
                <a:lnTo>
                  <a:pt x="32410" y="110363"/>
                </a:lnTo>
                <a:lnTo>
                  <a:pt x="33782" y="110363"/>
                </a:lnTo>
                <a:lnTo>
                  <a:pt x="33782" y="87909"/>
                </a:lnTo>
                <a:lnTo>
                  <a:pt x="32880" y="90424"/>
                </a:lnTo>
                <a:lnTo>
                  <a:pt x="25019" y="90424"/>
                </a:lnTo>
                <a:lnTo>
                  <a:pt x="17145" y="91313"/>
                </a:lnTo>
                <a:lnTo>
                  <a:pt x="9740" y="94957"/>
                </a:lnTo>
                <a:lnTo>
                  <a:pt x="4013" y="101282"/>
                </a:lnTo>
                <a:lnTo>
                  <a:pt x="0" y="110363"/>
                </a:lnTo>
                <a:lnTo>
                  <a:pt x="0" y="178181"/>
                </a:lnTo>
                <a:lnTo>
                  <a:pt x="3467" y="186728"/>
                </a:lnTo>
                <a:lnTo>
                  <a:pt x="8420" y="193027"/>
                </a:lnTo>
                <a:lnTo>
                  <a:pt x="14973" y="197027"/>
                </a:lnTo>
                <a:lnTo>
                  <a:pt x="23888" y="198755"/>
                </a:lnTo>
                <a:lnTo>
                  <a:pt x="32766" y="198755"/>
                </a:lnTo>
                <a:lnTo>
                  <a:pt x="34036" y="199644"/>
                </a:lnTo>
                <a:lnTo>
                  <a:pt x="54864" y="218694"/>
                </a:lnTo>
                <a:lnTo>
                  <a:pt x="59690" y="219075"/>
                </a:lnTo>
                <a:lnTo>
                  <a:pt x="59690" y="354457"/>
                </a:lnTo>
                <a:lnTo>
                  <a:pt x="65659" y="361061"/>
                </a:lnTo>
                <a:lnTo>
                  <a:pt x="119507" y="361061"/>
                </a:lnTo>
                <a:lnTo>
                  <a:pt x="125984" y="353568"/>
                </a:lnTo>
                <a:lnTo>
                  <a:pt x="125984" y="342900"/>
                </a:lnTo>
                <a:lnTo>
                  <a:pt x="125984" y="226695"/>
                </a:lnTo>
                <a:lnTo>
                  <a:pt x="131572" y="227457"/>
                </a:lnTo>
                <a:lnTo>
                  <a:pt x="134874" y="227838"/>
                </a:lnTo>
                <a:lnTo>
                  <a:pt x="146748" y="229628"/>
                </a:lnTo>
                <a:lnTo>
                  <a:pt x="210604" y="245808"/>
                </a:lnTo>
                <a:lnTo>
                  <a:pt x="264706" y="269316"/>
                </a:lnTo>
                <a:lnTo>
                  <a:pt x="293243" y="286639"/>
                </a:lnTo>
                <a:lnTo>
                  <a:pt x="298196" y="287909"/>
                </a:lnTo>
                <a:lnTo>
                  <a:pt x="318566" y="266319"/>
                </a:lnTo>
                <a:lnTo>
                  <a:pt x="318477" y="204978"/>
                </a:lnTo>
                <a:lnTo>
                  <a:pt x="318363" y="204343"/>
                </a:lnTo>
                <a:lnTo>
                  <a:pt x="318262" y="203708"/>
                </a:lnTo>
                <a:lnTo>
                  <a:pt x="319786" y="201549"/>
                </a:lnTo>
                <a:lnTo>
                  <a:pt x="322326" y="200660"/>
                </a:lnTo>
                <a:lnTo>
                  <a:pt x="329476" y="198247"/>
                </a:lnTo>
                <a:lnTo>
                  <a:pt x="331978" y="197027"/>
                </a:lnTo>
                <a:lnTo>
                  <a:pt x="336575" y="194678"/>
                </a:lnTo>
                <a:lnTo>
                  <a:pt x="342569" y="190322"/>
                </a:lnTo>
                <a:lnTo>
                  <a:pt x="347599" y="185166"/>
                </a:lnTo>
                <a:lnTo>
                  <a:pt x="351040" y="180467"/>
                </a:lnTo>
                <a:lnTo>
                  <a:pt x="353085" y="177685"/>
                </a:lnTo>
                <a:lnTo>
                  <a:pt x="357390" y="169760"/>
                </a:lnTo>
                <a:lnTo>
                  <a:pt x="360464" y="161467"/>
                </a:lnTo>
                <a:lnTo>
                  <a:pt x="362331" y="152908"/>
                </a:lnTo>
                <a:lnTo>
                  <a:pt x="362331" y="148082"/>
                </a:lnTo>
                <a:lnTo>
                  <a:pt x="362496" y="144970"/>
                </a:lnTo>
                <a:lnTo>
                  <a:pt x="362585" y="143383"/>
                </a:lnTo>
                <a:lnTo>
                  <a:pt x="362712" y="138430"/>
                </a:lnTo>
                <a:close/>
              </a:path>
              <a:path w="436245" h="361314">
                <a:moveTo>
                  <a:pt x="417449" y="44831"/>
                </a:moveTo>
                <a:lnTo>
                  <a:pt x="415163" y="41021"/>
                </a:lnTo>
                <a:lnTo>
                  <a:pt x="409829" y="38481"/>
                </a:lnTo>
                <a:lnTo>
                  <a:pt x="408305" y="38100"/>
                </a:lnTo>
                <a:lnTo>
                  <a:pt x="406781" y="37973"/>
                </a:lnTo>
                <a:lnTo>
                  <a:pt x="403733" y="38227"/>
                </a:lnTo>
                <a:lnTo>
                  <a:pt x="401066" y="39497"/>
                </a:lnTo>
                <a:lnTo>
                  <a:pt x="399415" y="41402"/>
                </a:lnTo>
                <a:lnTo>
                  <a:pt x="389851" y="51435"/>
                </a:lnTo>
                <a:lnTo>
                  <a:pt x="381635" y="60325"/>
                </a:lnTo>
                <a:lnTo>
                  <a:pt x="376682" y="65278"/>
                </a:lnTo>
                <a:lnTo>
                  <a:pt x="376555" y="72263"/>
                </a:lnTo>
                <a:lnTo>
                  <a:pt x="381254" y="77343"/>
                </a:lnTo>
                <a:lnTo>
                  <a:pt x="382778" y="79375"/>
                </a:lnTo>
                <a:lnTo>
                  <a:pt x="385445" y="80518"/>
                </a:lnTo>
                <a:lnTo>
                  <a:pt x="388366" y="80645"/>
                </a:lnTo>
                <a:lnTo>
                  <a:pt x="391922" y="80391"/>
                </a:lnTo>
                <a:lnTo>
                  <a:pt x="395097" y="78740"/>
                </a:lnTo>
                <a:lnTo>
                  <a:pt x="397002" y="76327"/>
                </a:lnTo>
                <a:lnTo>
                  <a:pt x="404622" y="68199"/>
                </a:lnTo>
                <a:lnTo>
                  <a:pt x="408432" y="64262"/>
                </a:lnTo>
                <a:lnTo>
                  <a:pt x="413639" y="58547"/>
                </a:lnTo>
                <a:lnTo>
                  <a:pt x="416179" y="56261"/>
                </a:lnTo>
                <a:lnTo>
                  <a:pt x="417449" y="53213"/>
                </a:lnTo>
                <a:lnTo>
                  <a:pt x="417449" y="44831"/>
                </a:lnTo>
                <a:close/>
              </a:path>
              <a:path w="436245" h="361314">
                <a:moveTo>
                  <a:pt x="418719" y="239903"/>
                </a:moveTo>
                <a:lnTo>
                  <a:pt x="418592" y="233045"/>
                </a:lnTo>
                <a:lnTo>
                  <a:pt x="413766" y="227965"/>
                </a:lnTo>
                <a:lnTo>
                  <a:pt x="409575" y="223139"/>
                </a:lnTo>
                <a:lnTo>
                  <a:pt x="400685" y="213741"/>
                </a:lnTo>
                <a:lnTo>
                  <a:pt x="396875" y="209677"/>
                </a:lnTo>
                <a:lnTo>
                  <a:pt x="394970" y="207264"/>
                </a:lnTo>
                <a:lnTo>
                  <a:pt x="391795" y="205867"/>
                </a:lnTo>
                <a:lnTo>
                  <a:pt x="388366" y="205613"/>
                </a:lnTo>
                <a:lnTo>
                  <a:pt x="383921" y="206121"/>
                </a:lnTo>
                <a:lnTo>
                  <a:pt x="380238" y="208661"/>
                </a:lnTo>
                <a:lnTo>
                  <a:pt x="379095" y="212090"/>
                </a:lnTo>
                <a:lnTo>
                  <a:pt x="376809" y="216535"/>
                </a:lnTo>
                <a:lnTo>
                  <a:pt x="377571" y="221488"/>
                </a:lnTo>
                <a:lnTo>
                  <a:pt x="381254" y="225298"/>
                </a:lnTo>
                <a:lnTo>
                  <a:pt x="389788" y="234734"/>
                </a:lnTo>
                <a:lnTo>
                  <a:pt x="398526" y="243967"/>
                </a:lnTo>
                <a:lnTo>
                  <a:pt x="400431" y="246380"/>
                </a:lnTo>
                <a:lnTo>
                  <a:pt x="403606" y="248031"/>
                </a:lnTo>
                <a:lnTo>
                  <a:pt x="407162" y="248285"/>
                </a:lnTo>
                <a:lnTo>
                  <a:pt x="409956" y="248158"/>
                </a:lnTo>
                <a:lnTo>
                  <a:pt x="412623" y="247015"/>
                </a:lnTo>
                <a:lnTo>
                  <a:pt x="414147" y="244983"/>
                </a:lnTo>
                <a:lnTo>
                  <a:pt x="418719" y="239903"/>
                </a:lnTo>
                <a:close/>
              </a:path>
              <a:path w="436245" h="361314">
                <a:moveTo>
                  <a:pt x="436245" y="153416"/>
                </a:moveTo>
                <a:lnTo>
                  <a:pt x="435483" y="140081"/>
                </a:lnTo>
                <a:lnTo>
                  <a:pt x="431165" y="135890"/>
                </a:lnTo>
                <a:lnTo>
                  <a:pt x="425069" y="135509"/>
                </a:lnTo>
                <a:lnTo>
                  <a:pt x="400558" y="135509"/>
                </a:lnTo>
                <a:lnTo>
                  <a:pt x="394589" y="136017"/>
                </a:lnTo>
                <a:lnTo>
                  <a:pt x="390652" y="140208"/>
                </a:lnTo>
                <a:lnTo>
                  <a:pt x="389636" y="153289"/>
                </a:lnTo>
                <a:lnTo>
                  <a:pt x="393192" y="158369"/>
                </a:lnTo>
                <a:lnTo>
                  <a:pt x="403733" y="159639"/>
                </a:lnTo>
                <a:lnTo>
                  <a:pt x="408051" y="159893"/>
                </a:lnTo>
                <a:lnTo>
                  <a:pt x="416941" y="159893"/>
                </a:lnTo>
                <a:lnTo>
                  <a:pt x="421513" y="159639"/>
                </a:lnTo>
                <a:lnTo>
                  <a:pt x="432054" y="158750"/>
                </a:lnTo>
                <a:lnTo>
                  <a:pt x="436245" y="153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98390" y="2078482"/>
            <a:ext cx="1167130" cy="7137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New</a:t>
            </a:r>
            <a:r>
              <a:rPr sz="15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Process 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for</a:t>
            </a:r>
            <a:r>
              <a:rPr sz="15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Onshore Students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13383" y="1261872"/>
            <a:ext cx="2493645" cy="3729990"/>
            <a:chOff x="1413383" y="1261872"/>
            <a:chExt cx="2493645" cy="3729990"/>
          </a:xfrm>
        </p:grpSpPr>
        <p:sp>
          <p:nvSpPr>
            <p:cNvPr id="13" name="object 13"/>
            <p:cNvSpPr/>
            <p:nvPr/>
          </p:nvSpPr>
          <p:spPr>
            <a:xfrm>
              <a:off x="1414272" y="1261872"/>
              <a:ext cx="1929764" cy="1554480"/>
            </a:xfrm>
            <a:custGeom>
              <a:avLst/>
              <a:gdLst/>
              <a:ahLst/>
              <a:cxnLst/>
              <a:rect l="l" t="t" r="r" b="b"/>
              <a:pathLst>
                <a:path w="1929764" h="1554480">
                  <a:moveTo>
                    <a:pt x="964691" y="0"/>
                  </a:moveTo>
                  <a:lnTo>
                    <a:pt x="911763" y="1150"/>
                  </a:lnTo>
                  <a:lnTo>
                    <a:pt x="859581" y="4560"/>
                  </a:lnTo>
                  <a:lnTo>
                    <a:pt x="808218" y="10172"/>
                  </a:lnTo>
                  <a:lnTo>
                    <a:pt x="757748" y="17926"/>
                  </a:lnTo>
                  <a:lnTo>
                    <a:pt x="708245" y="27763"/>
                  </a:lnTo>
                  <a:lnTo>
                    <a:pt x="659782" y="39624"/>
                  </a:lnTo>
                  <a:lnTo>
                    <a:pt x="612432" y="53448"/>
                  </a:lnTo>
                  <a:lnTo>
                    <a:pt x="566270" y="69178"/>
                  </a:lnTo>
                  <a:lnTo>
                    <a:pt x="521369" y="86753"/>
                  </a:lnTo>
                  <a:lnTo>
                    <a:pt x="477802" y="106115"/>
                  </a:lnTo>
                  <a:lnTo>
                    <a:pt x="435643" y="127204"/>
                  </a:lnTo>
                  <a:lnTo>
                    <a:pt x="394965" y="149961"/>
                  </a:lnTo>
                  <a:lnTo>
                    <a:pt x="355843" y="174327"/>
                  </a:lnTo>
                  <a:lnTo>
                    <a:pt x="318350" y="200242"/>
                  </a:lnTo>
                  <a:lnTo>
                    <a:pt x="282559" y="227647"/>
                  </a:lnTo>
                  <a:lnTo>
                    <a:pt x="248543" y="256483"/>
                  </a:lnTo>
                  <a:lnTo>
                    <a:pt x="216378" y="286691"/>
                  </a:lnTo>
                  <a:lnTo>
                    <a:pt x="186135" y="318211"/>
                  </a:lnTo>
                  <a:lnTo>
                    <a:pt x="157889" y="350984"/>
                  </a:lnTo>
                  <a:lnTo>
                    <a:pt x="131713" y="384951"/>
                  </a:lnTo>
                  <a:lnTo>
                    <a:pt x="107680" y="420052"/>
                  </a:lnTo>
                  <a:lnTo>
                    <a:pt x="85865" y="456229"/>
                  </a:lnTo>
                  <a:lnTo>
                    <a:pt x="66342" y="493421"/>
                  </a:lnTo>
                  <a:lnTo>
                    <a:pt x="49182" y="531571"/>
                  </a:lnTo>
                  <a:lnTo>
                    <a:pt x="34461" y="570618"/>
                  </a:lnTo>
                  <a:lnTo>
                    <a:pt x="22251" y="610503"/>
                  </a:lnTo>
                  <a:lnTo>
                    <a:pt x="12626" y="651167"/>
                  </a:lnTo>
                  <a:lnTo>
                    <a:pt x="5660" y="692550"/>
                  </a:lnTo>
                  <a:lnTo>
                    <a:pt x="1427" y="734594"/>
                  </a:lnTo>
                  <a:lnTo>
                    <a:pt x="0" y="777239"/>
                  </a:lnTo>
                  <a:lnTo>
                    <a:pt x="1427" y="819885"/>
                  </a:lnTo>
                  <a:lnTo>
                    <a:pt x="5660" y="861929"/>
                  </a:lnTo>
                  <a:lnTo>
                    <a:pt x="12626" y="903312"/>
                  </a:lnTo>
                  <a:lnTo>
                    <a:pt x="22251" y="943976"/>
                  </a:lnTo>
                  <a:lnTo>
                    <a:pt x="34461" y="983861"/>
                  </a:lnTo>
                  <a:lnTo>
                    <a:pt x="49182" y="1022908"/>
                  </a:lnTo>
                  <a:lnTo>
                    <a:pt x="66342" y="1061058"/>
                  </a:lnTo>
                  <a:lnTo>
                    <a:pt x="85865" y="1098250"/>
                  </a:lnTo>
                  <a:lnTo>
                    <a:pt x="107680" y="1134427"/>
                  </a:lnTo>
                  <a:lnTo>
                    <a:pt x="131713" y="1169528"/>
                  </a:lnTo>
                  <a:lnTo>
                    <a:pt x="157889" y="1203495"/>
                  </a:lnTo>
                  <a:lnTo>
                    <a:pt x="186135" y="1236268"/>
                  </a:lnTo>
                  <a:lnTo>
                    <a:pt x="216378" y="1267788"/>
                  </a:lnTo>
                  <a:lnTo>
                    <a:pt x="248543" y="1297996"/>
                  </a:lnTo>
                  <a:lnTo>
                    <a:pt x="282559" y="1326832"/>
                  </a:lnTo>
                  <a:lnTo>
                    <a:pt x="318350" y="1354237"/>
                  </a:lnTo>
                  <a:lnTo>
                    <a:pt x="355843" y="1380152"/>
                  </a:lnTo>
                  <a:lnTo>
                    <a:pt x="394965" y="1404518"/>
                  </a:lnTo>
                  <a:lnTo>
                    <a:pt x="435643" y="1427275"/>
                  </a:lnTo>
                  <a:lnTo>
                    <a:pt x="477802" y="1448364"/>
                  </a:lnTo>
                  <a:lnTo>
                    <a:pt x="521369" y="1467726"/>
                  </a:lnTo>
                  <a:lnTo>
                    <a:pt x="566270" y="1485301"/>
                  </a:lnTo>
                  <a:lnTo>
                    <a:pt x="612432" y="1501031"/>
                  </a:lnTo>
                  <a:lnTo>
                    <a:pt x="659782" y="1514855"/>
                  </a:lnTo>
                  <a:lnTo>
                    <a:pt x="708245" y="1526716"/>
                  </a:lnTo>
                  <a:lnTo>
                    <a:pt x="757748" y="1536553"/>
                  </a:lnTo>
                  <a:lnTo>
                    <a:pt x="808218" y="1544307"/>
                  </a:lnTo>
                  <a:lnTo>
                    <a:pt x="859581" y="1549919"/>
                  </a:lnTo>
                  <a:lnTo>
                    <a:pt x="911763" y="1553329"/>
                  </a:lnTo>
                  <a:lnTo>
                    <a:pt x="964691" y="1554479"/>
                  </a:lnTo>
                  <a:lnTo>
                    <a:pt x="1017620" y="1553329"/>
                  </a:lnTo>
                  <a:lnTo>
                    <a:pt x="1069802" y="1549919"/>
                  </a:lnTo>
                  <a:lnTo>
                    <a:pt x="1121165" y="1544307"/>
                  </a:lnTo>
                  <a:lnTo>
                    <a:pt x="1171635" y="1536553"/>
                  </a:lnTo>
                  <a:lnTo>
                    <a:pt x="1221138" y="1526716"/>
                  </a:lnTo>
                  <a:lnTo>
                    <a:pt x="1269601" y="1514855"/>
                  </a:lnTo>
                  <a:lnTo>
                    <a:pt x="1316951" y="1501031"/>
                  </a:lnTo>
                  <a:lnTo>
                    <a:pt x="1363113" y="1485301"/>
                  </a:lnTo>
                  <a:lnTo>
                    <a:pt x="1408014" y="1467726"/>
                  </a:lnTo>
                  <a:lnTo>
                    <a:pt x="1451581" y="1448364"/>
                  </a:lnTo>
                  <a:lnTo>
                    <a:pt x="1493740" y="1427275"/>
                  </a:lnTo>
                  <a:lnTo>
                    <a:pt x="1534418" y="1404518"/>
                  </a:lnTo>
                  <a:lnTo>
                    <a:pt x="1573540" y="1380152"/>
                  </a:lnTo>
                  <a:lnTo>
                    <a:pt x="1611033" y="1354237"/>
                  </a:lnTo>
                  <a:lnTo>
                    <a:pt x="1646824" y="1326832"/>
                  </a:lnTo>
                  <a:lnTo>
                    <a:pt x="1680840" y="1297996"/>
                  </a:lnTo>
                  <a:lnTo>
                    <a:pt x="1713005" y="1267788"/>
                  </a:lnTo>
                  <a:lnTo>
                    <a:pt x="1743248" y="1236268"/>
                  </a:lnTo>
                  <a:lnTo>
                    <a:pt x="1771494" y="1203495"/>
                  </a:lnTo>
                  <a:lnTo>
                    <a:pt x="1797670" y="1169528"/>
                  </a:lnTo>
                  <a:lnTo>
                    <a:pt x="1821703" y="1134427"/>
                  </a:lnTo>
                  <a:lnTo>
                    <a:pt x="1843518" y="1098250"/>
                  </a:lnTo>
                  <a:lnTo>
                    <a:pt x="1863041" y="1061058"/>
                  </a:lnTo>
                  <a:lnTo>
                    <a:pt x="1880201" y="1022908"/>
                  </a:lnTo>
                  <a:lnTo>
                    <a:pt x="1894922" y="983861"/>
                  </a:lnTo>
                  <a:lnTo>
                    <a:pt x="1907132" y="943976"/>
                  </a:lnTo>
                  <a:lnTo>
                    <a:pt x="1916757" y="903312"/>
                  </a:lnTo>
                  <a:lnTo>
                    <a:pt x="1923723" y="861929"/>
                  </a:lnTo>
                  <a:lnTo>
                    <a:pt x="1927956" y="819885"/>
                  </a:lnTo>
                  <a:lnTo>
                    <a:pt x="1929383" y="777239"/>
                  </a:lnTo>
                  <a:lnTo>
                    <a:pt x="1927956" y="734594"/>
                  </a:lnTo>
                  <a:lnTo>
                    <a:pt x="1923723" y="692550"/>
                  </a:lnTo>
                  <a:lnTo>
                    <a:pt x="1916757" y="651167"/>
                  </a:lnTo>
                  <a:lnTo>
                    <a:pt x="1907132" y="610503"/>
                  </a:lnTo>
                  <a:lnTo>
                    <a:pt x="1894922" y="570618"/>
                  </a:lnTo>
                  <a:lnTo>
                    <a:pt x="1880201" y="531571"/>
                  </a:lnTo>
                  <a:lnTo>
                    <a:pt x="1863041" y="493421"/>
                  </a:lnTo>
                  <a:lnTo>
                    <a:pt x="1843518" y="456229"/>
                  </a:lnTo>
                  <a:lnTo>
                    <a:pt x="1821703" y="420052"/>
                  </a:lnTo>
                  <a:lnTo>
                    <a:pt x="1797670" y="384951"/>
                  </a:lnTo>
                  <a:lnTo>
                    <a:pt x="1771494" y="350984"/>
                  </a:lnTo>
                  <a:lnTo>
                    <a:pt x="1743248" y="318211"/>
                  </a:lnTo>
                  <a:lnTo>
                    <a:pt x="1713005" y="286691"/>
                  </a:lnTo>
                  <a:lnTo>
                    <a:pt x="1680840" y="256483"/>
                  </a:lnTo>
                  <a:lnTo>
                    <a:pt x="1646824" y="227647"/>
                  </a:lnTo>
                  <a:lnTo>
                    <a:pt x="1611033" y="200242"/>
                  </a:lnTo>
                  <a:lnTo>
                    <a:pt x="1573540" y="174327"/>
                  </a:lnTo>
                  <a:lnTo>
                    <a:pt x="1534418" y="149961"/>
                  </a:lnTo>
                  <a:lnTo>
                    <a:pt x="1493740" y="127204"/>
                  </a:lnTo>
                  <a:lnTo>
                    <a:pt x="1451581" y="106115"/>
                  </a:lnTo>
                  <a:lnTo>
                    <a:pt x="1408014" y="86753"/>
                  </a:lnTo>
                  <a:lnTo>
                    <a:pt x="1363113" y="69178"/>
                  </a:lnTo>
                  <a:lnTo>
                    <a:pt x="1316951" y="53448"/>
                  </a:lnTo>
                  <a:lnTo>
                    <a:pt x="1269601" y="39624"/>
                  </a:lnTo>
                  <a:lnTo>
                    <a:pt x="1221138" y="27763"/>
                  </a:lnTo>
                  <a:lnTo>
                    <a:pt x="1171635" y="17926"/>
                  </a:lnTo>
                  <a:lnTo>
                    <a:pt x="1121165" y="10172"/>
                  </a:lnTo>
                  <a:lnTo>
                    <a:pt x="1069802" y="4560"/>
                  </a:lnTo>
                  <a:lnTo>
                    <a:pt x="1017620" y="1150"/>
                  </a:lnTo>
                  <a:lnTo>
                    <a:pt x="96469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53768" y="1377696"/>
              <a:ext cx="868680" cy="753110"/>
            </a:xfrm>
            <a:custGeom>
              <a:avLst/>
              <a:gdLst/>
              <a:ahLst/>
              <a:cxnLst/>
              <a:rect l="l" t="t" r="r" b="b"/>
              <a:pathLst>
                <a:path w="868680" h="753110">
                  <a:moveTo>
                    <a:pt x="434339" y="0"/>
                  </a:moveTo>
                  <a:lnTo>
                    <a:pt x="383682" y="2532"/>
                  </a:lnTo>
                  <a:lnTo>
                    <a:pt x="334742" y="9941"/>
                  </a:lnTo>
                  <a:lnTo>
                    <a:pt x="287845" y="21944"/>
                  </a:lnTo>
                  <a:lnTo>
                    <a:pt x="243317" y="38259"/>
                  </a:lnTo>
                  <a:lnTo>
                    <a:pt x="201484" y="58604"/>
                  </a:lnTo>
                  <a:lnTo>
                    <a:pt x="162672" y="82695"/>
                  </a:lnTo>
                  <a:lnTo>
                    <a:pt x="127206" y="110251"/>
                  </a:lnTo>
                  <a:lnTo>
                    <a:pt x="95412" y="140989"/>
                  </a:lnTo>
                  <a:lnTo>
                    <a:pt x="67615" y="174627"/>
                  </a:lnTo>
                  <a:lnTo>
                    <a:pt x="44142" y="210882"/>
                  </a:lnTo>
                  <a:lnTo>
                    <a:pt x="25318" y="249472"/>
                  </a:lnTo>
                  <a:lnTo>
                    <a:pt x="11469" y="290115"/>
                  </a:lnTo>
                  <a:lnTo>
                    <a:pt x="2921" y="332527"/>
                  </a:lnTo>
                  <a:lnTo>
                    <a:pt x="0" y="376427"/>
                  </a:lnTo>
                  <a:lnTo>
                    <a:pt x="2921" y="420328"/>
                  </a:lnTo>
                  <a:lnTo>
                    <a:pt x="11469" y="462740"/>
                  </a:lnTo>
                  <a:lnTo>
                    <a:pt x="25318" y="503383"/>
                  </a:lnTo>
                  <a:lnTo>
                    <a:pt x="44142" y="541973"/>
                  </a:lnTo>
                  <a:lnTo>
                    <a:pt x="67615" y="578228"/>
                  </a:lnTo>
                  <a:lnTo>
                    <a:pt x="95412" y="611866"/>
                  </a:lnTo>
                  <a:lnTo>
                    <a:pt x="127206" y="642604"/>
                  </a:lnTo>
                  <a:lnTo>
                    <a:pt x="162672" y="670160"/>
                  </a:lnTo>
                  <a:lnTo>
                    <a:pt x="201484" y="694251"/>
                  </a:lnTo>
                  <a:lnTo>
                    <a:pt x="243317" y="714596"/>
                  </a:lnTo>
                  <a:lnTo>
                    <a:pt x="287845" y="730911"/>
                  </a:lnTo>
                  <a:lnTo>
                    <a:pt x="334742" y="742914"/>
                  </a:lnTo>
                  <a:lnTo>
                    <a:pt x="383682" y="750323"/>
                  </a:lnTo>
                  <a:lnTo>
                    <a:pt x="434339" y="752855"/>
                  </a:lnTo>
                  <a:lnTo>
                    <a:pt x="484997" y="750323"/>
                  </a:lnTo>
                  <a:lnTo>
                    <a:pt x="533937" y="742914"/>
                  </a:lnTo>
                  <a:lnTo>
                    <a:pt x="580834" y="730911"/>
                  </a:lnTo>
                  <a:lnTo>
                    <a:pt x="625362" y="714596"/>
                  </a:lnTo>
                  <a:lnTo>
                    <a:pt x="667195" y="694251"/>
                  </a:lnTo>
                  <a:lnTo>
                    <a:pt x="706007" y="670160"/>
                  </a:lnTo>
                  <a:lnTo>
                    <a:pt x="741473" y="642604"/>
                  </a:lnTo>
                  <a:lnTo>
                    <a:pt x="773267" y="611866"/>
                  </a:lnTo>
                  <a:lnTo>
                    <a:pt x="801064" y="578228"/>
                  </a:lnTo>
                  <a:lnTo>
                    <a:pt x="824537" y="541973"/>
                  </a:lnTo>
                  <a:lnTo>
                    <a:pt x="843361" y="503383"/>
                  </a:lnTo>
                  <a:lnTo>
                    <a:pt x="857210" y="462740"/>
                  </a:lnTo>
                  <a:lnTo>
                    <a:pt x="865758" y="420328"/>
                  </a:lnTo>
                  <a:lnTo>
                    <a:pt x="868680" y="376427"/>
                  </a:lnTo>
                  <a:lnTo>
                    <a:pt x="865758" y="332527"/>
                  </a:lnTo>
                  <a:lnTo>
                    <a:pt x="857210" y="290115"/>
                  </a:lnTo>
                  <a:lnTo>
                    <a:pt x="843361" y="249472"/>
                  </a:lnTo>
                  <a:lnTo>
                    <a:pt x="824537" y="210882"/>
                  </a:lnTo>
                  <a:lnTo>
                    <a:pt x="801064" y="174627"/>
                  </a:lnTo>
                  <a:lnTo>
                    <a:pt x="773267" y="140989"/>
                  </a:lnTo>
                  <a:lnTo>
                    <a:pt x="741473" y="110251"/>
                  </a:lnTo>
                  <a:lnTo>
                    <a:pt x="706007" y="82695"/>
                  </a:lnTo>
                  <a:lnTo>
                    <a:pt x="667195" y="58604"/>
                  </a:lnTo>
                  <a:lnTo>
                    <a:pt x="625362" y="38259"/>
                  </a:lnTo>
                  <a:lnTo>
                    <a:pt x="580834" y="21944"/>
                  </a:lnTo>
                  <a:lnTo>
                    <a:pt x="533937" y="9941"/>
                  </a:lnTo>
                  <a:lnTo>
                    <a:pt x="484997" y="2532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F4B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56137" y="1477263"/>
              <a:ext cx="746760" cy="643255"/>
            </a:xfrm>
            <a:custGeom>
              <a:avLst/>
              <a:gdLst/>
              <a:ahLst/>
              <a:cxnLst/>
              <a:rect l="l" t="t" r="r" b="b"/>
              <a:pathLst>
                <a:path w="746760" h="643255">
                  <a:moveTo>
                    <a:pt x="132885" y="0"/>
                  </a:moveTo>
                  <a:lnTo>
                    <a:pt x="85627" y="46083"/>
                  </a:lnTo>
                  <a:lnTo>
                    <a:pt x="56388" y="84505"/>
                  </a:lnTo>
                  <a:lnTo>
                    <a:pt x="33216" y="125056"/>
                  </a:lnTo>
                  <a:lnTo>
                    <a:pt x="16102" y="167242"/>
                  </a:lnTo>
                  <a:lnTo>
                    <a:pt x="5034" y="210566"/>
                  </a:lnTo>
                  <a:lnTo>
                    <a:pt x="0" y="254535"/>
                  </a:lnTo>
                  <a:lnTo>
                    <a:pt x="988" y="298651"/>
                  </a:lnTo>
                  <a:lnTo>
                    <a:pt x="7988" y="342421"/>
                  </a:lnTo>
                  <a:lnTo>
                    <a:pt x="20988" y="385349"/>
                  </a:lnTo>
                  <a:lnTo>
                    <a:pt x="39977" y="426940"/>
                  </a:lnTo>
                  <a:lnTo>
                    <a:pt x="64942" y="466697"/>
                  </a:lnTo>
                  <a:lnTo>
                    <a:pt x="95873" y="504127"/>
                  </a:lnTo>
                  <a:lnTo>
                    <a:pt x="132758" y="538734"/>
                  </a:lnTo>
                  <a:lnTo>
                    <a:pt x="171256" y="567145"/>
                  </a:lnTo>
                  <a:lnTo>
                    <a:pt x="212418" y="591042"/>
                  </a:lnTo>
                  <a:lnTo>
                    <a:pt x="255784" y="610433"/>
                  </a:lnTo>
                  <a:lnTo>
                    <a:pt x="300893" y="625327"/>
                  </a:lnTo>
                  <a:lnTo>
                    <a:pt x="347284" y="635730"/>
                  </a:lnTo>
                  <a:lnTo>
                    <a:pt x="394495" y="641650"/>
                  </a:lnTo>
                  <a:lnTo>
                    <a:pt x="442067" y="643096"/>
                  </a:lnTo>
                  <a:lnTo>
                    <a:pt x="489537" y="640074"/>
                  </a:lnTo>
                  <a:lnTo>
                    <a:pt x="536446" y="632594"/>
                  </a:lnTo>
                  <a:lnTo>
                    <a:pt x="582331" y="620661"/>
                  </a:lnTo>
                  <a:lnTo>
                    <a:pt x="626732" y="604286"/>
                  </a:lnTo>
                  <a:lnTo>
                    <a:pt x="669189" y="583474"/>
                  </a:lnTo>
                  <a:lnTo>
                    <a:pt x="709239" y="558234"/>
                  </a:lnTo>
                  <a:lnTo>
                    <a:pt x="746422" y="528574"/>
                  </a:lnTo>
                  <a:lnTo>
                    <a:pt x="708994" y="556270"/>
                  </a:lnTo>
                  <a:lnTo>
                    <a:pt x="669003" y="579705"/>
                  </a:lnTo>
                  <a:lnTo>
                    <a:pt x="626877" y="598880"/>
                  </a:lnTo>
                  <a:lnTo>
                    <a:pt x="583043" y="613793"/>
                  </a:lnTo>
                  <a:lnTo>
                    <a:pt x="537927" y="624446"/>
                  </a:lnTo>
                  <a:lnTo>
                    <a:pt x="491957" y="630837"/>
                  </a:lnTo>
                  <a:lnTo>
                    <a:pt x="445559" y="632967"/>
                  </a:lnTo>
                  <a:lnTo>
                    <a:pt x="399162" y="630837"/>
                  </a:lnTo>
                  <a:lnTo>
                    <a:pt x="353192" y="624446"/>
                  </a:lnTo>
                  <a:lnTo>
                    <a:pt x="308076" y="613793"/>
                  </a:lnTo>
                  <a:lnTo>
                    <a:pt x="264241" y="598880"/>
                  </a:lnTo>
                  <a:lnTo>
                    <a:pt x="222115" y="579705"/>
                  </a:lnTo>
                  <a:lnTo>
                    <a:pt x="182124" y="556270"/>
                  </a:lnTo>
                  <a:lnTo>
                    <a:pt x="144696" y="528574"/>
                  </a:lnTo>
                  <a:lnTo>
                    <a:pt x="107811" y="493967"/>
                  </a:lnTo>
                  <a:lnTo>
                    <a:pt x="76880" y="456537"/>
                  </a:lnTo>
                  <a:lnTo>
                    <a:pt x="51915" y="416778"/>
                  </a:lnTo>
                  <a:lnTo>
                    <a:pt x="32926" y="375185"/>
                  </a:lnTo>
                  <a:lnTo>
                    <a:pt x="19926" y="332254"/>
                  </a:lnTo>
                  <a:lnTo>
                    <a:pt x="12926" y="288479"/>
                  </a:lnTo>
                  <a:lnTo>
                    <a:pt x="11937" y="244355"/>
                  </a:lnTo>
                  <a:lnTo>
                    <a:pt x="16972" y="200377"/>
                  </a:lnTo>
                  <a:lnTo>
                    <a:pt x="28040" y="157040"/>
                  </a:lnTo>
                  <a:lnTo>
                    <a:pt x="45154" y="114838"/>
                  </a:lnTo>
                  <a:lnTo>
                    <a:pt x="68325" y="74268"/>
                  </a:lnTo>
                  <a:lnTo>
                    <a:pt x="97565" y="35823"/>
                  </a:lnTo>
                  <a:lnTo>
                    <a:pt x="1328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13383" y="2454402"/>
              <a:ext cx="2493645" cy="2537460"/>
            </a:xfrm>
            <a:custGeom>
              <a:avLst/>
              <a:gdLst/>
              <a:ahLst/>
              <a:cxnLst/>
              <a:rect l="l" t="t" r="r" b="b"/>
              <a:pathLst>
                <a:path w="2493645" h="2537460">
                  <a:moveTo>
                    <a:pt x="22732" y="0"/>
                  </a:moveTo>
                  <a:lnTo>
                    <a:pt x="5714" y="4699"/>
                  </a:lnTo>
                  <a:lnTo>
                    <a:pt x="0" y="11684"/>
                  </a:lnTo>
                  <a:lnTo>
                    <a:pt x="126" y="2202942"/>
                  </a:lnTo>
                  <a:lnTo>
                    <a:pt x="5214" y="2258409"/>
                  </a:lnTo>
                  <a:lnTo>
                    <a:pt x="20161" y="2311019"/>
                  </a:lnTo>
                  <a:lnTo>
                    <a:pt x="44489" y="2359533"/>
                  </a:lnTo>
                  <a:lnTo>
                    <a:pt x="77723" y="2402713"/>
                  </a:lnTo>
                  <a:lnTo>
                    <a:pt x="119030" y="2438913"/>
                  </a:lnTo>
                  <a:lnTo>
                    <a:pt x="165576" y="2465435"/>
                  </a:lnTo>
                  <a:lnTo>
                    <a:pt x="216169" y="2481740"/>
                  </a:lnTo>
                  <a:lnTo>
                    <a:pt x="269621" y="2487295"/>
                  </a:lnTo>
                  <a:lnTo>
                    <a:pt x="1669161" y="2487295"/>
                  </a:lnTo>
                  <a:lnTo>
                    <a:pt x="1678207" y="2487130"/>
                  </a:lnTo>
                  <a:lnTo>
                    <a:pt x="1687242" y="2486644"/>
                  </a:lnTo>
                  <a:lnTo>
                    <a:pt x="1696253" y="2485848"/>
                  </a:lnTo>
                  <a:lnTo>
                    <a:pt x="1705228" y="2484755"/>
                  </a:lnTo>
                  <a:lnTo>
                    <a:pt x="2361438" y="2484755"/>
                  </a:lnTo>
                  <a:lnTo>
                    <a:pt x="2361438" y="2537460"/>
                  </a:lnTo>
                  <a:lnTo>
                    <a:pt x="2493391" y="2471166"/>
                  </a:lnTo>
                  <a:lnTo>
                    <a:pt x="2361565" y="2404872"/>
                  </a:lnTo>
                  <a:lnTo>
                    <a:pt x="2361565" y="2455037"/>
                  </a:lnTo>
                  <a:lnTo>
                    <a:pt x="269747" y="2455037"/>
                  </a:lnTo>
                  <a:lnTo>
                    <a:pt x="222965" y="2449903"/>
                  </a:lnTo>
                  <a:lnTo>
                    <a:pt x="179353" y="2435185"/>
                  </a:lnTo>
                  <a:lnTo>
                    <a:pt x="139858" y="2411906"/>
                  </a:lnTo>
                  <a:lnTo>
                    <a:pt x="105425" y="2381091"/>
                  </a:lnTo>
                  <a:lnTo>
                    <a:pt x="76999" y="2343763"/>
                  </a:lnTo>
                  <a:lnTo>
                    <a:pt x="55524" y="2300946"/>
                  </a:lnTo>
                  <a:lnTo>
                    <a:pt x="41946" y="2253664"/>
                  </a:lnTo>
                  <a:lnTo>
                    <a:pt x="37210" y="2202942"/>
                  </a:lnTo>
                  <a:lnTo>
                    <a:pt x="37210" y="64135"/>
                  </a:lnTo>
                  <a:lnTo>
                    <a:pt x="67427" y="97824"/>
                  </a:lnTo>
                  <a:lnTo>
                    <a:pt x="98930" y="130593"/>
                  </a:lnTo>
                  <a:lnTo>
                    <a:pt x="131695" y="162405"/>
                  </a:lnTo>
                  <a:lnTo>
                    <a:pt x="165698" y="193223"/>
                  </a:lnTo>
                  <a:lnTo>
                    <a:pt x="200913" y="223012"/>
                  </a:lnTo>
                  <a:lnTo>
                    <a:pt x="243693" y="256426"/>
                  </a:lnTo>
                  <a:lnTo>
                    <a:pt x="288155" y="288060"/>
                  </a:lnTo>
                  <a:lnTo>
                    <a:pt x="334215" y="317871"/>
                  </a:lnTo>
                  <a:lnTo>
                    <a:pt x="381786" y="345817"/>
                  </a:lnTo>
                  <a:lnTo>
                    <a:pt x="430784" y="371856"/>
                  </a:lnTo>
                  <a:lnTo>
                    <a:pt x="477318" y="393956"/>
                  </a:lnTo>
                  <a:lnTo>
                    <a:pt x="524429" y="413978"/>
                  </a:lnTo>
                  <a:lnTo>
                    <a:pt x="572091" y="431918"/>
                  </a:lnTo>
                  <a:lnTo>
                    <a:pt x="620284" y="447768"/>
                  </a:lnTo>
                  <a:lnTo>
                    <a:pt x="668982" y="461523"/>
                  </a:lnTo>
                  <a:lnTo>
                    <a:pt x="718165" y="473178"/>
                  </a:lnTo>
                  <a:lnTo>
                    <a:pt x="767809" y="482727"/>
                  </a:lnTo>
                  <a:lnTo>
                    <a:pt x="817890" y="490163"/>
                  </a:lnTo>
                  <a:lnTo>
                    <a:pt x="868387" y="495482"/>
                  </a:lnTo>
                  <a:lnTo>
                    <a:pt x="919275" y="498678"/>
                  </a:lnTo>
                  <a:lnTo>
                    <a:pt x="970534" y="499745"/>
                  </a:lnTo>
                  <a:lnTo>
                    <a:pt x="1021685" y="498684"/>
                  </a:lnTo>
                  <a:lnTo>
                    <a:pt x="1072461" y="495508"/>
                  </a:lnTo>
                  <a:lnTo>
                    <a:pt x="1122839" y="490220"/>
                  </a:lnTo>
                  <a:lnTo>
                    <a:pt x="1172798" y="482827"/>
                  </a:lnTo>
                  <a:lnTo>
                    <a:pt x="1222316" y="473335"/>
                  </a:lnTo>
                  <a:lnTo>
                    <a:pt x="1271368" y="461750"/>
                  </a:lnTo>
                  <a:lnTo>
                    <a:pt x="1319935" y="448076"/>
                  </a:lnTo>
                  <a:lnTo>
                    <a:pt x="1367992" y="432321"/>
                  </a:lnTo>
                  <a:lnTo>
                    <a:pt x="1415518" y="414488"/>
                  </a:lnTo>
                  <a:lnTo>
                    <a:pt x="1462490" y="394585"/>
                  </a:lnTo>
                  <a:lnTo>
                    <a:pt x="1508886" y="372618"/>
                  </a:lnTo>
                  <a:lnTo>
                    <a:pt x="1557781" y="346732"/>
                  </a:lnTo>
                  <a:lnTo>
                    <a:pt x="1605213" y="318938"/>
                  </a:lnTo>
                  <a:lnTo>
                    <a:pt x="1651121" y="289279"/>
                  </a:lnTo>
                  <a:lnTo>
                    <a:pt x="1695444" y="257797"/>
                  </a:lnTo>
                  <a:lnTo>
                    <a:pt x="1738122" y="224536"/>
                  </a:lnTo>
                  <a:lnTo>
                    <a:pt x="1781950" y="187346"/>
                  </a:lnTo>
                  <a:lnTo>
                    <a:pt x="1823862" y="148574"/>
                  </a:lnTo>
                  <a:lnTo>
                    <a:pt x="1863798" y="108253"/>
                  </a:lnTo>
                  <a:lnTo>
                    <a:pt x="1901697" y="66421"/>
                  </a:lnTo>
                  <a:lnTo>
                    <a:pt x="1901697" y="2113788"/>
                  </a:lnTo>
                  <a:lnTo>
                    <a:pt x="1882757" y="2123646"/>
                  </a:lnTo>
                  <a:lnTo>
                    <a:pt x="1870090" y="2138553"/>
                  </a:lnTo>
                  <a:lnTo>
                    <a:pt x="1864782" y="2156507"/>
                  </a:lnTo>
                  <a:lnTo>
                    <a:pt x="1867915" y="2175510"/>
                  </a:lnTo>
                  <a:lnTo>
                    <a:pt x="1879201" y="2191972"/>
                  </a:lnTo>
                  <a:lnTo>
                    <a:pt x="1896284" y="2203005"/>
                  </a:lnTo>
                  <a:lnTo>
                    <a:pt x="1916868" y="2207656"/>
                  </a:lnTo>
                  <a:lnTo>
                    <a:pt x="1938654" y="2204974"/>
                  </a:lnTo>
                  <a:lnTo>
                    <a:pt x="1957597" y="2195115"/>
                  </a:lnTo>
                  <a:lnTo>
                    <a:pt x="1970278" y="2180209"/>
                  </a:lnTo>
                  <a:lnTo>
                    <a:pt x="1975623" y="2162254"/>
                  </a:lnTo>
                  <a:lnTo>
                    <a:pt x="1972564" y="2143252"/>
                  </a:lnTo>
                  <a:lnTo>
                    <a:pt x="1967140" y="2133540"/>
                  </a:lnTo>
                  <a:lnTo>
                    <a:pt x="1959467" y="2125186"/>
                  </a:lnTo>
                  <a:lnTo>
                    <a:pt x="1949864" y="2118498"/>
                  </a:lnTo>
                  <a:lnTo>
                    <a:pt x="1938654" y="2113788"/>
                  </a:lnTo>
                  <a:lnTo>
                    <a:pt x="1938781" y="14350"/>
                  </a:lnTo>
                  <a:lnTo>
                    <a:pt x="1933066" y="7365"/>
                  </a:lnTo>
                  <a:lnTo>
                    <a:pt x="1916049" y="2539"/>
                  </a:lnTo>
                  <a:lnTo>
                    <a:pt x="1906904" y="5334"/>
                  </a:lnTo>
                  <a:lnTo>
                    <a:pt x="1869212" y="50290"/>
                  </a:lnTo>
                  <a:lnTo>
                    <a:pt x="1835347" y="87469"/>
                  </a:lnTo>
                  <a:lnTo>
                    <a:pt x="1800278" y="123070"/>
                  </a:lnTo>
                  <a:lnTo>
                    <a:pt x="1764054" y="157068"/>
                  </a:lnTo>
                  <a:lnTo>
                    <a:pt x="1726724" y="189439"/>
                  </a:lnTo>
                  <a:lnTo>
                    <a:pt x="1688337" y="220160"/>
                  </a:lnTo>
                  <a:lnTo>
                    <a:pt x="1648942" y="249205"/>
                  </a:lnTo>
                  <a:lnTo>
                    <a:pt x="1608588" y="276551"/>
                  </a:lnTo>
                  <a:lnTo>
                    <a:pt x="1567325" y="302174"/>
                  </a:lnTo>
                  <a:lnTo>
                    <a:pt x="1525200" y="326050"/>
                  </a:lnTo>
                  <a:lnTo>
                    <a:pt x="1482264" y="348154"/>
                  </a:lnTo>
                  <a:lnTo>
                    <a:pt x="1438565" y="368463"/>
                  </a:lnTo>
                  <a:lnTo>
                    <a:pt x="1394152" y="386952"/>
                  </a:lnTo>
                  <a:lnTo>
                    <a:pt x="1349075" y="403597"/>
                  </a:lnTo>
                  <a:lnTo>
                    <a:pt x="1303382" y="418374"/>
                  </a:lnTo>
                  <a:lnTo>
                    <a:pt x="1257122" y="431259"/>
                  </a:lnTo>
                  <a:lnTo>
                    <a:pt x="1210344" y="442228"/>
                  </a:lnTo>
                  <a:lnTo>
                    <a:pt x="1163098" y="451257"/>
                  </a:lnTo>
                  <a:lnTo>
                    <a:pt x="1115432" y="458321"/>
                  </a:lnTo>
                  <a:lnTo>
                    <a:pt x="1067395" y="463397"/>
                  </a:lnTo>
                  <a:lnTo>
                    <a:pt x="1019037" y="466460"/>
                  </a:lnTo>
                  <a:lnTo>
                    <a:pt x="970406" y="467487"/>
                  </a:lnTo>
                  <a:lnTo>
                    <a:pt x="921622" y="466455"/>
                  </a:lnTo>
                  <a:lnTo>
                    <a:pt x="873116" y="463375"/>
                  </a:lnTo>
                  <a:lnTo>
                    <a:pt x="824935" y="458272"/>
                  </a:lnTo>
                  <a:lnTo>
                    <a:pt x="777131" y="451169"/>
                  </a:lnTo>
                  <a:lnTo>
                    <a:pt x="729752" y="442092"/>
                  </a:lnTo>
                  <a:lnTo>
                    <a:pt x="682846" y="431063"/>
                  </a:lnTo>
                  <a:lnTo>
                    <a:pt x="636464" y="418108"/>
                  </a:lnTo>
                  <a:lnTo>
                    <a:pt x="590655" y="403250"/>
                  </a:lnTo>
                  <a:lnTo>
                    <a:pt x="545467" y="386514"/>
                  </a:lnTo>
                  <a:lnTo>
                    <a:pt x="500949" y="367924"/>
                  </a:lnTo>
                  <a:lnTo>
                    <a:pt x="457152" y="347503"/>
                  </a:lnTo>
                  <a:lnTo>
                    <a:pt x="414124" y="325277"/>
                  </a:lnTo>
                  <a:lnTo>
                    <a:pt x="371914" y="301269"/>
                  </a:lnTo>
                  <a:lnTo>
                    <a:pt x="330571" y="275504"/>
                  </a:lnTo>
                  <a:lnTo>
                    <a:pt x="290145" y="248005"/>
                  </a:lnTo>
                  <a:lnTo>
                    <a:pt x="250685" y="218798"/>
                  </a:lnTo>
                  <a:lnTo>
                    <a:pt x="212239" y="187905"/>
                  </a:lnTo>
                  <a:lnTo>
                    <a:pt x="174858" y="155352"/>
                  </a:lnTo>
                  <a:lnTo>
                    <a:pt x="138590" y="121163"/>
                  </a:lnTo>
                  <a:lnTo>
                    <a:pt x="103484" y="85361"/>
                  </a:lnTo>
                  <a:lnTo>
                    <a:pt x="69590" y="47971"/>
                  </a:lnTo>
                  <a:lnTo>
                    <a:pt x="36956" y="9017"/>
                  </a:lnTo>
                  <a:lnTo>
                    <a:pt x="32003" y="2667"/>
                  </a:lnTo>
                  <a:lnTo>
                    <a:pt x="2273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627123" y="2963037"/>
            <a:ext cx="1437005" cy="17322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5240" marR="10160" indent="48260" algn="just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On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September</a:t>
            </a:r>
            <a:r>
              <a:rPr sz="1400" spc="-25" dirty="0">
                <a:latin typeface="Calibri"/>
                <a:cs typeface="Calibri"/>
              </a:rPr>
              <a:t> 18, </a:t>
            </a:r>
            <a:r>
              <a:rPr sz="1400" dirty="0">
                <a:latin typeface="Calibri"/>
                <a:cs typeface="Calibri"/>
              </a:rPr>
              <a:t>2024 IRCC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set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a </a:t>
            </a:r>
            <a:r>
              <a:rPr sz="1400" dirty="0">
                <a:latin typeface="Calibri"/>
                <a:cs typeface="Calibri"/>
              </a:rPr>
              <a:t>new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10%</a:t>
            </a:r>
            <a:r>
              <a:rPr sz="1400" spc="-10" dirty="0">
                <a:latin typeface="Calibri"/>
                <a:cs typeface="Calibri"/>
              </a:rPr>
              <a:t> reduced</a:t>
            </a:r>
            <a:endParaRPr sz="1400">
              <a:latin typeface="Calibri"/>
              <a:cs typeface="Calibri"/>
            </a:endParaRPr>
          </a:p>
          <a:p>
            <a:pPr marL="12065" marR="5080" indent="-381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cap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4,37,000 international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study </a:t>
            </a:r>
            <a:r>
              <a:rPr sz="1400" dirty="0">
                <a:latin typeface="Calibri"/>
                <a:cs typeface="Calibri"/>
              </a:rPr>
              <a:t>permits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be </a:t>
            </a:r>
            <a:r>
              <a:rPr sz="1400" dirty="0">
                <a:latin typeface="Calibri"/>
                <a:cs typeface="Calibri"/>
              </a:rPr>
              <a:t>issued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2025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and </a:t>
            </a:r>
            <a:r>
              <a:rPr sz="1400" spc="-20" dirty="0">
                <a:latin typeface="Calibri"/>
                <a:cs typeface="Calibri"/>
              </a:rPr>
              <a:t>2026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76145" y="1548891"/>
            <a:ext cx="436245" cy="361315"/>
          </a:xfrm>
          <a:custGeom>
            <a:avLst/>
            <a:gdLst/>
            <a:ahLst/>
            <a:cxnLst/>
            <a:rect l="l" t="t" r="r" b="b"/>
            <a:pathLst>
              <a:path w="436244" h="361314">
                <a:moveTo>
                  <a:pt x="362712" y="138430"/>
                </a:moveTo>
                <a:lnTo>
                  <a:pt x="344258" y="100647"/>
                </a:lnTo>
                <a:lnTo>
                  <a:pt x="344258" y="144970"/>
                </a:lnTo>
                <a:lnTo>
                  <a:pt x="342595" y="155892"/>
                </a:lnTo>
                <a:lnTo>
                  <a:pt x="342519" y="156400"/>
                </a:lnTo>
                <a:lnTo>
                  <a:pt x="337667" y="166662"/>
                </a:lnTo>
                <a:lnTo>
                  <a:pt x="330415" y="174688"/>
                </a:lnTo>
                <a:lnTo>
                  <a:pt x="321195" y="179705"/>
                </a:lnTo>
                <a:lnTo>
                  <a:pt x="321564" y="179705"/>
                </a:lnTo>
                <a:lnTo>
                  <a:pt x="318897" y="180467"/>
                </a:lnTo>
                <a:lnTo>
                  <a:pt x="318389" y="179451"/>
                </a:lnTo>
                <a:lnTo>
                  <a:pt x="318389" y="109347"/>
                </a:lnTo>
                <a:lnTo>
                  <a:pt x="319024" y="108331"/>
                </a:lnTo>
                <a:lnTo>
                  <a:pt x="321818" y="109347"/>
                </a:lnTo>
                <a:lnTo>
                  <a:pt x="344093" y="143383"/>
                </a:lnTo>
                <a:lnTo>
                  <a:pt x="344258" y="144970"/>
                </a:lnTo>
                <a:lnTo>
                  <a:pt x="344258" y="100647"/>
                </a:lnTo>
                <a:lnTo>
                  <a:pt x="319151" y="87630"/>
                </a:lnTo>
                <a:lnTo>
                  <a:pt x="318389" y="86106"/>
                </a:lnTo>
                <a:lnTo>
                  <a:pt x="318439" y="22860"/>
                </a:lnTo>
                <a:lnTo>
                  <a:pt x="318897" y="17145"/>
                </a:lnTo>
                <a:lnTo>
                  <a:pt x="316484" y="10922"/>
                </a:lnTo>
                <a:lnTo>
                  <a:pt x="311404" y="6096"/>
                </a:lnTo>
                <a:lnTo>
                  <a:pt x="304673" y="381"/>
                </a:lnTo>
                <a:lnTo>
                  <a:pt x="300101" y="139"/>
                </a:lnTo>
                <a:lnTo>
                  <a:pt x="300101" y="22860"/>
                </a:lnTo>
                <a:lnTo>
                  <a:pt x="299974" y="265938"/>
                </a:lnTo>
                <a:lnTo>
                  <a:pt x="298958" y="266319"/>
                </a:lnTo>
                <a:lnTo>
                  <a:pt x="296672" y="265049"/>
                </a:lnTo>
                <a:lnTo>
                  <a:pt x="297002" y="265049"/>
                </a:lnTo>
                <a:lnTo>
                  <a:pt x="286385" y="258597"/>
                </a:lnTo>
                <a:lnTo>
                  <a:pt x="230543" y="231419"/>
                </a:lnTo>
                <a:lnTo>
                  <a:pt x="181800" y="215950"/>
                </a:lnTo>
                <a:lnTo>
                  <a:pt x="142976" y="208318"/>
                </a:lnTo>
                <a:lnTo>
                  <a:pt x="129413" y="206629"/>
                </a:lnTo>
                <a:lnTo>
                  <a:pt x="127635" y="206375"/>
                </a:lnTo>
                <a:lnTo>
                  <a:pt x="126619" y="205613"/>
                </a:lnTo>
                <a:lnTo>
                  <a:pt x="126631" y="205232"/>
                </a:lnTo>
                <a:lnTo>
                  <a:pt x="126746" y="84074"/>
                </a:lnTo>
                <a:lnTo>
                  <a:pt x="126746" y="83693"/>
                </a:lnTo>
                <a:lnTo>
                  <a:pt x="128143" y="82423"/>
                </a:lnTo>
                <a:lnTo>
                  <a:pt x="129667" y="82423"/>
                </a:lnTo>
                <a:lnTo>
                  <a:pt x="154876" y="78816"/>
                </a:lnTo>
                <a:lnTo>
                  <a:pt x="200482" y="67957"/>
                </a:lnTo>
                <a:lnTo>
                  <a:pt x="241376" y="52984"/>
                </a:lnTo>
                <a:lnTo>
                  <a:pt x="277418" y="35560"/>
                </a:lnTo>
                <a:lnTo>
                  <a:pt x="295529" y="25019"/>
                </a:lnTo>
                <a:lnTo>
                  <a:pt x="296672" y="24511"/>
                </a:lnTo>
                <a:lnTo>
                  <a:pt x="297688" y="23749"/>
                </a:lnTo>
                <a:lnTo>
                  <a:pt x="299021" y="22860"/>
                </a:lnTo>
                <a:lnTo>
                  <a:pt x="300101" y="22860"/>
                </a:lnTo>
                <a:lnTo>
                  <a:pt x="300101" y="139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661"/>
                </a:lnTo>
                <a:lnTo>
                  <a:pt x="234950" y="33655"/>
                </a:lnTo>
                <a:lnTo>
                  <a:pt x="189420" y="49695"/>
                </a:lnTo>
                <a:lnTo>
                  <a:pt x="141605" y="60198"/>
                </a:lnTo>
                <a:lnTo>
                  <a:pt x="109728" y="62788"/>
                </a:lnTo>
                <a:lnTo>
                  <a:pt x="109728" y="226187"/>
                </a:lnTo>
                <a:lnTo>
                  <a:pt x="109728" y="340741"/>
                </a:lnTo>
                <a:lnTo>
                  <a:pt x="107696" y="342900"/>
                </a:lnTo>
                <a:lnTo>
                  <a:pt x="77597" y="342900"/>
                </a:lnTo>
                <a:lnTo>
                  <a:pt x="75692" y="340741"/>
                </a:lnTo>
                <a:lnTo>
                  <a:pt x="75692" y="223901"/>
                </a:lnTo>
                <a:lnTo>
                  <a:pt x="107569" y="223901"/>
                </a:lnTo>
                <a:lnTo>
                  <a:pt x="108458" y="224790"/>
                </a:lnTo>
                <a:lnTo>
                  <a:pt x="108839" y="225298"/>
                </a:lnTo>
                <a:lnTo>
                  <a:pt x="109728" y="226187"/>
                </a:lnTo>
                <a:lnTo>
                  <a:pt x="109728" y="62788"/>
                </a:lnTo>
                <a:lnTo>
                  <a:pt x="108458" y="62826"/>
                </a:lnTo>
                <a:lnTo>
                  <a:pt x="108458" y="85344"/>
                </a:lnTo>
                <a:lnTo>
                  <a:pt x="108458" y="204343"/>
                </a:lnTo>
                <a:lnTo>
                  <a:pt x="107442" y="205232"/>
                </a:lnTo>
                <a:lnTo>
                  <a:pt x="62103" y="205232"/>
                </a:lnTo>
                <a:lnTo>
                  <a:pt x="53467" y="204978"/>
                </a:lnTo>
                <a:lnTo>
                  <a:pt x="49784" y="198247"/>
                </a:lnTo>
                <a:lnTo>
                  <a:pt x="52451" y="186055"/>
                </a:lnTo>
                <a:lnTo>
                  <a:pt x="52578" y="186055"/>
                </a:lnTo>
                <a:lnTo>
                  <a:pt x="53746" y="178181"/>
                </a:lnTo>
                <a:lnTo>
                  <a:pt x="55638" y="165582"/>
                </a:lnTo>
                <a:lnTo>
                  <a:pt x="56667" y="144970"/>
                </a:lnTo>
                <a:lnTo>
                  <a:pt x="55638" y="124371"/>
                </a:lnTo>
                <a:lnTo>
                  <a:pt x="53543" y="110363"/>
                </a:lnTo>
                <a:lnTo>
                  <a:pt x="52578" y="103886"/>
                </a:lnTo>
                <a:lnTo>
                  <a:pt x="50126" y="91313"/>
                </a:lnTo>
                <a:lnTo>
                  <a:pt x="50038" y="90805"/>
                </a:lnTo>
                <a:lnTo>
                  <a:pt x="53086" y="84074"/>
                </a:lnTo>
                <a:lnTo>
                  <a:pt x="107823" y="84074"/>
                </a:lnTo>
                <a:lnTo>
                  <a:pt x="108458" y="85344"/>
                </a:lnTo>
                <a:lnTo>
                  <a:pt x="108458" y="62826"/>
                </a:lnTo>
                <a:lnTo>
                  <a:pt x="100888" y="63093"/>
                </a:lnTo>
                <a:lnTo>
                  <a:pt x="62103" y="63246"/>
                </a:lnTo>
                <a:lnTo>
                  <a:pt x="53911" y="64490"/>
                </a:lnTo>
                <a:lnTo>
                  <a:pt x="35763" y="82423"/>
                </a:lnTo>
                <a:lnTo>
                  <a:pt x="35560" y="82931"/>
                </a:lnTo>
                <a:lnTo>
                  <a:pt x="33782" y="87845"/>
                </a:lnTo>
                <a:lnTo>
                  <a:pt x="33782" y="110363"/>
                </a:lnTo>
                <a:lnTo>
                  <a:pt x="33731" y="174688"/>
                </a:lnTo>
                <a:lnTo>
                  <a:pt x="33528" y="176530"/>
                </a:lnTo>
                <a:lnTo>
                  <a:pt x="31991" y="178066"/>
                </a:lnTo>
                <a:lnTo>
                  <a:pt x="27927" y="177800"/>
                </a:lnTo>
                <a:lnTo>
                  <a:pt x="18605" y="177800"/>
                </a:lnTo>
                <a:lnTo>
                  <a:pt x="16764" y="174244"/>
                </a:lnTo>
                <a:lnTo>
                  <a:pt x="18415" y="167640"/>
                </a:lnTo>
                <a:lnTo>
                  <a:pt x="20256" y="156400"/>
                </a:lnTo>
                <a:lnTo>
                  <a:pt x="20332" y="155892"/>
                </a:lnTo>
                <a:lnTo>
                  <a:pt x="20929" y="144970"/>
                </a:lnTo>
                <a:lnTo>
                  <a:pt x="20942" y="143383"/>
                </a:lnTo>
                <a:lnTo>
                  <a:pt x="20383" y="133159"/>
                </a:lnTo>
                <a:lnTo>
                  <a:pt x="20332" y="132334"/>
                </a:lnTo>
                <a:lnTo>
                  <a:pt x="18415" y="120650"/>
                </a:lnTo>
                <a:lnTo>
                  <a:pt x="17018" y="114554"/>
                </a:lnTo>
                <a:lnTo>
                  <a:pt x="18796" y="111633"/>
                </a:lnTo>
                <a:lnTo>
                  <a:pt x="32410" y="110363"/>
                </a:lnTo>
                <a:lnTo>
                  <a:pt x="33782" y="110363"/>
                </a:lnTo>
                <a:lnTo>
                  <a:pt x="33782" y="87845"/>
                </a:lnTo>
                <a:lnTo>
                  <a:pt x="32893" y="90297"/>
                </a:lnTo>
                <a:lnTo>
                  <a:pt x="26162" y="90297"/>
                </a:lnTo>
                <a:lnTo>
                  <a:pt x="17145" y="91313"/>
                </a:lnTo>
                <a:lnTo>
                  <a:pt x="9740" y="94957"/>
                </a:lnTo>
                <a:lnTo>
                  <a:pt x="4013" y="101282"/>
                </a:lnTo>
                <a:lnTo>
                  <a:pt x="0" y="110363"/>
                </a:lnTo>
                <a:lnTo>
                  <a:pt x="0" y="178181"/>
                </a:lnTo>
                <a:lnTo>
                  <a:pt x="3467" y="186728"/>
                </a:lnTo>
                <a:lnTo>
                  <a:pt x="8420" y="193027"/>
                </a:lnTo>
                <a:lnTo>
                  <a:pt x="14973" y="197027"/>
                </a:lnTo>
                <a:lnTo>
                  <a:pt x="23888" y="198755"/>
                </a:lnTo>
                <a:lnTo>
                  <a:pt x="32766" y="198755"/>
                </a:lnTo>
                <a:lnTo>
                  <a:pt x="34036" y="199644"/>
                </a:lnTo>
                <a:lnTo>
                  <a:pt x="54864" y="218694"/>
                </a:lnTo>
                <a:lnTo>
                  <a:pt x="59690" y="219075"/>
                </a:lnTo>
                <a:lnTo>
                  <a:pt x="59690" y="354457"/>
                </a:lnTo>
                <a:lnTo>
                  <a:pt x="65659" y="361061"/>
                </a:lnTo>
                <a:lnTo>
                  <a:pt x="119507" y="361061"/>
                </a:lnTo>
                <a:lnTo>
                  <a:pt x="125984" y="353568"/>
                </a:lnTo>
                <a:lnTo>
                  <a:pt x="125984" y="342900"/>
                </a:lnTo>
                <a:lnTo>
                  <a:pt x="125984" y="226695"/>
                </a:lnTo>
                <a:lnTo>
                  <a:pt x="131572" y="227457"/>
                </a:lnTo>
                <a:lnTo>
                  <a:pt x="134874" y="227838"/>
                </a:lnTo>
                <a:lnTo>
                  <a:pt x="146748" y="229628"/>
                </a:lnTo>
                <a:lnTo>
                  <a:pt x="210604" y="245808"/>
                </a:lnTo>
                <a:lnTo>
                  <a:pt x="264706" y="269316"/>
                </a:lnTo>
                <a:lnTo>
                  <a:pt x="293243" y="286639"/>
                </a:lnTo>
                <a:lnTo>
                  <a:pt x="298196" y="287909"/>
                </a:lnTo>
                <a:lnTo>
                  <a:pt x="318566" y="266319"/>
                </a:lnTo>
                <a:lnTo>
                  <a:pt x="318477" y="204978"/>
                </a:lnTo>
                <a:lnTo>
                  <a:pt x="318363" y="204343"/>
                </a:lnTo>
                <a:lnTo>
                  <a:pt x="318262" y="203708"/>
                </a:lnTo>
                <a:lnTo>
                  <a:pt x="319786" y="201549"/>
                </a:lnTo>
                <a:lnTo>
                  <a:pt x="322326" y="200660"/>
                </a:lnTo>
                <a:lnTo>
                  <a:pt x="329476" y="198247"/>
                </a:lnTo>
                <a:lnTo>
                  <a:pt x="331978" y="197027"/>
                </a:lnTo>
                <a:lnTo>
                  <a:pt x="336575" y="194678"/>
                </a:lnTo>
                <a:lnTo>
                  <a:pt x="342569" y="190322"/>
                </a:lnTo>
                <a:lnTo>
                  <a:pt x="347599" y="185166"/>
                </a:lnTo>
                <a:lnTo>
                  <a:pt x="351040" y="180467"/>
                </a:lnTo>
                <a:lnTo>
                  <a:pt x="352996" y="177800"/>
                </a:lnTo>
                <a:lnTo>
                  <a:pt x="353707" y="176530"/>
                </a:lnTo>
                <a:lnTo>
                  <a:pt x="357390" y="169760"/>
                </a:lnTo>
                <a:lnTo>
                  <a:pt x="360464" y="161467"/>
                </a:lnTo>
                <a:lnTo>
                  <a:pt x="362331" y="152908"/>
                </a:lnTo>
                <a:lnTo>
                  <a:pt x="362331" y="148082"/>
                </a:lnTo>
                <a:lnTo>
                  <a:pt x="362496" y="144970"/>
                </a:lnTo>
                <a:lnTo>
                  <a:pt x="362585" y="143383"/>
                </a:lnTo>
                <a:lnTo>
                  <a:pt x="362712" y="138430"/>
                </a:lnTo>
                <a:close/>
              </a:path>
              <a:path w="436244" h="361314">
                <a:moveTo>
                  <a:pt x="414655" y="44831"/>
                </a:moveTo>
                <a:lnTo>
                  <a:pt x="412623" y="41021"/>
                </a:lnTo>
                <a:lnTo>
                  <a:pt x="408813" y="39116"/>
                </a:lnTo>
                <a:lnTo>
                  <a:pt x="407670" y="38481"/>
                </a:lnTo>
                <a:lnTo>
                  <a:pt x="406273" y="38100"/>
                </a:lnTo>
                <a:lnTo>
                  <a:pt x="404749" y="37973"/>
                </a:lnTo>
                <a:lnTo>
                  <a:pt x="401955" y="38227"/>
                </a:lnTo>
                <a:lnTo>
                  <a:pt x="399542" y="39497"/>
                </a:lnTo>
                <a:lnTo>
                  <a:pt x="398018" y="41402"/>
                </a:lnTo>
                <a:lnTo>
                  <a:pt x="391541" y="48641"/>
                </a:lnTo>
                <a:lnTo>
                  <a:pt x="386334" y="54610"/>
                </a:lnTo>
                <a:lnTo>
                  <a:pt x="381635" y="60325"/>
                </a:lnTo>
                <a:lnTo>
                  <a:pt x="377063" y="65278"/>
                </a:lnTo>
                <a:lnTo>
                  <a:pt x="376936" y="72263"/>
                </a:lnTo>
                <a:lnTo>
                  <a:pt x="381254" y="77343"/>
                </a:lnTo>
                <a:lnTo>
                  <a:pt x="382651" y="79375"/>
                </a:lnTo>
                <a:lnTo>
                  <a:pt x="385064" y="80518"/>
                </a:lnTo>
                <a:lnTo>
                  <a:pt x="387731" y="80645"/>
                </a:lnTo>
                <a:lnTo>
                  <a:pt x="391160" y="80391"/>
                </a:lnTo>
                <a:lnTo>
                  <a:pt x="394081" y="78740"/>
                </a:lnTo>
                <a:lnTo>
                  <a:pt x="395732" y="76327"/>
                </a:lnTo>
                <a:lnTo>
                  <a:pt x="402844" y="68199"/>
                </a:lnTo>
                <a:lnTo>
                  <a:pt x="406400" y="64262"/>
                </a:lnTo>
                <a:lnTo>
                  <a:pt x="411099" y="58547"/>
                </a:lnTo>
                <a:lnTo>
                  <a:pt x="413385" y="56261"/>
                </a:lnTo>
                <a:lnTo>
                  <a:pt x="414655" y="53213"/>
                </a:lnTo>
                <a:lnTo>
                  <a:pt x="414655" y="44831"/>
                </a:lnTo>
                <a:close/>
              </a:path>
              <a:path w="436244" h="361314">
                <a:moveTo>
                  <a:pt x="415798" y="239903"/>
                </a:moveTo>
                <a:lnTo>
                  <a:pt x="415671" y="233045"/>
                </a:lnTo>
                <a:lnTo>
                  <a:pt x="403225" y="218313"/>
                </a:lnTo>
                <a:lnTo>
                  <a:pt x="399161" y="213741"/>
                </a:lnTo>
                <a:lnTo>
                  <a:pt x="395732" y="209677"/>
                </a:lnTo>
                <a:lnTo>
                  <a:pt x="393954" y="207264"/>
                </a:lnTo>
                <a:lnTo>
                  <a:pt x="391033" y="205867"/>
                </a:lnTo>
                <a:lnTo>
                  <a:pt x="387731" y="205613"/>
                </a:lnTo>
                <a:lnTo>
                  <a:pt x="383667" y="206121"/>
                </a:lnTo>
                <a:lnTo>
                  <a:pt x="380365" y="208661"/>
                </a:lnTo>
                <a:lnTo>
                  <a:pt x="379222" y="212090"/>
                </a:lnTo>
                <a:lnTo>
                  <a:pt x="377190" y="216535"/>
                </a:lnTo>
                <a:lnTo>
                  <a:pt x="377952" y="221488"/>
                </a:lnTo>
                <a:lnTo>
                  <a:pt x="386461" y="231648"/>
                </a:lnTo>
                <a:lnTo>
                  <a:pt x="397129" y="243967"/>
                </a:lnTo>
                <a:lnTo>
                  <a:pt x="398907" y="246380"/>
                </a:lnTo>
                <a:lnTo>
                  <a:pt x="401828" y="248031"/>
                </a:lnTo>
                <a:lnTo>
                  <a:pt x="405130" y="248285"/>
                </a:lnTo>
                <a:lnTo>
                  <a:pt x="407797" y="248158"/>
                </a:lnTo>
                <a:lnTo>
                  <a:pt x="410210" y="247015"/>
                </a:lnTo>
                <a:lnTo>
                  <a:pt x="411607" y="244983"/>
                </a:lnTo>
                <a:lnTo>
                  <a:pt x="415798" y="239903"/>
                </a:lnTo>
                <a:close/>
              </a:path>
              <a:path w="436244" h="361314">
                <a:moveTo>
                  <a:pt x="436245" y="153416"/>
                </a:moveTo>
                <a:lnTo>
                  <a:pt x="435483" y="140081"/>
                </a:lnTo>
                <a:lnTo>
                  <a:pt x="431165" y="135890"/>
                </a:lnTo>
                <a:lnTo>
                  <a:pt x="425069" y="135509"/>
                </a:lnTo>
                <a:lnTo>
                  <a:pt x="400558" y="135509"/>
                </a:lnTo>
                <a:lnTo>
                  <a:pt x="394589" y="136017"/>
                </a:lnTo>
                <a:lnTo>
                  <a:pt x="390652" y="140208"/>
                </a:lnTo>
                <a:lnTo>
                  <a:pt x="389636" y="153289"/>
                </a:lnTo>
                <a:lnTo>
                  <a:pt x="393192" y="158369"/>
                </a:lnTo>
                <a:lnTo>
                  <a:pt x="403733" y="159639"/>
                </a:lnTo>
                <a:lnTo>
                  <a:pt x="408051" y="159893"/>
                </a:lnTo>
                <a:lnTo>
                  <a:pt x="416941" y="159893"/>
                </a:lnTo>
                <a:lnTo>
                  <a:pt x="421513" y="159639"/>
                </a:lnTo>
                <a:lnTo>
                  <a:pt x="432054" y="158750"/>
                </a:lnTo>
                <a:lnTo>
                  <a:pt x="436245" y="153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79854" y="2168093"/>
            <a:ext cx="1012825" cy="4851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New</a:t>
            </a: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Study</a:t>
            </a:r>
            <a:endParaRPr sz="15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Permit</a:t>
            </a:r>
            <a:r>
              <a:rPr sz="15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Cap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576694" y="1264919"/>
            <a:ext cx="2493645" cy="3727450"/>
            <a:chOff x="6576694" y="1264919"/>
            <a:chExt cx="2493645" cy="3727450"/>
          </a:xfrm>
        </p:grpSpPr>
        <p:sp>
          <p:nvSpPr>
            <p:cNvPr id="21" name="object 21"/>
            <p:cNvSpPr/>
            <p:nvPr/>
          </p:nvSpPr>
          <p:spPr>
            <a:xfrm>
              <a:off x="6577583" y="1264919"/>
              <a:ext cx="1929764" cy="1554480"/>
            </a:xfrm>
            <a:custGeom>
              <a:avLst/>
              <a:gdLst/>
              <a:ahLst/>
              <a:cxnLst/>
              <a:rect l="l" t="t" r="r" b="b"/>
              <a:pathLst>
                <a:path w="1929765" h="1554480">
                  <a:moveTo>
                    <a:pt x="964692" y="0"/>
                  </a:moveTo>
                  <a:lnTo>
                    <a:pt x="911763" y="1150"/>
                  </a:lnTo>
                  <a:lnTo>
                    <a:pt x="859581" y="4560"/>
                  </a:lnTo>
                  <a:lnTo>
                    <a:pt x="808218" y="10172"/>
                  </a:lnTo>
                  <a:lnTo>
                    <a:pt x="757748" y="17926"/>
                  </a:lnTo>
                  <a:lnTo>
                    <a:pt x="708245" y="27763"/>
                  </a:lnTo>
                  <a:lnTo>
                    <a:pt x="659782" y="39624"/>
                  </a:lnTo>
                  <a:lnTo>
                    <a:pt x="612432" y="53448"/>
                  </a:lnTo>
                  <a:lnTo>
                    <a:pt x="566270" y="69178"/>
                  </a:lnTo>
                  <a:lnTo>
                    <a:pt x="521369" y="86753"/>
                  </a:lnTo>
                  <a:lnTo>
                    <a:pt x="477802" y="106115"/>
                  </a:lnTo>
                  <a:lnTo>
                    <a:pt x="435643" y="127204"/>
                  </a:lnTo>
                  <a:lnTo>
                    <a:pt x="394965" y="149961"/>
                  </a:lnTo>
                  <a:lnTo>
                    <a:pt x="355843" y="174327"/>
                  </a:lnTo>
                  <a:lnTo>
                    <a:pt x="318350" y="200242"/>
                  </a:lnTo>
                  <a:lnTo>
                    <a:pt x="282559" y="227647"/>
                  </a:lnTo>
                  <a:lnTo>
                    <a:pt x="248543" y="256483"/>
                  </a:lnTo>
                  <a:lnTo>
                    <a:pt x="216378" y="286691"/>
                  </a:lnTo>
                  <a:lnTo>
                    <a:pt x="186135" y="318211"/>
                  </a:lnTo>
                  <a:lnTo>
                    <a:pt x="157889" y="350984"/>
                  </a:lnTo>
                  <a:lnTo>
                    <a:pt x="131713" y="384951"/>
                  </a:lnTo>
                  <a:lnTo>
                    <a:pt x="107680" y="420052"/>
                  </a:lnTo>
                  <a:lnTo>
                    <a:pt x="85865" y="456229"/>
                  </a:lnTo>
                  <a:lnTo>
                    <a:pt x="66342" y="493421"/>
                  </a:lnTo>
                  <a:lnTo>
                    <a:pt x="49182" y="531571"/>
                  </a:lnTo>
                  <a:lnTo>
                    <a:pt x="34461" y="570618"/>
                  </a:lnTo>
                  <a:lnTo>
                    <a:pt x="22251" y="610503"/>
                  </a:lnTo>
                  <a:lnTo>
                    <a:pt x="12626" y="651167"/>
                  </a:lnTo>
                  <a:lnTo>
                    <a:pt x="5660" y="692550"/>
                  </a:lnTo>
                  <a:lnTo>
                    <a:pt x="1427" y="734594"/>
                  </a:lnTo>
                  <a:lnTo>
                    <a:pt x="0" y="777239"/>
                  </a:lnTo>
                  <a:lnTo>
                    <a:pt x="1427" y="819885"/>
                  </a:lnTo>
                  <a:lnTo>
                    <a:pt x="5660" y="861929"/>
                  </a:lnTo>
                  <a:lnTo>
                    <a:pt x="12626" y="903312"/>
                  </a:lnTo>
                  <a:lnTo>
                    <a:pt x="22251" y="943976"/>
                  </a:lnTo>
                  <a:lnTo>
                    <a:pt x="34461" y="983861"/>
                  </a:lnTo>
                  <a:lnTo>
                    <a:pt x="49182" y="1022908"/>
                  </a:lnTo>
                  <a:lnTo>
                    <a:pt x="66342" y="1061058"/>
                  </a:lnTo>
                  <a:lnTo>
                    <a:pt x="85865" y="1098250"/>
                  </a:lnTo>
                  <a:lnTo>
                    <a:pt x="107680" y="1134427"/>
                  </a:lnTo>
                  <a:lnTo>
                    <a:pt x="131713" y="1169528"/>
                  </a:lnTo>
                  <a:lnTo>
                    <a:pt x="157889" y="1203495"/>
                  </a:lnTo>
                  <a:lnTo>
                    <a:pt x="186135" y="1236268"/>
                  </a:lnTo>
                  <a:lnTo>
                    <a:pt x="216378" y="1267788"/>
                  </a:lnTo>
                  <a:lnTo>
                    <a:pt x="248543" y="1297996"/>
                  </a:lnTo>
                  <a:lnTo>
                    <a:pt x="282559" y="1326832"/>
                  </a:lnTo>
                  <a:lnTo>
                    <a:pt x="318350" y="1354237"/>
                  </a:lnTo>
                  <a:lnTo>
                    <a:pt x="355843" y="1380152"/>
                  </a:lnTo>
                  <a:lnTo>
                    <a:pt x="394965" y="1404518"/>
                  </a:lnTo>
                  <a:lnTo>
                    <a:pt x="435643" y="1427275"/>
                  </a:lnTo>
                  <a:lnTo>
                    <a:pt x="477802" y="1448364"/>
                  </a:lnTo>
                  <a:lnTo>
                    <a:pt x="521369" y="1467726"/>
                  </a:lnTo>
                  <a:lnTo>
                    <a:pt x="566270" y="1485301"/>
                  </a:lnTo>
                  <a:lnTo>
                    <a:pt x="612432" y="1501031"/>
                  </a:lnTo>
                  <a:lnTo>
                    <a:pt x="659782" y="1514855"/>
                  </a:lnTo>
                  <a:lnTo>
                    <a:pt x="708245" y="1526716"/>
                  </a:lnTo>
                  <a:lnTo>
                    <a:pt x="757748" y="1536553"/>
                  </a:lnTo>
                  <a:lnTo>
                    <a:pt x="808218" y="1544307"/>
                  </a:lnTo>
                  <a:lnTo>
                    <a:pt x="859581" y="1549919"/>
                  </a:lnTo>
                  <a:lnTo>
                    <a:pt x="911763" y="1553329"/>
                  </a:lnTo>
                  <a:lnTo>
                    <a:pt x="964692" y="1554479"/>
                  </a:lnTo>
                  <a:lnTo>
                    <a:pt x="1017620" y="1553329"/>
                  </a:lnTo>
                  <a:lnTo>
                    <a:pt x="1069802" y="1549919"/>
                  </a:lnTo>
                  <a:lnTo>
                    <a:pt x="1121165" y="1544307"/>
                  </a:lnTo>
                  <a:lnTo>
                    <a:pt x="1171635" y="1536553"/>
                  </a:lnTo>
                  <a:lnTo>
                    <a:pt x="1221138" y="1526716"/>
                  </a:lnTo>
                  <a:lnTo>
                    <a:pt x="1269601" y="1514855"/>
                  </a:lnTo>
                  <a:lnTo>
                    <a:pt x="1316951" y="1501031"/>
                  </a:lnTo>
                  <a:lnTo>
                    <a:pt x="1363113" y="1485301"/>
                  </a:lnTo>
                  <a:lnTo>
                    <a:pt x="1408014" y="1467726"/>
                  </a:lnTo>
                  <a:lnTo>
                    <a:pt x="1451581" y="1448364"/>
                  </a:lnTo>
                  <a:lnTo>
                    <a:pt x="1493740" y="1427275"/>
                  </a:lnTo>
                  <a:lnTo>
                    <a:pt x="1534418" y="1404518"/>
                  </a:lnTo>
                  <a:lnTo>
                    <a:pt x="1573540" y="1380152"/>
                  </a:lnTo>
                  <a:lnTo>
                    <a:pt x="1611033" y="1354237"/>
                  </a:lnTo>
                  <a:lnTo>
                    <a:pt x="1646824" y="1326832"/>
                  </a:lnTo>
                  <a:lnTo>
                    <a:pt x="1680840" y="1297996"/>
                  </a:lnTo>
                  <a:lnTo>
                    <a:pt x="1713005" y="1267788"/>
                  </a:lnTo>
                  <a:lnTo>
                    <a:pt x="1743248" y="1236268"/>
                  </a:lnTo>
                  <a:lnTo>
                    <a:pt x="1771494" y="1203495"/>
                  </a:lnTo>
                  <a:lnTo>
                    <a:pt x="1797670" y="1169528"/>
                  </a:lnTo>
                  <a:lnTo>
                    <a:pt x="1821703" y="1134427"/>
                  </a:lnTo>
                  <a:lnTo>
                    <a:pt x="1843518" y="1098250"/>
                  </a:lnTo>
                  <a:lnTo>
                    <a:pt x="1863041" y="1061058"/>
                  </a:lnTo>
                  <a:lnTo>
                    <a:pt x="1880201" y="1022908"/>
                  </a:lnTo>
                  <a:lnTo>
                    <a:pt x="1894922" y="983861"/>
                  </a:lnTo>
                  <a:lnTo>
                    <a:pt x="1907132" y="943976"/>
                  </a:lnTo>
                  <a:lnTo>
                    <a:pt x="1916757" y="903312"/>
                  </a:lnTo>
                  <a:lnTo>
                    <a:pt x="1923723" y="861929"/>
                  </a:lnTo>
                  <a:lnTo>
                    <a:pt x="1927956" y="819885"/>
                  </a:lnTo>
                  <a:lnTo>
                    <a:pt x="1929384" y="777239"/>
                  </a:lnTo>
                  <a:lnTo>
                    <a:pt x="1927956" y="734594"/>
                  </a:lnTo>
                  <a:lnTo>
                    <a:pt x="1923723" y="692550"/>
                  </a:lnTo>
                  <a:lnTo>
                    <a:pt x="1916757" y="651167"/>
                  </a:lnTo>
                  <a:lnTo>
                    <a:pt x="1907132" y="610503"/>
                  </a:lnTo>
                  <a:lnTo>
                    <a:pt x="1894922" y="570618"/>
                  </a:lnTo>
                  <a:lnTo>
                    <a:pt x="1880201" y="531571"/>
                  </a:lnTo>
                  <a:lnTo>
                    <a:pt x="1863041" y="493421"/>
                  </a:lnTo>
                  <a:lnTo>
                    <a:pt x="1843518" y="456229"/>
                  </a:lnTo>
                  <a:lnTo>
                    <a:pt x="1821703" y="420052"/>
                  </a:lnTo>
                  <a:lnTo>
                    <a:pt x="1797670" y="384951"/>
                  </a:lnTo>
                  <a:lnTo>
                    <a:pt x="1771494" y="350984"/>
                  </a:lnTo>
                  <a:lnTo>
                    <a:pt x="1743248" y="318211"/>
                  </a:lnTo>
                  <a:lnTo>
                    <a:pt x="1713005" y="286691"/>
                  </a:lnTo>
                  <a:lnTo>
                    <a:pt x="1680840" y="256483"/>
                  </a:lnTo>
                  <a:lnTo>
                    <a:pt x="1646824" y="227647"/>
                  </a:lnTo>
                  <a:lnTo>
                    <a:pt x="1611033" y="200242"/>
                  </a:lnTo>
                  <a:lnTo>
                    <a:pt x="1573540" y="174327"/>
                  </a:lnTo>
                  <a:lnTo>
                    <a:pt x="1534418" y="149961"/>
                  </a:lnTo>
                  <a:lnTo>
                    <a:pt x="1493740" y="127204"/>
                  </a:lnTo>
                  <a:lnTo>
                    <a:pt x="1451581" y="106115"/>
                  </a:lnTo>
                  <a:lnTo>
                    <a:pt x="1408014" y="86753"/>
                  </a:lnTo>
                  <a:lnTo>
                    <a:pt x="1363113" y="69178"/>
                  </a:lnTo>
                  <a:lnTo>
                    <a:pt x="1316951" y="53448"/>
                  </a:lnTo>
                  <a:lnTo>
                    <a:pt x="1269601" y="39624"/>
                  </a:lnTo>
                  <a:lnTo>
                    <a:pt x="1221138" y="27763"/>
                  </a:lnTo>
                  <a:lnTo>
                    <a:pt x="1171635" y="17926"/>
                  </a:lnTo>
                  <a:lnTo>
                    <a:pt x="1121165" y="10172"/>
                  </a:lnTo>
                  <a:lnTo>
                    <a:pt x="1069802" y="4560"/>
                  </a:lnTo>
                  <a:lnTo>
                    <a:pt x="1017620" y="1150"/>
                  </a:lnTo>
                  <a:lnTo>
                    <a:pt x="96469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17079" y="1380743"/>
              <a:ext cx="868680" cy="749935"/>
            </a:xfrm>
            <a:custGeom>
              <a:avLst/>
              <a:gdLst/>
              <a:ahLst/>
              <a:cxnLst/>
              <a:rect l="l" t="t" r="r" b="b"/>
              <a:pathLst>
                <a:path w="868679" h="749935">
                  <a:moveTo>
                    <a:pt x="434340" y="0"/>
                  </a:moveTo>
                  <a:lnTo>
                    <a:pt x="383682" y="2522"/>
                  </a:lnTo>
                  <a:lnTo>
                    <a:pt x="334742" y="9903"/>
                  </a:lnTo>
                  <a:lnTo>
                    <a:pt x="287845" y="21861"/>
                  </a:lnTo>
                  <a:lnTo>
                    <a:pt x="243317" y="38113"/>
                  </a:lnTo>
                  <a:lnTo>
                    <a:pt x="201484" y="58378"/>
                  </a:lnTo>
                  <a:lnTo>
                    <a:pt x="162672" y="82375"/>
                  </a:lnTo>
                  <a:lnTo>
                    <a:pt x="127206" y="109823"/>
                  </a:lnTo>
                  <a:lnTo>
                    <a:pt x="95412" y="140439"/>
                  </a:lnTo>
                  <a:lnTo>
                    <a:pt x="67615" y="173941"/>
                  </a:lnTo>
                  <a:lnTo>
                    <a:pt x="44142" y="210049"/>
                  </a:lnTo>
                  <a:lnTo>
                    <a:pt x="25318" y="248481"/>
                  </a:lnTo>
                  <a:lnTo>
                    <a:pt x="11469" y="288955"/>
                  </a:lnTo>
                  <a:lnTo>
                    <a:pt x="2921" y="331190"/>
                  </a:lnTo>
                  <a:lnTo>
                    <a:pt x="0" y="374903"/>
                  </a:lnTo>
                  <a:lnTo>
                    <a:pt x="2921" y="418617"/>
                  </a:lnTo>
                  <a:lnTo>
                    <a:pt x="11469" y="460852"/>
                  </a:lnTo>
                  <a:lnTo>
                    <a:pt x="25318" y="501326"/>
                  </a:lnTo>
                  <a:lnTo>
                    <a:pt x="44142" y="539758"/>
                  </a:lnTo>
                  <a:lnTo>
                    <a:pt x="67615" y="575866"/>
                  </a:lnTo>
                  <a:lnTo>
                    <a:pt x="95412" y="609368"/>
                  </a:lnTo>
                  <a:lnTo>
                    <a:pt x="127206" y="639984"/>
                  </a:lnTo>
                  <a:lnTo>
                    <a:pt x="162672" y="667432"/>
                  </a:lnTo>
                  <a:lnTo>
                    <a:pt x="201484" y="691429"/>
                  </a:lnTo>
                  <a:lnTo>
                    <a:pt x="243317" y="711694"/>
                  </a:lnTo>
                  <a:lnTo>
                    <a:pt x="287845" y="727946"/>
                  </a:lnTo>
                  <a:lnTo>
                    <a:pt x="334742" y="739904"/>
                  </a:lnTo>
                  <a:lnTo>
                    <a:pt x="383682" y="747285"/>
                  </a:lnTo>
                  <a:lnTo>
                    <a:pt x="434340" y="749807"/>
                  </a:lnTo>
                  <a:lnTo>
                    <a:pt x="484997" y="747285"/>
                  </a:lnTo>
                  <a:lnTo>
                    <a:pt x="533937" y="739904"/>
                  </a:lnTo>
                  <a:lnTo>
                    <a:pt x="580834" y="727946"/>
                  </a:lnTo>
                  <a:lnTo>
                    <a:pt x="625362" y="711694"/>
                  </a:lnTo>
                  <a:lnTo>
                    <a:pt x="667195" y="691429"/>
                  </a:lnTo>
                  <a:lnTo>
                    <a:pt x="706007" y="667432"/>
                  </a:lnTo>
                  <a:lnTo>
                    <a:pt x="741473" y="639984"/>
                  </a:lnTo>
                  <a:lnTo>
                    <a:pt x="773267" y="609368"/>
                  </a:lnTo>
                  <a:lnTo>
                    <a:pt x="801064" y="575866"/>
                  </a:lnTo>
                  <a:lnTo>
                    <a:pt x="824537" y="539758"/>
                  </a:lnTo>
                  <a:lnTo>
                    <a:pt x="843361" y="501326"/>
                  </a:lnTo>
                  <a:lnTo>
                    <a:pt x="857210" y="460852"/>
                  </a:lnTo>
                  <a:lnTo>
                    <a:pt x="865758" y="418617"/>
                  </a:lnTo>
                  <a:lnTo>
                    <a:pt x="868679" y="374903"/>
                  </a:lnTo>
                  <a:lnTo>
                    <a:pt x="865758" y="331190"/>
                  </a:lnTo>
                  <a:lnTo>
                    <a:pt x="857210" y="288955"/>
                  </a:lnTo>
                  <a:lnTo>
                    <a:pt x="843361" y="248481"/>
                  </a:lnTo>
                  <a:lnTo>
                    <a:pt x="824537" y="210049"/>
                  </a:lnTo>
                  <a:lnTo>
                    <a:pt x="801064" y="173941"/>
                  </a:lnTo>
                  <a:lnTo>
                    <a:pt x="773267" y="140439"/>
                  </a:lnTo>
                  <a:lnTo>
                    <a:pt x="741473" y="109823"/>
                  </a:lnTo>
                  <a:lnTo>
                    <a:pt x="706007" y="82375"/>
                  </a:lnTo>
                  <a:lnTo>
                    <a:pt x="667195" y="58378"/>
                  </a:lnTo>
                  <a:lnTo>
                    <a:pt x="625362" y="38113"/>
                  </a:lnTo>
                  <a:lnTo>
                    <a:pt x="580834" y="21861"/>
                  </a:lnTo>
                  <a:lnTo>
                    <a:pt x="533937" y="9903"/>
                  </a:lnTo>
                  <a:lnTo>
                    <a:pt x="484997" y="2522"/>
                  </a:lnTo>
                  <a:lnTo>
                    <a:pt x="434340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19448" y="1480311"/>
              <a:ext cx="746760" cy="643255"/>
            </a:xfrm>
            <a:custGeom>
              <a:avLst/>
              <a:gdLst/>
              <a:ahLst/>
              <a:cxnLst/>
              <a:rect l="l" t="t" r="r" b="b"/>
              <a:pathLst>
                <a:path w="746759" h="643255">
                  <a:moveTo>
                    <a:pt x="132885" y="0"/>
                  </a:moveTo>
                  <a:lnTo>
                    <a:pt x="85627" y="46083"/>
                  </a:lnTo>
                  <a:lnTo>
                    <a:pt x="56388" y="84505"/>
                  </a:lnTo>
                  <a:lnTo>
                    <a:pt x="33216" y="125056"/>
                  </a:lnTo>
                  <a:lnTo>
                    <a:pt x="16102" y="167242"/>
                  </a:lnTo>
                  <a:lnTo>
                    <a:pt x="5034" y="210566"/>
                  </a:lnTo>
                  <a:lnTo>
                    <a:pt x="0" y="254535"/>
                  </a:lnTo>
                  <a:lnTo>
                    <a:pt x="988" y="298651"/>
                  </a:lnTo>
                  <a:lnTo>
                    <a:pt x="7988" y="342421"/>
                  </a:lnTo>
                  <a:lnTo>
                    <a:pt x="20988" y="385349"/>
                  </a:lnTo>
                  <a:lnTo>
                    <a:pt x="39977" y="426940"/>
                  </a:lnTo>
                  <a:lnTo>
                    <a:pt x="64942" y="466697"/>
                  </a:lnTo>
                  <a:lnTo>
                    <a:pt x="95873" y="504127"/>
                  </a:lnTo>
                  <a:lnTo>
                    <a:pt x="132758" y="538734"/>
                  </a:lnTo>
                  <a:lnTo>
                    <a:pt x="171256" y="567145"/>
                  </a:lnTo>
                  <a:lnTo>
                    <a:pt x="212418" y="591042"/>
                  </a:lnTo>
                  <a:lnTo>
                    <a:pt x="255784" y="610433"/>
                  </a:lnTo>
                  <a:lnTo>
                    <a:pt x="300893" y="625327"/>
                  </a:lnTo>
                  <a:lnTo>
                    <a:pt x="347284" y="635730"/>
                  </a:lnTo>
                  <a:lnTo>
                    <a:pt x="394495" y="641650"/>
                  </a:lnTo>
                  <a:lnTo>
                    <a:pt x="442067" y="643096"/>
                  </a:lnTo>
                  <a:lnTo>
                    <a:pt x="489537" y="640074"/>
                  </a:lnTo>
                  <a:lnTo>
                    <a:pt x="536446" y="632594"/>
                  </a:lnTo>
                  <a:lnTo>
                    <a:pt x="582331" y="620661"/>
                  </a:lnTo>
                  <a:lnTo>
                    <a:pt x="626732" y="604286"/>
                  </a:lnTo>
                  <a:lnTo>
                    <a:pt x="669189" y="583474"/>
                  </a:lnTo>
                  <a:lnTo>
                    <a:pt x="709239" y="558234"/>
                  </a:lnTo>
                  <a:lnTo>
                    <a:pt x="746422" y="528574"/>
                  </a:lnTo>
                  <a:lnTo>
                    <a:pt x="708994" y="556270"/>
                  </a:lnTo>
                  <a:lnTo>
                    <a:pt x="669003" y="579705"/>
                  </a:lnTo>
                  <a:lnTo>
                    <a:pt x="626877" y="598880"/>
                  </a:lnTo>
                  <a:lnTo>
                    <a:pt x="583043" y="613793"/>
                  </a:lnTo>
                  <a:lnTo>
                    <a:pt x="537927" y="624446"/>
                  </a:lnTo>
                  <a:lnTo>
                    <a:pt x="491957" y="630837"/>
                  </a:lnTo>
                  <a:lnTo>
                    <a:pt x="445559" y="632967"/>
                  </a:lnTo>
                  <a:lnTo>
                    <a:pt x="399162" y="630837"/>
                  </a:lnTo>
                  <a:lnTo>
                    <a:pt x="353192" y="624446"/>
                  </a:lnTo>
                  <a:lnTo>
                    <a:pt x="308076" y="613793"/>
                  </a:lnTo>
                  <a:lnTo>
                    <a:pt x="264241" y="598880"/>
                  </a:lnTo>
                  <a:lnTo>
                    <a:pt x="222115" y="579705"/>
                  </a:lnTo>
                  <a:lnTo>
                    <a:pt x="182124" y="556270"/>
                  </a:lnTo>
                  <a:lnTo>
                    <a:pt x="144696" y="528574"/>
                  </a:lnTo>
                  <a:lnTo>
                    <a:pt x="107811" y="493967"/>
                  </a:lnTo>
                  <a:lnTo>
                    <a:pt x="76880" y="456537"/>
                  </a:lnTo>
                  <a:lnTo>
                    <a:pt x="51915" y="416778"/>
                  </a:lnTo>
                  <a:lnTo>
                    <a:pt x="32926" y="375185"/>
                  </a:lnTo>
                  <a:lnTo>
                    <a:pt x="19926" y="332254"/>
                  </a:lnTo>
                  <a:lnTo>
                    <a:pt x="12926" y="288479"/>
                  </a:lnTo>
                  <a:lnTo>
                    <a:pt x="11937" y="244355"/>
                  </a:lnTo>
                  <a:lnTo>
                    <a:pt x="16972" y="200377"/>
                  </a:lnTo>
                  <a:lnTo>
                    <a:pt x="28040" y="157040"/>
                  </a:lnTo>
                  <a:lnTo>
                    <a:pt x="45154" y="114838"/>
                  </a:lnTo>
                  <a:lnTo>
                    <a:pt x="68325" y="74268"/>
                  </a:lnTo>
                  <a:lnTo>
                    <a:pt x="97565" y="35823"/>
                  </a:lnTo>
                  <a:lnTo>
                    <a:pt x="1328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76694" y="2457450"/>
              <a:ext cx="2493645" cy="2534920"/>
            </a:xfrm>
            <a:custGeom>
              <a:avLst/>
              <a:gdLst/>
              <a:ahLst/>
              <a:cxnLst/>
              <a:rect l="l" t="t" r="r" b="b"/>
              <a:pathLst>
                <a:path w="2493645" h="2534920">
                  <a:moveTo>
                    <a:pt x="22732" y="0"/>
                  </a:moveTo>
                  <a:lnTo>
                    <a:pt x="5714" y="4699"/>
                  </a:lnTo>
                  <a:lnTo>
                    <a:pt x="0" y="11684"/>
                  </a:lnTo>
                  <a:lnTo>
                    <a:pt x="126" y="2200275"/>
                  </a:lnTo>
                  <a:lnTo>
                    <a:pt x="5214" y="2255668"/>
                  </a:lnTo>
                  <a:lnTo>
                    <a:pt x="20161" y="2308240"/>
                  </a:lnTo>
                  <a:lnTo>
                    <a:pt x="44489" y="2356740"/>
                  </a:lnTo>
                  <a:lnTo>
                    <a:pt x="77724" y="2399919"/>
                  </a:lnTo>
                  <a:lnTo>
                    <a:pt x="119030" y="2436026"/>
                  </a:lnTo>
                  <a:lnTo>
                    <a:pt x="165576" y="2462466"/>
                  </a:lnTo>
                  <a:lnTo>
                    <a:pt x="216169" y="2478714"/>
                  </a:lnTo>
                  <a:lnTo>
                    <a:pt x="269621" y="2484247"/>
                  </a:lnTo>
                  <a:lnTo>
                    <a:pt x="1669160" y="2484247"/>
                  </a:lnTo>
                  <a:lnTo>
                    <a:pt x="1678207" y="2484082"/>
                  </a:lnTo>
                  <a:lnTo>
                    <a:pt x="1687242" y="2483596"/>
                  </a:lnTo>
                  <a:lnTo>
                    <a:pt x="1696253" y="2482800"/>
                  </a:lnTo>
                  <a:lnTo>
                    <a:pt x="1705228" y="2481707"/>
                  </a:lnTo>
                  <a:lnTo>
                    <a:pt x="2361437" y="2481707"/>
                  </a:lnTo>
                  <a:lnTo>
                    <a:pt x="2361437" y="2534412"/>
                  </a:lnTo>
                  <a:lnTo>
                    <a:pt x="2493390" y="2468118"/>
                  </a:lnTo>
                  <a:lnTo>
                    <a:pt x="2361564" y="2401951"/>
                  </a:lnTo>
                  <a:lnTo>
                    <a:pt x="2361564" y="2452116"/>
                  </a:lnTo>
                  <a:lnTo>
                    <a:pt x="269748" y="2452116"/>
                  </a:lnTo>
                  <a:lnTo>
                    <a:pt x="222965" y="2446988"/>
                  </a:lnTo>
                  <a:lnTo>
                    <a:pt x="179353" y="2432286"/>
                  </a:lnTo>
                  <a:lnTo>
                    <a:pt x="139858" y="2409032"/>
                  </a:lnTo>
                  <a:lnTo>
                    <a:pt x="105425" y="2378249"/>
                  </a:lnTo>
                  <a:lnTo>
                    <a:pt x="76999" y="2340959"/>
                  </a:lnTo>
                  <a:lnTo>
                    <a:pt x="55524" y="2298186"/>
                  </a:lnTo>
                  <a:lnTo>
                    <a:pt x="41946" y="2250950"/>
                  </a:lnTo>
                  <a:lnTo>
                    <a:pt x="37210" y="2200275"/>
                  </a:lnTo>
                  <a:lnTo>
                    <a:pt x="37210" y="64008"/>
                  </a:lnTo>
                  <a:lnTo>
                    <a:pt x="67427" y="97696"/>
                  </a:lnTo>
                  <a:lnTo>
                    <a:pt x="98930" y="130458"/>
                  </a:lnTo>
                  <a:lnTo>
                    <a:pt x="131695" y="162251"/>
                  </a:lnTo>
                  <a:lnTo>
                    <a:pt x="165698" y="193031"/>
                  </a:lnTo>
                  <a:lnTo>
                    <a:pt x="200913" y="222758"/>
                  </a:lnTo>
                  <a:lnTo>
                    <a:pt x="243693" y="256097"/>
                  </a:lnTo>
                  <a:lnTo>
                    <a:pt x="288155" y="287662"/>
                  </a:lnTo>
                  <a:lnTo>
                    <a:pt x="334215" y="317416"/>
                  </a:lnTo>
                  <a:lnTo>
                    <a:pt x="381786" y="345324"/>
                  </a:lnTo>
                  <a:lnTo>
                    <a:pt x="430783" y="371348"/>
                  </a:lnTo>
                  <a:lnTo>
                    <a:pt x="477318" y="393445"/>
                  </a:lnTo>
                  <a:lnTo>
                    <a:pt x="524429" y="413459"/>
                  </a:lnTo>
                  <a:lnTo>
                    <a:pt x="572091" y="431386"/>
                  </a:lnTo>
                  <a:lnTo>
                    <a:pt x="620284" y="447222"/>
                  </a:lnTo>
                  <a:lnTo>
                    <a:pt x="668982" y="460960"/>
                  </a:lnTo>
                  <a:lnTo>
                    <a:pt x="718165" y="472598"/>
                  </a:lnTo>
                  <a:lnTo>
                    <a:pt x="767809" y="482130"/>
                  </a:lnTo>
                  <a:lnTo>
                    <a:pt x="817890" y="489552"/>
                  </a:lnTo>
                  <a:lnTo>
                    <a:pt x="868387" y="494858"/>
                  </a:lnTo>
                  <a:lnTo>
                    <a:pt x="919275" y="498046"/>
                  </a:lnTo>
                  <a:lnTo>
                    <a:pt x="970533" y="499110"/>
                  </a:lnTo>
                  <a:lnTo>
                    <a:pt x="1021685" y="498052"/>
                  </a:lnTo>
                  <a:lnTo>
                    <a:pt x="1072461" y="494884"/>
                  </a:lnTo>
                  <a:lnTo>
                    <a:pt x="1122839" y="489611"/>
                  </a:lnTo>
                  <a:lnTo>
                    <a:pt x="1172798" y="482237"/>
                  </a:lnTo>
                  <a:lnTo>
                    <a:pt x="1222316" y="472767"/>
                  </a:lnTo>
                  <a:lnTo>
                    <a:pt x="1271368" y="461208"/>
                  </a:lnTo>
                  <a:lnTo>
                    <a:pt x="1319935" y="447563"/>
                  </a:lnTo>
                  <a:lnTo>
                    <a:pt x="1367992" y="431838"/>
                  </a:lnTo>
                  <a:lnTo>
                    <a:pt x="1415518" y="414039"/>
                  </a:lnTo>
                  <a:lnTo>
                    <a:pt x="1462490" y="394170"/>
                  </a:lnTo>
                  <a:lnTo>
                    <a:pt x="1508886" y="372237"/>
                  </a:lnTo>
                  <a:lnTo>
                    <a:pt x="1557781" y="346352"/>
                  </a:lnTo>
                  <a:lnTo>
                    <a:pt x="1605213" y="318565"/>
                  </a:lnTo>
                  <a:lnTo>
                    <a:pt x="1651121" y="288926"/>
                  </a:lnTo>
                  <a:lnTo>
                    <a:pt x="1695444" y="257481"/>
                  </a:lnTo>
                  <a:lnTo>
                    <a:pt x="1738122" y="224282"/>
                  </a:lnTo>
                  <a:lnTo>
                    <a:pt x="1781950" y="187168"/>
                  </a:lnTo>
                  <a:lnTo>
                    <a:pt x="1823862" y="148447"/>
                  </a:lnTo>
                  <a:lnTo>
                    <a:pt x="1863798" y="108178"/>
                  </a:lnTo>
                  <a:lnTo>
                    <a:pt x="1901698" y="66421"/>
                  </a:lnTo>
                  <a:lnTo>
                    <a:pt x="1901698" y="2111248"/>
                  </a:lnTo>
                  <a:lnTo>
                    <a:pt x="1882757" y="2121086"/>
                  </a:lnTo>
                  <a:lnTo>
                    <a:pt x="1870090" y="2135949"/>
                  </a:lnTo>
                  <a:lnTo>
                    <a:pt x="1864782" y="2153860"/>
                  </a:lnTo>
                  <a:lnTo>
                    <a:pt x="1867915" y="2172843"/>
                  </a:lnTo>
                  <a:lnTo>
                    <a:pt x="1879201" y="2189305"/>
                  </a:lnTo>
                  <a:lnTo>
                    <a:pt x="1896284" y="2200338"/>
                  </a:lnTo>
                  <a:lnTo>
                    <a:pt x="1916868" y="2204989"/>
                  </a:lnTo>
                  <a:lnTo>
                    <a:pt x="1938654" y="2202307"/>
                  </a:lnTo>
                  <a:lnTo>
                    <a:pt x="1957597" y="2192468"/>
                  </a:lnTo>
                  <a:lnTo>
                    <a:pt x="1970277" y="2177605"/>
                  </a:lnTo>
                  <a:lnTo>
                    <a:pt x="1975623" y="2159694"/>
                  </a:lnTo>
                  <a:lnTo>
                    <a:pt x="1972563" y="2140712"/>
                  </a:lnTo>
                  <a:lnTo>
                    <a:pt x="1967140" y="2130946"/>
                  </a:lnTo>
                  <a:lnTo>
                    <a:pt x="1959467" y="2122598"/>
                  </a:lnTo>
                  <a:lnTo>
                    <a:pt x="1949864" y="2115941"/>
                  </a:lnTo>
                  <a:lnTo>
                    <a:pt x="1938654" y="2111248"/>
                  </a:lnTo>
                  <a:lnTo>
                    <a:pt x="1938781" y="14350"/>
                  </a:lnTo>
                  <a:lnTo>
                    <a:pt x="1933066" y="7238"/>
                  </a:lnTo>
                  <a:lnTo>
                    <a:pt x="1916049" y="2539"/>
                  </a:lnTo>
                  <a:lnTo>
                    <a:pt x="1906904" y="5334"/>
                  </a:lnTo>
                  <a:lnTo>
                    <a:pt x="1869212" y="50255"/>
                  </a:lnTo>
                  <a:lnTo>
                    <a:pt x="1835347" y="87397"/>
                  </a:lnTo>
                  <a:lnTo>
                    <a:pt x="1800278" y="122960"/>
                  </a:lnTo>
                  <a:lnTo>
                    <a:pt x="1764054" y="156920"/>
                  </a:lnTo>
                  <a:lnTo>
                    <a:pt x="1726724" y="189252"/>
                  </a:lnTo>
                  <a:lnTo>
                    <a:pt x="1688337" y="219934"/>
                  </a:lnTo>
                  <a:lnTo>
                    <a:pt x="1648942" y="248940"/>
                  </a:lnTo>
                  <a:lnTo>
                    <a:pt x="1608588" y="276248"/>
                  </a:lnTo>
                  <a:lnTo>
                    <a:pt x="1567325" y="301834"/>
                  </a:lnTo>
                  <a:lnTo>
                    <a:pt x="1525200" y="325673"/>
                  </a:lnTo>
                  <a:lnTo>
                    <a:pt x="1482264" y="347741"/>
                  </a:lnTo>
                  <a:lnTo>
                    <a:pt x="1438565" y="368016"/>
                  </a:lnTo>
                  <a:lnTo>
                    <a:pt x="1394152" y="386473"/>
                  </a:lnTo>
                  <a:lnTo>
                    <a:pt x="1349075" y="403089"/>
                  </a:lnTo>
                  <a:lnTo>
                    <a:pt x="1303382" y="417838"/>
                  </a:lnTo>
                  <a:lnTo>
                    <a:pt x="1257122" y="430699"/>
                  </a:lnTo>
                  <a:lnTo>
                    <a:pt x="1210344" y="441646"/>
                  </a:lnTo>
                  <a:lnTo>
                    <a:pt x="1163098" y="450657"/>
                  </a:lnTo>
                  <a:lnTo>
                    <a:pt x="1115432" y="457706"/>
                  </a:lnTo>
                  <a:lnTo>
                    <a:pt x="1067395" y="462771"/>
                  </a:lnTo>
                  <a:lnTo>
                    <a:pt x="1019037" y="465827"/>
                  </a:lnTo>
                  <a:lnTo>
                    <a:pt x="970406" y="466851"/>
                  </a:lnTo>
                  <a:lnTo>
                    <a:pt x="921622" y="465821"/>
                  </a:lnTo>
                  <a:lnTo>
                    <a:pt x="873116" y="462746"/>
                  </a:lnTo>
                  <a:lnTo>
                    <a:pt x="824935" y="457651"/>
                  </a:lnTo>
                  <a:lnTo>
                    <a:pt x="777131" y="450559"/>
                  </a:lnTo>
                  <a:lnTo>
                    <a:pt x="729752" y="441495"/>
                  </a:lnTo>
                  <a:lnTo>
                    <a:pt x="682846" y="430482"/>
                  </a:lnTo>
                  <a:lnTo>
                    <a:pt x="636464" y="417546"/>
                  </a:lnTo>
                  <a:lnTo>
                    <a:pt x="590655" y="402710"/>
                  </a:lnTo>
                  <a:lnTo>
                    <a:pt x="545467" y="385998"/>
                  </a:lnTo>
                  <a:lnTo>
                    <a:pt x="500949" y="367434"/>
                  </a:lnTo>
                  <a:lnTo>
                    <a:pt x="457152" y="347043"/>
                  </a:lnTo>
                  <a:lnTo>
                    <a:pt x="414124" y="324848"/>
                  </a:lnTo>
                  <a:lnTo>
                    <a:pt x="371914" y="300874"/>
                  </a:lnTo>
                  <a:lnTo>
                    <a:pt x="330571" y="275145"/>
                  </a:lnTo>
                  <a:lnTo>
                    <a:pt x="290145" y="247684"/>
                  </a:lnTo>
                  <a:lnTo>
                    <a:pt x="250685" y="218517"/>
                  </a:lnTo>
                  <a:lnTo>
                    <a:pt x="212239" y="187667"/>
                  </a:lnTo>
                  <a:lnTo>
                    <a:pt x="174858" y="155158"/>
                  </a:lnTo>
                  <a:lnTo>
                    <a:pt x="138590" y="121014"/>
                  </a:lnTo>
                  <a:lnTo>
                    <a:pt x="103484" y="85260"/>
                  </a:lnTo>
                  <a:lnTo>
                    <a:pt x="69590" y="47919"/>
                  </a:lnTo>
                  <a:lnTo>
                    <a:pt x="36956" y="9016"/>
                  </a:lnTo>
                  <a:lnTo>
                    <a:pt x="31876" y="2666"/>
                  </a:lnTo>
                  <a:lnTo>
                    <a:pt x="227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719316" y="3023997"/>
            <a:ext cx="1666875" cy="1518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7465" marR="30480" indent="635" algn="ctr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From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22</a:t>
            </a:r>
            <a:r>
              <a:rPr sz="1350" baseline="27777" dirty="0">
                <a:latin typeface="Calibri"/>
                <a:cs typeface="Calibri"/>
              </a:rPr>
              <a:t>nd</a:t>
            </a:r>
            <a:r>
              <a:rPr sz="1350" spc="30" baseline="27777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January </a:t>
            </a:r>
            <a:r>
              <a:rPr sz="1400" dirty="0">
                <a:latin typeface="Calibri"/>
                <a:cs typeface="Calibri"/>
              </a:rPr>
              <a:t>2025,</a:t>
            </a:r>
            <a:r>
              <a:rPr sz="1400" spc="-20" dirty="0">
                <a:latin typeface="Calibri"/>
                <a:cs typeface="Calibri"/>
              </a:rPr>
              <a:t> PAL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will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be </a:t>
            </a:r>
            <a:r>
              <a:rPr sz="1400" spc="-10" dirty="0">
                <a:latin typeface="Calibri"/>
                <a:cs typeface="Calibri"/>
              </a:rPr>
              <a:t>mandatory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all </a:t>
            </a:r>
            <a:r>
              <a:rPr sz="1400" spc="-10" dirty="0">
                <a:latin typeface="Calibri"/>
                <a:cs typeface="Calibri"/>
              </a:rPr>
              <a:t>programs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including Master’s</a:t>
            </a:r>
            <a:r>
              <a:rPr sz="1400" dirty="0">
                <a:latin typeface="Calibri"/>
                <a:cs typeface="Calibri"/>
              </a:rPr>
              <a:t> and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Doctoral </a:t>
            </a:r>
            <a:r>
              <a:rPr sz="1400" dirty="0">
                <a:latin typeface="Calibri"/>
                <a:cs typeface="Calibri"/>
              </a:rPr>
              <a:t>degrees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which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were </a:t>
            </a:r>
            <a:r>
              <a:rPr sz="1400" spc="-10" dirty="0">
                <a:latin typeface="Calibri"/>
                <a:cs typeface="Calibri"/>
              </a:rPr>
              <a:t>previously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exempt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339457" y="1551939"/>
            <a:ext cx="436245" cy="361315"/>
          </a:xfrm>
          <a:custGeom>
            <a:avLst/>
            <a:gdLst/>
            <a:ahLst/>
            <a:cxnLst/>
            <a:rect l="l" t="t" r="r" b="b"/>
            <a:pathLst>
              <a:path w="436245" h="361314">
                <a:moveTo>
                  <a:pt x="52705" y="185166"/>
                </a:moveTo>
                <a:lnTo>
                  <a:pt x="52438" y="186080"/>
                </a:lnTo>
                <a:lnTo>
                  <a:pt x="52565" y="186080"/>
                </a:lnTo>
                <a:lnTo>
                  <a:pt x="52705" y="185166"/>
                </a:lnTo>
                <a:close/>
              </a:path>
              <a:path w="436245" h="361314">
                <a:moveTo>
                  <a:pt x="362712" y="138430"/>
                </a:moveTo>
                <a:lnTo>
                  <a:pt x="344258" y="100647"/>
                </a:lnTo>
                <a:lnTo>
                  <a:pt x="344258" y="144970"/>
                </a:lnTo>
                <a:lnTo>
                  <a:pt x="342595" y="155892"/>
                </a:lnTo>
                <a:lnTo>
                  <a:pt x="342519" y="156400"/>
                </a:lnTo>
                <a:lnTo>
                  <a:pt x="337667" y="166662"/>
                </a:lnTo>
                <a:lnTo>
                  <a:pt x="330415" y="174688"/>
                </a:lnTo>
                <a:lnTo>
                  <a:pt x="321437" y="179578"/>
                </a:lnTo>
                <a:lnTo>
                  <a:pt x="321564" y="179705"/>
                </a:lnTo>
                <a:lnTo>
                  <a:pt x="318897" y="180467"/>
                </a:lnTo>
                <a:lnTo>
                  <a:pt x="318516" y="179705"/>
                </a:lnTo>
                <a:lnTo>
                  <a:pt x="318389" y="109347"/>
                </a:lnTo>
                <a:lnTo>
                  <a:pt x="319024" y="108331"/>
                </a:lnTo>
                <a:lnTo>
                  <a:pt x="321818" y="109347"/>
                </a:lnTo>
                <a:lnTo>
                  <a:pt x="344093" y="143383"/>
                </a:lnTo>
                <a:lnTo>
                  <a:pt x="344258" y="144970"/>
                </a:lnTo>
                <a:lnTo>
                  <a:pt x="344258" y="100647"/>
                </a:lnTo>
                <a:lnTo>
                  <a:pt x="319151" y="87630"/>
                </a:lnTo>
                <a:lnTo>
                  <a:pt x="318389" y="86106"/>
                </a:lnTo>
                <a:lnTo>
                  <a:pt x="318439" y="22860"/>
                </a:lnTo>
                <a:lnTo>
                  <a:pt x="318897" y="17145"/>
                </a:lnTo>
                <a:lnTo>
                  <a:pt x="316484" y="10922"/>
                </a:lnTo>
                <a:lnTo>
                  <a:pt x="311404" y="6096"/>
                </a:lnTo>
                <a:lnTo>
                  <a:pt x="304673" y="381"/>
                </a:lnTo>
                <a:lnTo>
                  <a:pt x="300101" y="139"/>
                </a:lnTo>
                <a:lnTo>
                  <a:pt x="300101" y="22860"/>
                </a:lnTo>
                <a:lnTo>
                  <a:pt x="299974" y="265938"/>
                </a:lnTo>
                <a:lnTo>
                  <a:pt x="298958" y="266319"/>
                </a:lnTo>
                <a:lnTo>
                  <a:pt x="296672" y="265049"/>
                </a:lnTo>
                <a:lnTo>
                  <a:pt x="297002" y="265049"/>
                </a:lnTo>
                <a:lnTo>
                  <a:pt x="286385" y="258597"/>
                </a:lnTo>
                <a:lnTo>
                  <a:pt x="230543" y="231419"/>
                </a:lnTo>
                <a:lnTo>
                  <a:pt x="181800" y="215950"/>
                </a:lnTo>
                <a:lnTo>
                  <a:pt x="142976" y="208318"/>
                </a:lnTo>
                <a:lnTo>
                  <a:pt x="129413" y="206629"/>
                </a:lnTo>
                <a:lnTo>
                  <a:pt x="127635" y="206375"/>
                </a:lnTo>
                <a:lnTo>
                  <a:pt x="126619" y="205613"/>
                </a:lnTo>
                <a:lnTo>
                  <a:pt x="126619" y="205232"/>
                </a:lnTo>
                <a:lnTo>
                  <a:pt x="126733" y="84074"/>
                </a:lnTo>
                <a:lnTo>
                  <a:pt x="126746" y="83693"/>
                </a:lnTo>
                <a:lnTo>
                  <a:pt x="128143" y="82423"/>
                </a:lnTo>
                <a:lnTo>
                  <a:pt x="129667" y="82423"/>
                </a:lnTo>
                <a:lnTo>
                  <a:pt x="154876" y="78816"/>
                </a:lnTo>
                <a:lnTo>
                  <a:pt x="200482" y="67957"/>
                </a:lnTo>
                <a:lnTo>
                  <a:pt x="241376" y="52984"/>
                </a:lnTo>
                <a:lnTo>
                  <a:pt x="277418" y="35560"/>
                </a:lnTo>
                <a:lnTo>
                  <a:pt x="295529" y="25019"/>
                </a:lnTo>
                <a:lnTo>
                  <a:pt x="296672" y="24511"/>
                </a:lnTo>
                <a:lnTo>
                  <a:pt x="297688" y="23749"/>
                </a:lnTo>
                <a:lnTo>
                  <a:pt x="299021" y="22860"/>
                </a:lnTo>
                <a:lnTo>
                  <a:pt x="300101" y="22860"/>
                </a:lnTo>
                <a:lnTo>
                  <a:pt x="300101" y="139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661"/>
                </a:lnTo>
                <a:lnTo>
                  <a:pt x="234950" y="33655"/>
                </a:lnTo>
                <a:lnTo>
                  <a:pt x="189420" y="49695"/>
                </a:lnTo>
                <a:lnTo>
                  <a:pt x="141605" y="60198"/>
                </a:lnTo>
                <a:lnTo>
                  <a:pt x="109728" y="62788"/>
                </a:lnTo>
                <a:lnTo>
                  <a:pt x="109728" y="226187"/>
                </a:lnTo>
                <a:lnTo>
                  <a:pt x="109728" y="340741"/>
                </a:lnTo>
                <a:lnTo>
                  <a:pt x="107696" y="342900"/>
                </a:lnTo>
                <a:lnTo>
                  <a:pt x="77597" y="342900"/>
                </a:lnTo>
                <a:lnTo>
                  <a:pt x="75692" y="340741"/>
                </a:lnTo>
                <a:lnTo>
                  <a:pt x="75692" y="223901"/>
                </a:lnTo>
                <a:lnTo>
                  <a:pt x="107569" y="223901"/>
                </a:lnTo>
                <a:lnTo>
                  <a:pt x="108458" y="224790"/>
                </a:lnTo>
                <a:lnTo>
                  <a:pt x="108839" y="225298"/>
                </a:lnTo>
                <a:lnTo>
                  <a:pt x="109728" y="226187"/>
                </a:lnTo>
                <a:lnTo>
                  <a:pt x="109728" y="62788"/>
                </a:lnTo>
                <a:lnTo>
                  <a:pt x="108458" y="62826"/>
                </a:lnTo>
                <a:lnTo>
                  <a:pt x="108458" y="85344"/>
                </a:lnTo>
                <a:lnTo>
                  <a:pt x="108458" y="204343"/>
                </a:lnTo>
                <a:lnTo>
                  <a:pt x="107442" y="205232"/>
                </a:lnTo>
                <a:lnTo>
                  <a:pt x="62103" y="205232"/>
                </a:lnTo>
                <a:lnTo>
                  <a:pt x="53467" y="204978"/>
                </a:lnTo>
                <a:lnTo>
                  <a:pt x="49784" y="198247"/>
                </a:lnTo>
                <a:lnTo>
                  <a:pt x="52438" y="186080"/>
                </a:lnTo>
                <a:lnTo>
                  <a:pt x="52844" y="184213"/>
                </a:lnTo>
                <a:lnTo>
                  <a:pt x="53746" y="178181"/>
                </a:lnTo>
                <a:lnTo>
                  <a:pt x="55638" y="165582"/>
                </a:lnTo>
                <a:lnTo>
                  <a:pt x="56667" y="144970"/>
                </a:lnTo>
                <a:lnTo>
                  <a:pt x="55638" y="124371"/>
                </a:lnTo>
                <a:lnTo>
                  <a:pt x="53543" y="110363"/>
                </a:lnTo>
                <a:lnTo>
                  <a:pt x="52578" y="103886"/>
                </a:lnTo>
                <a:lnTo>
                  <a:pt x="50126" y="91313"/>
                </a:lnTo>
                <a:lnTo>
                  <a:pt x="50038" y="90805"/>
                </a:lnTo>
                <a:lnTo>
                  <a:pt x="53086" y="84074"/>
                </a:lnTo>
                <a:lnTo>
                  <a:pt x="107823" y="84074"/>
                </a:lnTo>
                <a:lnTo>
                  <a:pt x="108458" y="85344"/>
                </a:lnTo>
                <a:lnTo>
                  <a:pt x="108458" y="62826"/>
                </a:lnTo>
                <a:lnTo>
                  <a:pt x="100888" y="63093"/>
                </a:lnTo>
                <a:lnTo>
                  <a:pt x="62103" y="63246"/>
                </a:lnTo>
                <a:lnTo>
                  <a:pt x="53911" y="64490"/>
                </a:lnTo>
                <a:lnTo>
                  <a:pt x="35763" y="82423"/>
                </a:lnTo>
                <a:lnTo>
                  <a:pt x="35560" y="82931"/>
                </a:lnTo>
                <a:lnTo>
                  <a:pt x="33782" y="87845"/>
                </a:lnTo>
                <a:lnTo>
                  <a:pt x="33782" y="110363"/>
                </a:lnTo>
                <a:lnTo>
                  <a:pt x="33731" y="174688"/>
                </a:lnTo>
                <a:lnTo>
                  <a:pt x="33528" y="176530"/>
                </a:lnTo>
                <a:lnTo>
                  <a:pt x="31991" y="178066"/>
                </a:lnTo>
                <a:lnTo>
                  <a:pt x="29972" y="177927"/>
                </a:lnTo>
                <a:lnTo>
                  <a:pt x="22987" y="177927"/>
                </a:lnTo>
                <a:lnTo>
                  <a:pt x="18643" y="177685"/>
                </a:lnTo>
                <a:lnTo>
                  <a:pt x="17945" y="176530"/>
                </a:lnTo>
                <a:lnTo>
                  <a:pt x="16764" y="174244"/>
                </a:lnTo>
                <a:lnTo>
                  <a:pt x="18415" y="167640"/>
                </a:lnTo>
                <a:lnTo>
                  <a:pt x="20256" y="156400"/>
                </a:lnTo>
                <a:lnTo>
                  <a:pt x="20332" y="155892"/>
                </a:lnTo>
                <a:lnTo>
                  <a:pt x="20929" y="144970"/>
                </a:lnTo>
                <a:lnTo>
                  <a:pt x="20942" y="143383"/>
                </a:lnTo>
                <a:lnTo>
                  <a:pt x="20383" y="133159"/>
                </a:lnTo>
                <a:lnTo>
                  <a:pt x="20332" y="132334"/>
                </a:lnTo>
                <a:lnTo>
                  <a:pt x="18415" y="120650"/>
                </a:lnTo>
                <a:lnTo>
                  <a:pt x="17018" y="114554"/>
                </a:lnTo>
                <a:lnTo>
                  <a:pt x="18796" y="111633"/>
                </a:lnTo>
                <a:lnTo>
                  <a:pt x="33782" y="110363"/>
                </a:lnTo>
                <a:lnTo>
                  <a:pt x="33782" y="87845"/>
                </a:lnTo>
                <a:lnTo>
                  <a:pt x="32893" y="90297"/>
                </a:lnTo>
                <a:lnTo>
                  <a:pt x="26162" y="90297"/>
                </a:lnTo>
                <a:lnTo>
                  <a:pt x="17145" y="91313"/>
                </a:lnTo>
                <a:lnTo>
                  <a:pt x="9740" y="94957"/>
                </a:lnTo>
                <a:lnTo>
                  <a:pt x="4013" y="101282"/>
                </a:lnTo>
                <a:lnTo>
                  <a:pt x="0" y="110363"/>
                </a:lnTo>
                <a:lnTo>
                  <a:pt x="0" y="178181"/>
                </a:lnTo>
                <a:lnTo>
                  <a:pt x="25654" y="198755"/>
                </a:lnTo>
                <a:lnTo>
                  <a:pt x="32766" y="198755"/>
                </a:lnTo>
                <a:lnTo>
                  <a:pt x="34036" y="199644"/>
                </a:lnTo>
                <a:lnTo>
                  <a:pt x="54864" y="218694"/>
                </a:lnTo>
                <a:lnTo>
                  <a:pt x="59690" y="219075"/>
                </a:lnTo>
                <a:lnTo>
                  <a:pt x="59690" y="354457"/>
                </a:lnTo>
                <a:lnTo>
                  <a:pt x="65659" y="361061"/>
                </a:lnTo>
                <a:lnTo>
                  <a:pt x="119507" y="361061"/>
                </a:lnTo>
                <a:lnTo>
                  <a:pt x="125984" y="353568"/>
                </a:lnTo>
                <a:lnTo>
                  <a:pt x="125984" y="342900"/>
                </a:lnTo>
                <a:lnTo>
                  <a:pt x="125984" y="226695"/>
                </a:lnTo>
                <a:lnTo>
                  <a:pt x="128651" y="227076"/>
                </a:lnTo>
                <a:lnTo>
                  <a:pt x="131572" y="227457"/>
                </a:lnTo>
                <a:lnTo>
                  <a:pt x="134874" y="227838"/>
                </a:lnTo>
                <a:lnTo>
                  <a:pt x="146748" y="229628"/>
                </a:lnTo>
                <a:lnTo>
                  <a:pt x="210604" y="245808"/>
                </a:lnTo>
                <a:lnTo>
                  <a:pt x="264706" y="269316"/>
                </a:lnTo>
                <a:lnTo>
                  <a:pt x="293243" y="286639"/>
                </a:lnTo>
                <a:lnTo>
                  <a:pt x="298196" y="287909"/>
                </a:lnTo>
                <a:lnTo>
                  <a:pt x="318566" y="266319"/>
                </a:lnTo>
                <a:lnTo>
                  <a:pt x="318477" y="204978"/>
                </a:lnTo>
                <a:lnTo>
                  <a:pt x="318363" y="204343"/>
                </a:lnTo>
                <a:lnTo>
                  <a:pt x="318262" y="203708"/>
                </a:lnTo>
                <a:lnTo>
                  <a:pt x="319786" y="201549"/>
                </a:lnTo>
                <a:lnTo>
                  <a:pt x="322326" y="200660"/>
                </a:lnTo>
                <a:lnTo>
                  <a:pt x="329476" y="198247"/>
                </a:lnTo>
                <a:lnTo>
                  <a:pt x="331978" y="197027"/>
                </a:lnTo>
                <a:lnTo>
                  <a:pt x="336575" y="194678"/>
                </a:lnTo>
                <a:lnTo>
                  <a:pt x="342569" y="190322"/>
                </a:lnTo>
                <a:lnTo>
                  <a:pt x="347599" y="185166"/>
                </a:lnTo>
                <a:lnTo>
                  <a:pt x="351040" y="180467"/>
                </a:lnTo>
                <a:lnTo>
                  <a:pt x="353085" y="177685"/>
                </a:lnTo>
                <a:lnTo>
                  <a:pt x="357390" y="169760"/>
                </a:lnTo>
                <a:lnTo>
                  <a:pt x="360464" y="161467"/>
                </a:lnTo>
                <a:lnTo>
                  <a:pt x="362331" y="152908"/>
                </a:lnTo>
                <a:lnTo>
                  <a:pt x="362331" y="148082"/>
                </a:lnTo>
                <a:lnTo>
                  <a:pt x="362496" y="144970"/>
                </a:lnTo>
                <a:lnTo>
                  <a:pt x="362585" y="143383"/>
                </a:lnTo>
                <a:lnTo>
                  <a:pt x="362712" y="138430"/>
                </a:lnTo>
                <a:close/>
              </a:path>
              <a:path w="436245" h="361314">
                <a:moveTo>
                  <a:pt x="414655" y="42164"/>
                </a:moveTo>
                <a:lnTo>
                  <a:pt x="412623" y="38100"/>
                </a:lnTo>
                <a:lnTo>
                  <a:pt x="408813" y="36068"/>
                </a:lnTo>
                <a:lnTo>
                  <a:pt x="407670" y="35306"/>
                </a:lnTo>
                <a:lnTo>
                  <a:pt x="406273" y="34925"/>
                </a:lnTo>
                <a:lnTo>
                  <a:pt x="401955" y="35052"/>
                </a:lnTo>
                <a:lnTo>
                  <a:pt x="399542" y="36449"/>
                </a:lnTo>
                <a:lnTo>
                  <a:pt x="398018" y="38481"/>
                </a:lnTo>
                <a:lnTo>
                  <a:pt x="389153" y="49263"/>
                </a:lnTo>
                <a:lnTo>
                  <a:pt x="381635" y="58801"/>
                </a:lnTo>
                <a:lnTo>
                  <a:pt x="377063" y="64135"/>
                </a:lnTo>
                <a:lnTo>
                  <a:pt x="376936" y="71628"/>
                </a:lnTo>
                <a:lnTo>
                  <a:pt x="381254" y="77089"/>
                </a:lnTo>
                <a:lnTo>
                  <a:pt x="382651" y="79121"/>
                </a:lnTo>
                <a:lnTo>
                  <a:pt x="385064" y="80518"/>
                </a:lnTo>
                <a:lnTo>
                  <a:pt x="387731" y="80645"/>
                </a:lnTo>
                <a:lnTo>
                  <a:pt x="391160" y="80264"/>
                </a:lnTo>
                <a:lnTo>
                  <a:pt x="394081" y="78486"/>
                </a:lnTo>
                <a:lnTo>
                  <a:pt x="395732" y="75946"/>
                </a:lnTo>
                <a:lnTo>
                  <a:pt x="406400" y="62992"/>
                </a:lnTo>
                <a:lnTo>
                  <a:pt x="411099" y="56896"/>
                </a:lnTo>
                <a:lnTo>
                  <a:pt x="413385" y="54356"/>
                </a:lnTo>
                <a:lnTo>
                  <a:pt x="414655" y="51181"/>
                </a:lnTo>
                <a:lnTo>
                  <a:pt x="414655" y="42164"/>
                </a:lnTo>
                <a:close/>
              </a:path>
              <a:path w="436245" h="361314">
                <a:moveTo>
                  <a:pt x="415798" y="239903"/>
                </a:moveTo>
                <a:lnTo>
                  <a:pt x="415671" y="233045"/>
                </a:lnTo>
                <a:lnTo>
                  <a:pt x="403225" y="218313"/>
                </a:lnTo>
                <a:lnTo>
                  <a:pt x="399161" y="213741"/>
                </a:lnTo>
                <a:lnTo>
                  <a:pt x="395732" y="209677"/>
                </a:lnTo>
                <a:lnTo>
                  <a:pt x="393954" y="207264"/>
                </a:lnTo>
                <a:lnTo>
                  <a:pt x="391033" y="205867"/>
                </a:lnTo>
                <a:lnTo>
                  <a:pt x="387731" y="205613"/>
                </a:lnTo>
                <a:lnTo>
                  <a:pt x="383667" y="206121"/>
                </a:lnTo>
                <a:lnTo>
                  <a:pt x="380365" y="208661"/>
                </a:lnTo>
                <a:lnTo>
                  <a:pt x="379222" y="212090"/>
                </a:lnTo>
                <a:lnTo>
                  <a:pt x="377190" y="216535"/>
                </a:lnTo>
                <a:lnTo>
                  <a:pt x="377952" y="221488"/>
                </a:lnTo>
                <a:lnTo>
                  <a:pt x="386461" y="231648"/>
                </a:lnTo>
                <a:lnTo>
                  <a:pt x="397129" y="243967"/>
                </a:lnTo>
                <a:lnTo>
                  <a:pt x="398907" y="246380"/>
                </a:lnTo>
                <a:lnTo>
                  <a:pt x="401828" y="248031"/>
                </a:lnTo>
                <a:lnTo>
                  <a:pt x="405130" y="248285"/>
                </a:lnTo>
                <a:lnTo>
                  <a:pt x="407797" y="248158"/>
                </a:lnTo>
                <a:lnTo>
                  <a:pt x="410210" y="247015"/>
                </a:lnTo>
                <a:lnTo>
                  <a:pt x="411607" y="244983"/>
                </a:lnTo>
                <a:lnTo>
                  <a:pt x="415798" y="239903"/>
                </a:lnTo>
                <a:close/>
              </a:path>
              <a:path w="436245" h="361314">
                <a:moveTo>
                  <a:pt x="436245" y="153416"/>
                </a:moveTo>
                <a:lnTo>
                  <a:pt x="435483" y="140081"/>
                </a:lnTo>
                <a:lnTo>
                  <a:pt x="431165" y="135890"/>
                </a:lnTo>
                <a:lnTo>
                  <a:pt x="425069" y="135509"/>
                </a:lnTo>
                <a:lnTo>
                  <a:pt x="400558" y="135509"/>
                </a:lnTo>
                <a:lnTo>
                  <a:pt x="394589" y="136017"/>
                </a:lnTo>
                <a:lnTo>
                  <a:pt x="390652" y="140208"/>
                </a:lnTo>
                <a:lnTo>
                  <a:pt x="389636" y="153289"/>
                </a:lnTo>
                <a:lnTo>
                  <a:pt x="393192" y="158369"/>
                </a:lnTo>
                <a:lnTo>
                  <a:pt x="403733" y="159639"/>
                </a:lnTo>
                <a:lnTo>
                  <a:pt x="408051" y="159893"/>
                </a:lnTo>
                <a:lnTo>
                  <a:pt x="416941" y="159893"/>
                </a:lnTo>
                <a:lnTo>
                  <a:pt x="421513" y="159639"/>
                </a:lnTo>
                <a:lnTo>
                  <a:pt x="432054" y="158750"/>
                </a:lnTo>
                <a:lnTo>
                  <a:pt x="436245" y="153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808978" y="2099894"/>
            <a:ext cx="1476375" cy="4851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Mandatory</a:t>
            </a:r>
            <a:r>
              <a:rPr sz="15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PAL</a:t>
            </a:r>
            <a:endParaRPr sz="15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Implementation</a:t>
            </a:r>
            <a:endParaRPr sz="1500">
              <a:latin typeface="Segoe UI"/>
              <a:cs typeface="Segoe U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64445" y="1274063"/>
            <a:ext cx="2493394" cy="3729991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9415398" y="2983179"/>
            <a:ext cx="1535430" cy="19456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 marR="19685" indent="2540" algn="ctr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study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permit application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was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not </a:t>
            </a:r>
            <a:r>
              <a:rPr sz="1400" spc="-10" dirty="0">
                <a:latin typeface="Calibri"/>
                <a:cs typeface="Calibri"/>
              </a:rPr>
              <a:t>processed,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same </a:t>
            </a:r>
            <a:r>
              <a:rPr sz="1400" spc="-35" dirty="0">
                <a:latin typeface="Calibri"/>
                <a:cs typeface="Calibri"/>
              </a:rPr>
              <a:t>PAL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can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reused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if </a:t>
            </a:r>
            <a:r>
              <a:rPr sz="1400" spc="-10" dirty="0">
                <a:latin typeface="Calibri"/>
                <a:cs typeface="Calibri"/>
              </a:rPr>
              <a:t>valid.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If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study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permit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is </a:t>
            </a:r>
            <a:r>
              <a:rPr sz="1400" spc="-10" dirty="0">
                <a:latin typeface="Calibri"/>
                <a:cs typeface="Calibri"/>
              </a:rPr>
              <a:t>refused,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new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PAL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is </a:t>
            </a:r>
            <a:r>
              <a:rPr sz="1400" spc="-10" dirty="0">
                <a:latin typeface="Calibri"/>
                <a:cs typeface="Calibri"/>
              </a:rPr>
              <a:t>required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for </a:t>
            </a:r>
            <a:r>
              <a:rPr sz="1400" spc="-10" dirty="0">
                <a:latin typeface="Calibri"/>
                <a:cs typeface="Calibri"/>
              </a:rPr>
              <a:t>reapplication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303257" y="2148585"/>
            <a:ext cx="1646555" cy="484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10"/>
              </a:spcBef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Validity</a:t>
            </a:r>
            <a:r>
              <a:rPr sz="1500" b="1" spc="-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of</a:t>
            </a:r>
            <a:r>
              <a:rPr sz="15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PAL</a:t>
            </a:r>
            <a:r>
              <a:rPr sz="15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for 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Study</a:t>
            </a:r>
            <a:r>
              <a:rPr sz="1500" b="1" spc="-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Permit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648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110"/>
              </a:spcBef>
            </a:pPr>
            <a:r>
              <a:rPr dirty="0"/>
              <a:t>IRCC</a:t>
            </a:r>
            <a:r>
              <a:rPr spc="-20" dirty="0"/>
              <a:t> </a:t>
            </a:r>
            <a:r>
              <a:rPr spc="-40" dirty="0"/>
              <a:t>UPDATES</a:t>
            </a:r>
            <a:r>
              <a:rPr spc="-65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RECAP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KEY</a:t>
            </a:r>
            <a:r>
              <a:rPr spc="-40" dirty="0"/>
              <a:t> </a:t>
            </a:r>
            <a:r>
              <a:rPr spc="-10" dirty="0"/>
              <a:t>ANNOUNCEMENTS</a:t>
            </a:r>
          </a:p>
        </p:txBody>
      </p:sp>
      <p:sp>
        <p:nvSpPr>
          <p:cNvPr id="3" name="object 3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993758" y="1289303"/>
            <a:ext cx="2490470" cy="3934460"/>
            <a:chOff x="8993758" y="1289303"/>
            <a:chExt cx="2490470" cy="3934460"/>
          </a:xfrm>
        </p:grpSpPr>
        <p:sp>
          <p:nvSpPr>
            <p:cNvPr id="5" name="object 5"/>
            <p:cNvSpPr/>
            <p:nvPr/>
          </p:nvSpPr>
          <p:spPr>
            <a:xfrm>
              <a:off x="8994647" y="1289303"/>
              <a:ext cx="1926589" cy="1554480"/>
            </a:xfrm>
            <a:custGeom>
              <a:avLst/>
              <a:gdLst/>
              <a:ahLst/>
              <a:cxnLst/>
              <a:rect l="l" t="t" r="r" b="b"/>
              <a:pathLst>
                <a:path w="1926590" h="1554480">
                  <a:moveTo>
                    <a:pt x="963168" y="0"/>
                  </a:moveTo>
                  <a:lnTo>
                    <a:pt x="910316" y="1150"/>
                  </a:lnTo>
                  <a:lnTo>
                    <a:pt x="858209" y="4560"/>
                  </a:lnTo>
                  <a:lnTo>
                    <a:pt x="806922" y="10172"/>
                  </a:lnTo>
                  <a:lnTo>
                    <a:pt x="756527" y="17926"/>
                  </a:lnTo>
                  <a:lnTo>
                    <a:pt x="707098" y="27763"/>
                  </a:lnTo>
                  <a:lnTo>
                    <a:pt x="658709" y="39624"/>
                  </a:lnTo>
                  <a:lnTo>
                    <a:pt x="611432" y="53448"/>
                  </a:lnTo>
                  <a:lnTo>
                    <a:pt x="565341" y="69178"/>
                  </a:lnTo>
                  <a:lnTo>
                    <a:pt x="520510" y="86753"/>
                  </a:lnTo>
                  <a:lnTo>
                    <a:pt x="477012" y="106115"/>
                  </a:lnTo>
                  <a:lnTo>
                    <a:pt x="434919" y="127204"/>
                  </a:lnTo>
                  <a:lnTo>
                    <a:pt x="394307" y="149961"/>
                  </a:lnTo>
                  <a:lnTo>
                    <a:pt x="355248" y="174327"/>
                  </a:lnTo>
                  <a:lnTo>
                    <a:pt x="317815" y="200242"/>
                  </a:lnTo>
                  <a:lnTo>
                    <a:pt x="282082" y="227647"/>
                  </a:lnTo>
                  <a:lnTo>
                    <a:pt x="248123" y="256483"/>
                  </a:lnTo>
                  <a:lnTo>
                    <a:pt x="216010" y="286691"/>
                  </a:lnTo>
                  <a:lnTo>
                    <a:pt x="185818" y="318211"/>
                  </a:lnTo>
                  <a:lnTo>
                    <a:pt x="157619" y="350984"/>
                  </a:lnTo>
                  <a:lnTo>
                    <a:pt x="131487" y="384951"/>
                  </a:lnTo>
                  <a:lnTo>
                    <a:pt x="107495" y="420052"/>
                  </a:lnTo>
                  <a:lnTo>
                    <a:pt x="85717" y="456229"/>
                  </a:lnTo>
                  <a:lnTo>
                    <a:pt x="66227" y="493421"/>
                  </a:lnTo>
                  <a:lnTo>
                    <a:pt x="49097" y="531571"/>
                  </a:lnTo>
                  <a:lnTo>
                    <a:pt x="34401" y="570618"/>
                  </a:lnTo>
                  <a:lnTo>
                    <a:pt x="22212" y="610503"/>
                  </a:lnTo>
                  <a:lnTo>
                    <a:pt x="12604" y="651167"/>
                  </a:lnTo>
                  <a:lnTo>
                    <a:pt x="5650" y="692550"/>
                  </a:lnTo>
                  <a:lnTo>
                    <a:pt x="1424" y="734594"/>
                  </a:lnTo>
                  <a:lnTo>
                    <a:pt x="0" y="777240"/>
                  </a:lnTo>
                  <a:lnTo>
                    <a:pt x="1424" y="819885"/>
                  </a:lnTo>
                  <a:lnTo>
                    <a:pt x="5650" y="861929"/>
                  </a:lnTo>
                  <a:lnTo>
                    <a:pt x="12604" y="903312"/>
                  </a:lnTo>
                  <a:lnTo>
                    <a:pt x="22212" y="943976"/>
                  </a:lnTo>
                  <a:lnTo>
                    <a:pt x="34401" y="983861"/>
                  </a:lnTo>
                  <a:lnTo>
                    <a:pt x="49097" y="1022908"/>
                  </a:lnTo>
                  <a:lnTo>
                    <a:pt x="66227" y="1061058"/>
                  </a:lnTo>
                  <a:lnTo>
                    <a:pt x="85717" y="1098250"/>
                  </a:lnTo>
                  <a:lnTo>
                    <a:pt x="107495" y="1134427"/>
                  </a:lnTo>
                  <a:lnTo>
                    <a:pt x="131487" y="1169528"/>
                  </a:lnTo>
                  <a:lnTo>
                    <a:pt x="157619" y="1203495"/>
                  </a:lnTo>
                  <a:lnTo>
                    <a:pt x="185818" y="1236268"/>
                  </a:lnTo>
                  <a:lnTo>
                    <a:pt x="216010" y="1267788"/>
                  </a:lnTo>
                  <a:lnTo>
                    <a:pt x="248123" y="1297996"/>
                  </a:lnTo>
                  <a:lnTo>
                    <a:pt x="282082" y="1326832"/>
                  </a:lnTo>
                  <a:lnTo>
                    <a:pt x="317815" y="1354237"/>
                  </a:lnTo>
                  <a:lnTo>
                    <a:pt x="355248" y="1380152"/>
                  </a:lnTo>
                  <a:lnTo>
                    <a:pt x="394307" y="1404518"/>
                  </a:lnTo>
                  <a:lnTo>
                    <a:pt x="434919" y="1427275"/>
                  </a:lnTo>
                  <a:lnTo>
                    <a:pt x="477012" y="1448364"/>
                  </a:lnTo>
                  <a:lnTo>
                    <a:pt x="520510" y="1467726"/>
                  </a:lnTo>
                  <a:lnTo>
                    <a:pt x="565341" y="1485301"/>
                  </a:lnTo>
                  <a:lnTo>
                    <a:pt x="611432" y="1501031"/>
                  </a:lnTo>
                  <a:lnTo>
                    <a:pt x="658709" y="1514856"/>
                  </a:lnTo>
                  <a:lnTo>
                    <a:pt x="707098" y="1526716"/>
                  </a:lnTo>
                  <a:lnTo>
                    <a:pt x="756527" y="1536553"/>
                  </a:lnTo>
                  <a:lnTo>
                    <a:pt x="806922" y="1544307"/>
                  </a:lnTo>
                  <a:lnTo>
                    <a:pt x="858209" y="1549919"/>
                  </a:lnTo>
                  <a:lnTo>
                    <a:pt x="910316" y="1553329"/>
                  </a:lnTo>
                  <a:lnTo>
                    <a:pt x="963168" y="1554480"/>
                  </a:lnTo>
                  <a:lnTo>
                    <a:pt x="1016019" y="1553329"/>
                  </a:lnTo>
                  <a:lnTo>
                    <a:pt x="1068126" y="1549919"/>
                  </a:lnTo>
                  <a:lnTo>
                    <a:pt x="1119413" y="1544307"/>
                  </a:lnTo>
                  <a:lnTo>
                    <a:pt x="1169808" y="1536553"/>
                  </a:lnTo>
                  <a:lnTo>
                    <a:pt x="1219237" y="1526716"/>
                  </a:lnTo>
                  <a:lnTo>
                    <a:pt x="1267626" y="1514856"/>
                  </a:lnTo>
                  <a:lnTo>
                    <a:pt x="1314903" y="1501031"/>
                  </a:lnTo>
                  <a:lnTo>
                    <a:pt x="1360994" y="1485301"/>
                  </a:lnTo>
                  <a:lnTo>
                    <a:pt x="1405825" y="1467726"/>
                  </a:lnTo>
                  <a:lnTo>
                    <a:pt x="1449324" y="1448364"/>
                  </a:lnTo>
                  <a:lnTo>
                    <a:pt x="1491416" y="1427275"/>
                  </a:lnTo>
                  <a:lnTo>
                    <a:pt x="1532028" y="1404518"/>
                  </a:lnTo>
                  <a:lnTo>
                    <a:pt x="1571087" y="1380152"/>
                  </a:lnTo>
                  <a:lnTo>
                    <a:pt x="1608520" y="1354237"/>
                  </a:lnTo>
                  <a:lnTo>
                    <a:pt x="1644253" y="1326832"/>
                  </a:lnTo>
                  <a:lnTo>
                    <a:pt x="1678212" y="1297996"/>
                  </a:lnTo>
                  <a:lnTo>
                    <a:pt x="1710325" y="1267788"/>
                  </a:lnTo>
                  <a:lnTo>
                    <a:pt x="1740517" y="1236268"/>
                  </a:lnTo>
                  <a:lnTo>
                    <a:pt x="1768716" y="1203495"/>
                  </a:lnTo>
                  <a:lnTo>
                    <a:pt x="1794848" y="1169528"/>
                  </a:lnTo>
                  <a:lnTo>
                    <a:pt x="1818840" y="1134427"/>
                  </a:lnTo>
                  <a:lnTo>
                    <a:pt x="1840618" y="1098250"/>
                  </a:lnTo>
                  <a:lnTo>
                    <a:pt x="1860108" y="1061058"/>
                  </a:lnTo>
                  <a:lnTo>
                    <a:pt x="1877238" y="1022908"/>
                  </a:lnTo>
                  <a:lnTo>
                    <a:pt x="1891934" y="983861"/>
                  </a:lnTo>
                  <a:lnTo>
                    <a:pt x="1904123" y="943976"/>
                  </a:lnTo>
                  <a:lnTo>
                    <a:pt x="1913731" y="903312"/>
                  </a:lnTo>
                  <a:lnTo>
                    <a:pt x="1920685" y="861929"/>
                  </a:lnTo>
                  <a:lnTo>
                    <a:pt x="1924911" y="819885"/>
                  </a:lnTo>
                  <a:lnTo>
                    <a:pt x="1926335" y="777240"/>
                  </a:lnTo>
                  <a:lnTo>
                    <a:pt x="1924911" y="734594"/>
                  </a:lnTo>
                  <a:lnTo>
                    <a:pt x="1920685" y="692550"/>
                  </a:lnTo>
                  <a:lnTo>
                    <a:pt x="1913731" y="651167"/>
                  </a:lnTo>
                  <a:lnTo>
                    <a:pt x="1904123" y="610503"/>
                  </a:lnTo>
                  <a:lnTo>
                    <a:pt x="1891934" y="570618"/>
                  </a:lnTo>
                  <a:lnTo>
                    <a:pt x="1877238" y="531571"/>
                  </a:lnTo>
                  <a:lnTo>
                    <a:pt x="1860108" y="493421"/>
                  </a:lnTo>
                  <a:lnTo>
                    <a:pt x="1840618" y="456229"/>
                  </a:lnTo>
                  <a:lnTo>
                    <a:pt x="1818840" y="420052"/>
                  </a:lnTo>
                  <a:lnTo>
                    <a:pt x="1794848" y="384951"/>
                  </a:lnTo>
                  <a:lnTo>
                    <a:pt x="1768716" y="350984"/>
                  </a:lnTo>
                  <a:lnTo>
                    <a:pt x="1740517" y="318211"/>
                  </a:lnTo>
                  <a:lnTo>
                    <a:pt x="1710325" y="286691"/>
                  </a:lnTo>
                  <a:lnTo>
                    <a:pt x="1678212" y="256483"/>
                  </a:lnTo>
                  <a:lnTo>
                    <a:pt x="1644253" y="227647"/>
                  </a:lnTo>
                  <a:lnTo>
                    <a:pt x="1608520" y="200242"/>
                  </a:lnTo>
                  <a:lnTo>
                    <a:pt x="1571087" y="174327"/>
                  </a:lnTo>
                  <a:lnTo>
                    <a:pt x="1532028" y="149961"/>
                  </a:lnTo>
                  <a:lnTo>
                    <a:pt x="1491416" y="127204"/>
                  </a:lnTo>
                  <a:lnTo>
                    <a:pt x="1449323" y="106115"/>
                  </a:lnTo>
                  <a:lnTo>
                    <a:pt x="1405825" y="86753"/>
                  </a:lnTo>
                  <a:lnTo>
                    <a:pt x="1360994" y="69178"/>
                  </a:lnTo>
                  <a:lnTo>
                    <a:pt x="1314903" y="53448"/>
                  </a:lnTo>
                  <a:lnTo>
                    <a:pt x="1267626" y="39624"/>
                  </a:lnTo>
                  <a:lnTo>
                    <a:pt x="1219237" y="27763"/>
                  </a:lnTo>
                  <a:lnTo>
                    <a:pt x="1169808" y="17926"/>
                  </a:lnTo>
                  <a:lnTo>
                    <a:pt x="1119413" y="10172"/>
                  </a:lnTo>
                  <a:lnTo>
                    <a:pt x="1068126" y="4560"/>
                  </a:lnTo>
                  <a:lnTo>
                    <a:pt x="1016019" y="1150"/>
                  </a:lnTo>
                  <a:lnTo>
                    <a:pt x="96316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534143" y="1408175"/>
              <a:ext cx="866140" cy="749935"/>
            </a:xfrm>
            <a:custGeom>
              <a:avLst/>
              <a:gdLst/>
              <a:ahLst/>
              <a:cxnLst/>
              <a:rect l="l" t="t" r="r" b="b"/>
              <a:pathLst>
                <a:path w="866140" h="749935">
                  <a:moveTo>
                    <a:pt x="432815" y="0"/>
                  </a:moveTo>
                  <a:lnTo>
                    <a:pt x="382344" y="2522"/>
                  </a:lnTo>
                  <a:lnTo>
                    <a:pt x="333582" y="9903"/>
                  </a:lnTo>
                  <a:lnTo>
                    <a:pt x="286854" y="21861"/>
                  </a:lnTo>
                  <a:lnTo>
                    <a:pt x="242484" y="38113"/>
                  </a:lnTo>
                  <a:lnTo>
                    <a:pt x="200798" y="58378"/>
                  </a:lnTo>
                  <a:lnTo>
                    <a:pt x="162121" y="82375"/>
                  </a:lnTo>
                  <a:lnTo>
                    <a:pt x="126777" y="109823"/>
                  </a:lnTo>
                  <a:lnTo>
                    <a:pt x="95092" y="140439"/>
                  </a:lnTo>
                  <a:lnTo>
                    <a:pt x="67390" y="173941"/>
                  </a:lnTo>
                  <a:lnTo>
                    <a:pt x="43996" y="210049"/>
                  </a:lnTo>
                  <a:lnTo>
                    <a:pt x="25235" y="248481"/>
                  </a:lnTo>
                  <a:lnTo>
                    <a:pt x="11432" y="288955"/>
                  </a:lnTo>
                  <a:lnTo>
                    <a:pt x="2912" y="331190"/>
                  </a:lnTo>
                  <a:lnTo>
                    <a:pt x="0" y="374903"/>
                  </a:lnTo>
                  <a:lnTo>
                    <a:pt x="2912" y="418617"/>
                  </a:lnTo>
                  <a:lnTo>
                    <a:pt x="11432" y="460852"/>
                  </a:lnTo>
                  <a:lnTo>
                    <a:pt x="25235" y="501326"/>
                  </a:lnTo>
                  <a:lnTo>
                    <a:pt x="43996" y="539758"/>
                  </a:lnTo>
                  <a:lnTo>
                    <a:pt x="67390" y="575866"/>
                  </a:lnTo>
                  <a:lnTo>
                    <a:pt x="95092" y="609368"/>
                  </a:lnTo>
                  <a:lnTo>
                    <a:pt x="126777" y="639984"/>
                  </a:lnTo>
                  <a:lnTo>
                    <a:pt x="162121" y="667432"/>
                  </a:lnTo>
                  <a:lnTo>
                    <a:pt x="200798" y="691429"/>
                  </a:lnTo>
                  <a:lnTo>
                    <a:pt x="242484" y="711694"/>
                  </a:lnTo>
                  <a:lnTo>
                    <a:pt x="286854" y="727946"/>
                  </a:lnTo>
                  <a:lnTo>
                    <a:pt x="333582" y="739904"/>
                  </a:lnTo>
                  <a:lnTo>
                    <a:pt x="382344" y="747285"/>
                  </a:lnTo>
                  <a:lnTo>
                    <a:pt x="432815" y="749808"/>
                  </a:lnTo>
                  <a:lnTo>
                    <a:pt x="483287" y="747285"/>
                  </a:lnTo>
                  <a:lnTo>
                    <a:pt x="532049" y="739904"/>
                  </a:lnTo>
                  <a:lnTo>
                    <a:pt x="578777" y="727946"/>
                  </a:lnTo>
                  <a:lnTo>
                    <a:pt x="623147" y="711694"/>
                  </a:lnTo>
                  <a:lnTo>
                    <a:pt x="664833" y="691429"/>
                  </a:lnTo>
                  <a:lnTo>
                    <a:pt x="703510" y="667432"/>
                  </a:lnTo>
                  <a:lnTo>
                    <a:pt x="738854" y="639984"/>
                  </a:lnTo>
                  <a:lnTo>
                    <a:pt x="770539" y="609368"/>
                  </a:lnTo>
                  <a:lnTo>
                    <a:pt x="798241" y="575866"/>
                  </a:lnTo>
                  <a:lnTo>
                    <a:pt x="821635" y="539758"/>
                  </a:lnTo>
                  <a:lnTo>
                    <a:pt x="840396" y="501326"/>
                  </a:lnTo>
                  <a:lnTo>
                    <a:pt x="854199" y="460852"/>
                  </a:lnTo>
                  <a:lnTo>
                    <a:pt x="862719" y="418617"/>
                  </a:lnTo>
                  <a:lnTo>
                    <a:pt x="865631" y="374903"/>
                  </a:lnTo>
                  <a:lnTo>
                    <a:pt x="862719" y="331190"/>
                  </a:lnTo>
                  <a:lnTo>
                    <a:pt x="854199" y="288955"/>
                  </a:lnTo>
                  <a:lnTo>
                    <a:pt x="840396" y="248481"/>
                  </a:lnTo>
                  <a:lnTo>
                    <a:pt x="821635" y="210049"/>
                  </a:lnTo>
                  <a:lnTo>
                    <a:pt x="798241" y="173941"/>
                  </a:lnTo>
                  <a:lnTo>
                    <a:pt x="770539" y="140439"/>
                  </a:lnTo>
                  <a:lnTo>
                    <a:pt x="738854" y="109823"/>
                  </a:lnTo>
                  <a:lnTo>
                    <a:pt x="703510" y="82375"/>
                  </a:lnTo>
                  <a:lnTo>
                    <a:pt x="664833" y="58378"/>
                  </a:lnTo>
                  <a:lnTo>
                    <a:pt x="623147" y="38113"/>
                  </a:lnTo>
                  <a:lnTo>
                    <a:pt x="578777" y="21861"/>
                  </a:lnTo>
                  <a:lnTo>
                    <a:pt x="532049" y="9903"/>
                  </a:lnTo>
                  <a:lnTo>
                    <a:pt x="483287" y="2522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536573" y="1504695"/>
              <a:ext cx="743585" cy="646430"/>
            </a:xfrm>
            <a:custGeom>
              <a:avLst/>
              <a:gdLst/>
              <a:ahLst/>
              <a:cxnLst/>
              <a:rect l="l" t="t" r="r" b="b"/>
              <a:pathLst>
                <a:path w="743584" h="646430">
                  <a:moveTo>
                    <a:pt x="132190" y="0"/>
                  </a:moveTo>
                  <a:lnTo>
                    <a:pt x="85222" y="46266"/>
                  </a:lnTo>
                  <a:lnTo>
                    <a:pt x="56117" y="84881"/>
                  </a:lnTo>
                  <a:lnTo>
                    <a:pt x="33054" y="125634"/>
                  </a:lnTo>
                  <a:lnTo>
                    <a:pt x="16021" y="168028"/>
                  </a:lnTo>
                  <a:lnTo>
                    <a:pt x="5007" y="211564"/>
                  </a:lnTo>
                  <a:lnTo>
                    <a:pt x="0" y="255746"/>
                  </a:lnTo>
                  <a:lnTo>
                    <a:pt x="988" y="300075"/>
                  </a:lnTo>
                  <a:lnTo>
                    <a:pt x="7961" y="344054"/>
                  </a:lnTo>
                  <a:lnTo>
                    <a:pt x="20907" y="387185"/>
                  </a:lnTo>
                  <a:lnTo>
                    <a:pt x="39814" y="428970"/>
                  </a:lnTo>
                  <a:lnTo>
                    <a:pt x="64672" y="468911"/>
                  </a:lnTo>
                  <a:lnTo>
                    <a:pt x="95467" y="506512"/>
                  </a:lnTo>
                  <a:lnTo>
                    <a:pt x="132190" y="541274"/>
                  </a:lnTo>
                  <a:lnTo>
                    <a:pt x="170542" y="569834"/>
                  </a:lnTo>
                  <a:lnTo>
                    <a:pt x="211543" y="593855"/>
                  </a:lnTo>
                  <a:lnTo>
                    <a:pt x="254733" y="613345"/>
                  </a:lnTo>
                  <a:lnTo>
                    <a:pt x="299655" y="628311"/>
                  </a:lnTo>
                  <a:lnTo>
                    <a:pt x="345850" y="638763"/>
                  </a:lnTo>
                  <a:lnTo>
                    <a:pt x="392861" y="644710"/>
                  </a:lnTo>
                  <a:lnTo>
                    <a:pt x="440229" y="646160"/>
                  </a:lnTo>
                  <a:lnTo>
                    <a:pt x="487495" y="643121"/>
                  </a:lnTo>
                  <a:lnTo>
                    <a:pt x="534203" y="635602"/>
                  </a:lnTo>
                  <a:lnTo>
                    <a:pt x="579893" y="623612"/>
                  </a:lnTo>
                  <a:lnTo>
                    <a:pt x="624107" y="607160"/>
                  </a:lnTo>
                  <a:lnTo>
                    <a:pt x="666388" y="586254"/>
                  </a:lnTo>
                  <a:lnTo>
                    <a:pt x="706276" y="560902"/>
                  </a:lnTo>
                  <a:lnTo>
                    <a:pt x="743314" y="531113"/>
                  </a:lnTo>
                  <a:lnTo>
                    <a:pt x="706053" y="558936"/>
                  </a:lnTo>
                  <a:lnTo>
                    <a:pt x="666236" y="582478"/>
                  </a:lnTo>
                  <a:lnTo>
                    <a:pt x="624288" y="601739"/>
                  </a:lnTo>
                  <a:lnTo>
                    <a:pt x="580635" y="616719"/>
                  </a:lnTo>
                  <a:lnTo>
                    <a:pt x="535703" y="627417"/>
                  </a:lnTo>
                  <a:lnTo>
                    <a:pt x="489918" y="633834"/>
                  </a:lnTo>
                  <a:lnTo>
                    <a:pt x="443705" y="635968"/>
                  </a:lnTo>
                  <a:lnTo>
                    <a:pt x="397491" y="633820"/>
                  </a:lnTo>
                  <a:lnTo>
                    <a:pt x="351700" y="627389"/>
                  </a:lnTo>
                  <a:lnTo>
                    <a:pt x="306758" y="616676"/>
                  </a:lnTo>
                  <a:lnTo>
                    <a:pt x="263092" y="601679"/>
                  </a:lnTo>
                  <a:lnTo>
                    <a:pt x="221126" y="582399"/>
                  </a:lnTo>
                  <a:lnTo>
                    <a:pt x="181288" y="558835"/>
                  </a:lnTo>
                  <a:lnTo>
                    <a:pt x="144001" y="530987"/>
                  </a:lnTo>
                  <a:lnTo>
                    <a:pt x="107278" y="496225"/>
                  </a:lnTo>
                  <a:lnTo>
                    <a:pt x="76483" y="458624"/>
                  </a:lnTo>
                  <a:lnTo>
                    <a:pt x="51625" y="418683"/>
                  </a:lnTo>
                  <a:lnTo>
                    <a:pt x="32718" y="376898"/>
                  </a:lnTo>
                  <a:lnTo>
                    <a:pt x="19772" y="333767"/>
                  </a:lnTo>
                  <a:lnTo>
                    <a:pt x="12799" y="289788"/>
                  </a:lnTo>
                  <a:lnTo>
                    <a:pt x="11811" y="245459"/>
                  </a:lnTo>
                  <a:lnTo>
                    <a:pt x="16818" y="201277"/>
                  </a:lnTo>
                  <a:lnTo>
                    <a:pt x="27832" y="157741"/>
                  </a:lnTo>
                  <a:lnTo>
                    <a:pt x="44865" y="115347"/>
                  </a:lnTo>
                  <a:lnTo>
                    <a:pt x="67928" y="74594"/>
                  </a:lnTo>
                  <a:lnTo>
                    <a:pt x="97033" y="35979"/>
                  </a:lnTo>
                  <a:lnTo>
                    <a:pt x="1321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93758" y="2486280"/>
              <a:ext cx="2490470" cy="2737485"/>
            </a:xfrm>
            <a:custGeom>
              <a:avLst/>
              <a:gdLst/>
              <a:ahLst/>
              <a:cxnLst/>
              <a:rect l="l" t="t" r="r" b="b"/>
              <a:pathLst>
                <a:path w="2490470" h="2737485">
                  <a:moveTo>
                    <a:pt x="20704" y="0"/>
                  </a:moveTo>
                  <a:lnTo>
                    <a:pt x="14350" y="887"/>
                  </a:lnTo>
                  <a:lnTo>
                    <a:pt x="5715" y="3427"/>
                  </a:lnTo>
                  <a:lnTo>
                    <a:pt x="0" y="11047"/>
                  </a:lnTo>
                  <a:lnTo>
                    <a:pt x="126" y="2376041"/>
                  </a:lnTo>
                  <a:lnTo>
                    <a:pt x="3393" y="2424194"/>
                  </a:lnTo>
                  <a:lnTo>
                    <a:pt x="13030" y="2470518"/>
                  </a:lnTo>
                  <a:lnTo>
                    <a:pt x="28793" y="2514344"/>
                  </a:lnTo>
                  <a:lnTo>
                    <a:pt x="50439" y="2554999"/>
                  </a:lnTo>
                  <a:lnTo>
                    <a:pt x="77724" y="2591814"/>
                  </a:lnTo>
                  <a:lnTo>
                    <a:pt x="118937" y="2630868"/>
                  </a:lnTo>
                  <a:lnTo>
                    <a:pt x="165401" y="2659457"/>
                  </a:lnTo>
                  <a:lnTo>
                    <a:pt x="215937" y="2677021"/>
                  </a:lnTo>
                  <a:lnTo>
                    <a:pt x="269367" y="2683000"/>
                  </a:lnTo>
                  <a:lnTo>
                    <a:pt x="1667129" y="2683000"/>
                  </a:lnTo>
                  <a:lnTo>
                    <a:pt x="1676175" y="2682831"/>
                  </a:lnTo>
                  <a:lnTo>
                    <a:pt x="1685210" y="2682317"/>
                  </a:lnTo>
                  <a:lnTo>
                    <a:pt x="1694221" y="2681446"/>
                  </a:lnTo>
                  <a:lnTo>
                    <a:pt x="1703197" y="2680206"/>
                  </a:lnTo>
                  <a:lnTo>
                    <a:pt x="2358517" y="2680206"/>
                  </a:lnTo>
                  <a:lnTo>
                    <a:pt x="2358517" y="2737102"/>
                  </a:lnTo>
                  <a:lnTo>
                    <a:pt x="2490343" y="2665601"/>
                  </a:lnTo>
                  <a:lnTo>
                    <a:pt x="2358644" y="2593973"/>
                  </a:lnTo>
                  <a:lnTo>
                    <a:pt x="2358644" y="2648202"/>
                  </a:lnTo>
                  <a:lnTo>
                    <a:pt x="269494" y="2648202"/>
                  </a:lnTo>
                  <a:lnTo>
                    <a:pt x="227778" y="2643810"/>
                  </a:lnTo>
                  <a:lnTo>
                    <a:pt x="188500" y="2631152"/>
                  </a:lnTo>
                  <a:lnTo>
                    <a:pt x="152320" y="2611000"/>
                  </a:lnTo>
                  <a:lnTo>
                    <a:pt x="119896" y="2584128"/>
                  </a:lnTo>
                  <a:lnTo>
                    <a:pt x="91888" y="2551310"/>
                  </a:lnTo>
                  <a:lnTo>
                    <a:pt x="68956" y="2513318"/>
                  </a:lnTo>
                  <a:lnTo>
                    <a:pt x="51759" y="2470927"/>
                  </a:lnTo>
                  <a:lnTo>
                    <a:pt x="40958" y="2424910"/>
                  </a:lnTo>
                  <a:lnTo>
                    <a:pt x="37211" y="2376041"/>
                  </a:lnTo>
                  <a:lnTo>
                    <a:pt x="37211" y="67562"/>
                  </a:lnTo>
                  <a:lnTo>
                    <a:pt x="67364" y="104011"/>
                  </a:lnTo>
                  <a:lnTo>
                    <a:pt x="98823" y="139423"/>
                  </a:lnTo>
                  <a:lnTo>
                    <a:pt x="131549" y="173769"/>
                  </a:lnTo>
                  <a:lnTo>
                    <a:pt x="165507" y="207018"/>
                  </a:lnTo>
                  <a:lnTo>
                    <a:pt x="200660" y="239139"/>
                  </a:lnTo>
                  <a:lnTo>
                    <a:pt x="236171" y="269286"/>
                  </a:lnTo>
                  <a:lnTo>
                    <a:pt x="272833" y="298114"/>
                  </a:lnTo>
                  <a:lnTo>
                    <a:pt x="310610" y="325594"/>
                  </a:lnTo>
                  <a:lnTo>
                    <a:pt x="349466" y="351698"/>
                  </a:lnTo>
                  <a:lnTo>
                    <a:pt x="389366" y="376398"/>
                  </a:lnTo>
                  <a:lnTo>
                    <a:pt x="430275" y="399667"/>
                  </a:lnTo>
                  <a:lnTo>
                    <a:pt x="476741" y="423552"/>
                  </a:lnTo>
                  <a:lnTo>
                    <a:pt x="523783" y="445190"/>
                  </a:lnTo>
                  <a:lnTo>
                    <a:pt x="571378" y="464574"/>
                  </a:lnTo>
                  <a:lnTo>
                    <a:pt x="619505" y="481700"/>
                  </a:lnTo>
                  <a:lnTo>
                    <a:pt x="668140" y="496561"/>
                  </a:lnTo>
                  <a:lnTo>
                    <a:pt x="717262" y="509151"/>
                  </a:lnTo>
                  <a:lnTo>
                    <a:pt x="766848" y="519464"/>
                  </a:lnTo>
                  <a:lnTo>
                    <a:pt x="816877" y="527496"/>
                  </a:lnTo>
                  <a:lnTo>
                    <a:pt x="867325" y="533240"/>
                  </a:lnTo>
                  <a:lnTo>
                    <a:pt x="918170" y="536691"/>
                  </a:lnTo>
                  <a:lnTo>
                    <a:pt x="969391" y="537843"/>
                  </a:lnTo>
                  <a:lnTo>
                    <a:pt x="1020472" y="536697"/>
                  </a:lnTo>
                  <a:lnTo>
                    <a:pt x="1071179" y="533266"/>
                  </a:lnTo>
                  <a:lnTo>
                    <a:pt x="1121489" y="527556"/>
                  </a:lnTo>
                  <a:lnTo>
                    <a:pt x="1171378" y="519571"/>
                  </a:lnTo>
                  <a:lnTo>
                    <a:pt x="1220826" y="509320"/>
                  </a:lnTo>
                  <a:lnTo>
                    <a:pt x="1269810" y="496808"/>
                  </a:lnTo>
                  <a:lnTo>
                    <a:pt x="1318307" y="482041"/>
                  </a:lnTo>
                  <a:lnTo>
                    <a:pt x="1366295" y="465026"/>
                  </a:lnTo>
                  <a:lnTo>
                    <a:pt x="1413751" y="445770"/>
                  </a:lnTo>
                  <a:lnTo>
                    <a:pt x="1460654" y="424277"/>
                  </a:lnTo>
                  <a:lnTo>
                    <a:pt x="1506982" y="400556"/>
                  </a:lnTo>
                  <a:lnTo>
                    <a:pt x="1547773" y="377414"/>
                  </a:lnTo>
                  <a:lnTo>
                    <a:pt x="1587570" y="352841"/>
                  </a:lnTo>
                  <a:lnTo>
                    <a:pt x="1626330" y="326864"/>
                  </a:lnTo>
                  <a:lnTo>
                    <a:pt x="1664010" y="299511"/>
                  </a:lnTo>
                  <a:lnTo>
                    <a:pt x="1700568" y="270810"/>
                  </a:lnTo>
                  <a:lnTo>
                    <a:pt x="1735963" y="240790"/>
                  </a:lnTo>
                  <a:lnTo>
                    <a:pt x="1771115" y="208822"/>
                  </a:lnTo>
                  <a:lnTo>
                    <a:pt x="1805073" y="175733"/>
                  </a:lnTo>
                  <a:lnTo>
                    <a:pt x="1837799" y="141559"/>
                  </a:lnTo>
                  <a:lnTo>
                    <a:pt x="1869258" y="106336"/>
                  </a:lnTo>
                  <a:lnTo>
                    <a:pt x="1899412" y="70102"/>
                  </a:lnTo>
                  <a:lnTo>
                    <a:pt x="1899412" y="2279902"/>
                  </a:lnTo>
                  <a:lnTo>
                    <a:pt x="1880471" y="2290496"/>
                  </a:lnTo>
                  <a:lnTo>
                    <a:pt x="1867804" y="2306556"/>
                  </a:lnTo>
                  <a:lnTo>
                    <a:pt x="1862496" y="2325925"/>
                  </a:lnTo>
                  <a:lnTo>
                    <a:pt x="1865630" y="2346450"/>
                  </a:lnTo>
                  <a:lnTo>
                    <a:pt x="1876897" y="2364253"/>
                  </a:lnTo>
                  <a:lnTo>
                    <a:pt x="1893951" y="2376199"/>
                  </a:lnTo>
                  <a:lnTo>
                    <a:pt x="1914528" y="2381240"/>
                  </a:lnTo>
                  <a:lnTo>
                    <a:pt x="1936369" y="2378327"/>
                  </a:lnTo>
                  <a:lnTo>
                    <a:pt x="1955238" y="2367659"/>
                  </a:lnTo>
                  <a:lnTo>
                    <a:pt x="1967880" y="2351561"/>
                  </a:lnTo>
                  <a:lnTo>
                    <a:pt x="1973212" y="2332178"/>
                  </a:lnTo>
                  <a:lnTo>
                    <a:pt x="1970151" y="2311652"/>
                  </a:lnTo>
                  <a:lnTo>
                    <a:pt x="1964729" y="2301154"/>
                  </a:lnTo>
                  <a:lnTo>
                    <a:pt x="1957070" y="2292157"/>
                  </a:lnTo>
                  <a:lnTo>
                    <a:pt x="1947505" y="2284970"/>
                  </a:lnTo>
                  <a:lnTo>
                    <a:pt x="1936369" y="2279902"/>
                  </a:lnTo>
                  <a:lnTo>
                    <a:pt x="1936496" y="13841"/>
                  </a:lnTo>
                  <a:lnTo>
                    <a:pt x="1930654" y="6348"/>
                  </a:lnTo>
                  <a:lnTo>
                    <a:pt x="1922018" y="3681"/>
                  </a:lnTo>
                  <a:lnTo>
                    <a:pt x="1915666" y="2776"/>
                  </a:lnTo>
                  <a:lnTo>
                    <a:pt x="1909492" y="3776"/>
                  </a:lnTo>
                  <a:lnTo>
                    <a:pt x="1903962" y="6538"/>
                  </a:lnTo>
                  <a:lnTo>
                    <a:pt x="1899539" y="10920"/>
                  </a:lnTo>
                  <a:lnTo>
                    <a:pt x="1866962" y="52726"/>
                  </a:lnTo>
                  <a:lnTo>
                    <a:pt x="1833134" y="92854"/>
                  </a:lnTo>
                  <a:lnTo>
                    <a:pt x="1798103" y="131276"/>
                  </a:lnTo>
                  <a:lnTo>
                    <a:pt x="1761919" y="167968"/>
                  </a:lnTo>
                  <a:lnTo>
                    <a:pt x="1724631" y="202903"/>
                  </a:lnTo>
                  <a:lnTo>
                    <a:pt x="1686287" y="236055"/>
                  </a:lnTo>
                  <a:lnTo>
                    <a:pt x="1646937" y="267399"/>
                  </a:lnTo>
                  <a:lnTo>
                    <a:pt x="1606630" y="296909"/>
                  </a:lnTo>
                  <a:lnTo>
                    <a:pt x="1565414" y="324558"/>
                  </a:lnTo>
                  <a:lnTo>
                    <a:pt x="1523339" y="350321"/>
                  </a:lnTo>
                  <a:lnTo>
                    <a:pt x="1480454" y="374171"/>
                  </a:lnTo>
                  <a:lnTo>
                    <a:pt x="1436808" y="396084"/>
                  </a:lnTo>
                  <a:lnTo>
                    <a:pt x="1392450" y="416033"/>
                  </a:lnTo>
                  <a:lnTo>
                    <a:pt x="1347428" y="433991"/>
                  </a:lnTo>
                  <a:lnTo>
                    <a:pt x="1301792" y="449934"/>
                  </a:lnTo>
                  <a:lnTo>
                    <a:pt x="1255591" y="463836"/>
                  </a:lnTo>
                  <a:lnTo>
                    <a:pt x="1208874" y="475669"/>
                  </a:lnTo>
                  <a:lnTo>
                    <a:pt x="1161690" y="485410"/>
                  </a:lnTo>
                  <a:lnTo>
                    <a:pt x="1114088" y="493030"/>
                  </a:lnTo>
                  <a:lnTo>
                    <a:pt x="1066117" y="498506"/>
                  </a:lnTo>
                  <a:lnTo>
                    <a:pt x="1017826" y="501810"/>
                  </a:lnTo>
                  <a:lnTo>
                    <a:pt x="969264" y="502918"/>
                  </a:lnTo>
                  <a:lnTo>
                    <a:pt x="920532" y="501804"/>
                  </a:lnTo>
                  <a:lnTo>
                    <a:pt x="872079" y="498481"/>
                  </a:lnTo>
                  <a:lnTo>
                    <a:pt x="823954" y="492974"/>
                  </a:lnTo>
                  <a:lnTo>
                    <a:pt x="776206" y="485310"/>
                  </a:lnTo>
                  <a:lnTo>
                    <a:pt x="728884" y="475515"/>
                  </a:lnTo>
                  <a:lnTo>
                    <a:pt x="682036" y="463614"/>
                  </a:lnTo>
                  <a:lnTo>
                    <a:pt x="635711" y="449634"/>
                  </a:lnTo>
                  <a:lnTo>
                    <a:pt x="589959" y="433601"/>
                  </a:lnTo>
                  <a:lnTo>
                    <a:pt x="544829" y="415540"/>
                  </a:lnTo>
                  <a:lnTo>
                    <a:pt x="500369" y="395478"/>
                  </a:lnTo>
                  <a:lnTo>
                    <a:pt x="456628" y="373441"/>
                  </a:lnTo>
                  <a:lnTo>
                    <a:pt x="413656" y="349455"/>
                  </a:lnTo>
                  <a:lnTo>
                    <a:pt x="371500" y="323546"/>
                  </a:lnTo>
                  <a:lnTo>
                    <a:pt x="330211" y="295740"/>
                  </a:lnTo>
                  <a:lnTo>
                    <a:pt x="289838" y="266063"/>
                  </a:lnTo>
                  <a:lnTo>
                    <a:pt x="250428" y="234541"/>
                  </a:lnTo>
                  <a:lnTo>
                    <a:pt x="212031" y="201200"/>
                  </a:lnTo>
                  <a:lnTo>
                    <a:pt x="174696" y="166067"/>
                  </a:lnTo>
                  <a:lnTo>
                    <a:pt x="138473" y="129166"/>
                  </a:lnTo>
                  <a:lnTo>
                    <a:pt x="103409" y="90525"/>
                  </a:lnTo>
                  <a:lnTo>
                    <a:pt x="69554" y="50170"/>
                  </a:lnTo>
                  <a:lnTo>
                    <a:pt x="36957" y="8126"/>
                  </a:lnTo>
                  <a:lnTo>
                    <a:pt x="32460" y="3798"/>
                  </a:lnTo>
                  <a:lnTo>
                    <a:pt x="26892" y="1029"/>
                  </a:lnTo>
                  <a:lnTo>
                    <a:pt x="2070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55430" y="3049269"/>
            <a:ext cx="1623060" cy="19456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8255" algn="ctr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Spouses</a:t>
            </a:r>
            <a:r>
              <a:rPr sz="1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of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international</a:t>
            </a:r>
            <a:r>
              <a:rPr sz="1400" spc="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students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can</a:t>
            </a:r>
            <a:r>
              <a:rPr sz="14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apply</a:t>
            </a:r>
            <a:r>
              <a:rPr sz="1400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for</a:t>
            </a:r>
            <a:r>
              <a:rPr sz="1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an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open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work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permit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if</a:t>
            </a:r>
            <a:r>
              <a:rPr sz="1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student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is</a:t>
            </a:r>
            <a:r>
              <a:rPr sz="1400" spc="-8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pursuing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an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eligible</a:t>
            </a:r>
            <a:r>
              <a:rPr sz="1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Bachelor's, Master's</a:t>
            </a:r>
            <a:r>
              <a:rPr sz="14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(16+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months),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or</a:t>
            </a:r>
            <a:r>
              <a:rPr sz="14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Doctoral program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473063" y="1298447"/>
            <a:ext cx="3717290" cy="3934460"/>
            <a:chOff x="6473063" y="1298447"/>
            <a:chExt cx="3717290" cy="3934460"/>
          </a:xfrm>
        </p:grpSpPr>
        <p:sp>
          <p:nvSpPr>
            <p:cNvPr id="11" name="object 11"/>
            <p:cNvSpPr/>
            <p:nvPr/>
          </p:nvSpPr>
          <p:spPr>
            <a:xfrm>
              <a:off x="9756521" y="1576323"/>
              <a:ext cx="433705" cy="361315"/>
            </a:xfrm>
            <a:custGeom>
              <a:avLst/>
              <a:gdLst/>
              <a:ahLst/>
              <a:cxnLst/>
              <a:rect l="l" t="t" r="r" b="b"/>
              <a:pathLst>
                <a:path w="433704" h="361314">
                  <a:moveTo>
                    <a:pt x="52324" y="185166"/>
                  </a:moveTo>
                  <a:lnTo>
                    <a:pt x="52057" y="186080"/>
                  </a:lnTo>
                  <a:lnTo>
                    <a:pt x="52184" y="186080"/>
                  </a:lnTo>
                  <a:lnTo>
                    <a:pt x="52324" y="185166"/>
                  </a:lnTo>
                  <a:close/>
                </a:path>
                <a:path w="433704" h="361314">
                  <a:moveTo>
                    <a:pt x="297522" y="82169"/>
                  </a:moveTo>
                  <a:lnTo>
                    <a:pt x="130302" y="82169"/>
                  </a:lnTo>
                  <a:lnTo>
                    <a:pt x="127000" y="82423"/>
                  </a:lnTo>
                  <a:lnTo>
                    <a:pt x="297522" y="82423"/>
                  </a:lnTo>
                  <a:lnTo>
                    <a:pt x="297522" y="82169"/>
                  </a:lnTo>
                  <a:close/>
                </a:path>
                <a:path w="433704" h="361314">
                  <a:moveTo>
                    <a:pt x="316357" y="17145"/>
                  </a:moveTo>
                  <a:lnTo>
                    <a:pt x="313817" y="10922"/>
                  </a:lnTo>
                  <a:lnTo>
                    <a:pt x="308864" y="6096"/>
                  </a:lnTo>
                  <a:lnTo>
                    <a:pt x="302133" y="381"/>
                  </a:lnTo>
                  <a:lnTo>
                    <a:pt x="295021" y="0"/>
                  </a:lnTo>
                  <a:lnTo>
                    <a:pt x="287782" y="4699"/>
                  </a:lnTo>
                  <a:lnTo>
                    <a:pt x="274637" y="12661"/>
                  </a:lnTo>
                  <a:lnTo>
                    <a:pt x="233045" y="33655"/>
                  </a:lnTo>
                  <a:lnTo>
                    <a:pt x="187845" y="49695"/>
                  </a:lnTo>
                  <a:lnTo>
                    <a:pt x="140462" y="60198"/>
                  </a:lnTo>
                  <a:lnTo>
                    <a:pt x="100025" y="63093"/>
                  </a:lnTo>
                  <a:lnTo>
                    <a:pt x="61595" y="63246"/>
                  </a:lnTo>
                  <a:lnTo>
                    <a:pt x="53479" y="64490"/>
                  </a:lnTo>
                  <a:lnTo>
                    <a:pt x="35598" y="82169"/>
                  </a:lnTo>
                  <a:lnTo>
                    <a:pt x="130302" y="82169"/>
                  </a:lnTo>
                  <a:lnTo>
                    <a:pt x="176466" y="74079"/>
                  </a:lnTo>
                  <a:lnTo>
                    <a:pt x="220726" y="60452"/>
                  </a:lnTo>
                  <a:lnTo>
                    <a:pt x="257505" y="44678"/>
                  </a:lnTo>
                  <a:lnTo>
                    <a:pt x="292100" y="25654"/>
                  </a:lnTo>
                  <a:lnTo>
                    <a:pt x="293116" y="25019"/>
                  </a:lnTo>
                  <a:lnTo>
                    <a:pt x="294132" y="24511"/>
                  </a:lnTo>
                  <a:lnTo>
                    <a:pt x="295148" y="23749"/>
                  </a:lnTo>
                  <a:lnTo>
                    <a:pt x="296583" y="22860"/>
                  </a:lnTo>
                  <a:lnTo>
                    <a:pt x="297561" y="22860"/>
                  </a:lnTo>
                  <a:lnTo>
                    <a:pt x="297522" y="82169"/>
                  </a:lnTo>
                  <a:lnTo>
                    <a:pt x="315722" y="82169"/>
                  </a:lnTo>
                  <a:lnTo>
                    <a:pt x="315785" y="22860"/>
                  </a:lnTo>
                  <a:lnTo>
                    <a:pt x="316357" y="17145"/>
                  </a:lnTo>
                  <a:close/>
                </a:path>
                <a:path w="433704" h="361314">
                  <a:moveTo>
                    <a:pt x="359664" y="138430"/>
                  </a:moveTo>
                  <a:lnTo>
                    <a:pt x="341464" y="100787"/>
                  </a:lnTo>
                  <a:lnTo>
                    <a:pt x="341464" y="144970"/>
                  </a:lnTo>
                  <a:lnTo>
                    <a:pt x="339763" y="155892"/>
                  </a:lnTo>
                  <a:lnTo>
                    <a:pt x="339674" y="156400"/>
                  </a:lnTo>
                  <a:lnTo>
                    <a:pt x="334848" y="166662"/>
                  </a:lnTo>
                  <a:lnTo>
                    <a:pt x="327660" y="174688"/>
                  </a:lnTo>
                  <a:lnTo>
                    <a:pt x="318528" y="179705"/>
                  </a:lnTo>
                  <a:lnTo>
                    <a:pt x="318897" y="179705"/>
                  </a:lnTo>
                  <a:lnTo>
                    <a:pt x="316357" y="180467"/>
                  </a:lnTo>
                  <a:lnTo>
                    <a:pt x="315976" y="179705"/>
                  </a:lnTo>
                  <a:lnTo>
                    <a:pt x="315849" y="109347"/>
                  </a:lnTo>
                  <a:lnTo>
                    <a:pt x="316357" y="108331"/>
                  </a:lnTo>
                  <a:lnTo>
                    <a:pt x="319151" y="109347"/>
                  </a:lnTo>
                  <a:lnTo>
                    <a:pt x="328066" y="114554"/>
                  </a:lnTo>
                  <a:lnTo>
                    <a:pt x="335089" y="122732"/>
                  </a:lnTo>
                  <a:lnTo>
                    <a:pt x="339788" y="133159"/>
                  </a:lnTo>
                  <a:lnTo>
                    <a:pt x="341287" y="143383"/>
                  </a:lnTo>
                  <a:lnTo>
                    <a:pt x="341401" y="144106"/>
                  </a:lnTo>
                  <a:lnTo>
                    <a:pt x="341464" y="144970"/>
                  </a:lnTo>
                  <a:lnTo>
                    <a:pt x="341464" y="100787"/>
                  </a:lnTo>
                  <a:lnTo>
                    <a:pt x="316484" y="87630"/>
                  </a:lnTo>
                  <a:lnTo>
                    <a:pt x="315722" y="86106"/>
                  </a:lnTo>
                  <a:lnTo>
                    <a:pt x="315722" y="82423"/>
                  </a:lnTo>
                  <a:lnTo>
                    <a:pt x="297522" y="82423"/>
                  </a:lnTo>
                  <a:lnTo>
                    <a:pt x="297434" y="265938"/>
                  </a:lnTo>
                  <a:lnTo>
                    <a:pt x="296545" y="266319"/>
                  </a:lnTo>
                  <a:lnTo>
                    <a:pt x="294259" y="265049"/>
                  </a:lnTo>
                  <a:lnTo>
                    <a:pt x="294589" y="265049"/>
                  </a:lnTo>
                  <a:lnTo>
                    <a:pt x="284048" y="258597"/>
                  </a:lnTo>
                  <a:lnTo>
                    <a:pt x="228574" y="231419"/>
                  </a:lnTo>
                  <a:lnTo>
                    <a:pt x="180263" y="215950"/>
                  </a:lnTo>
                  <a:lnTo>
                    <a:pt x="141833" y="208318"/>
                  </a:lnTo>
                  <a:lnTo>
                    <a:pt x="128397" y="206629"/>
                  </a:lnTo>
                  <a:lnTo>
                    <a:pt x="126492" y="206375"/>
                  </a:lnTo>
                  <a:lnTo>
                    <a:pt x="125603" y="205613"/>
                  </a:lnTo>
                  <a:lnTo>
                    <a:pt x="125603" y="205232"/>
                  </a:lnTo>
                  <a:lnTo>
                    <a:pt x="125717" y="84074"/>
                  </a:lnTo>
                  <a:lnTo>
                    <a:pt x="125730" y="83693"/>
                  </a:lnTo>
                  <a:lnTo>
                    <a:pt x="127000" y="82423"/>
                  </a:lnTo>
                  <a:lnTo>
                    <a:pt x="108839" y="82423"/>
                  </a:lnTo>
                  <a:lnTo>
                    <a:pt x="108839" y="226187"/>
                  </a:lnTo>
                  <a:lnTo>
                    <a:pt x="108839" y="340741"/>
                  </a:lnTo>
                  <a:lnTo>
                    <a:pt x="106934" y="342900"/>
                  </a:lnTo>
                  <a:lnTo>
                    <a:pt x="76962" y="342900"/>
                  </a:lnTo>
                  <a:lnTo>
                    <a:pt x="75184" y="340741"/>
                  </a:lnTo>
                  <a:lnTo>
                    <a:pt x="75184" y="223901"/>
                  </a:lnTo>
                  <a:lnTo>
                    <a:pt x="106680" y="223901"/>
                  </a:lnTo>
                  <a:lnTo>
                    <a:pt x="107569" y="224790"/>
                  </a:lnTo>
                  <a:lnTo>
                    <a:pt x="107950" y="225298"/>
                  </a:lnTo>
                  <a:lnTo>
                    <a:pt x="108839" y="226187"/>
                  </a:lnTo>
                  <a:lnTo>
                    <a:pt x="108839" y="82423"/>
                  </a:lnTo>
                  <a:lnTo>
                    <a:pt x="107569" y="82423"/>
                  </a:lnTo>
                  <a:lnTo>
                    <a:pt x="107569" y="85344"/>
                  </a:lnTo>
                  <a:lnTo>
                    <a:pt x="107569" y="204343"/>
                  </a:lnTo>
                  <a:lnTo>
                    <a:pt x="106553" y="205232"/>
                  </a:lnTo>
                  <a:lnTo>
                    <a:pt x="61595" y="205232"/>
                  </a:lnTo>
                  <a:lnTo>
                    <a:pt x="52959" y="204978"/>
                  </a:lnTo>
                  <a:lnTo>
                    <a:pt x="49403" y="198247"/>
                  </a:lnTo>
                  <a:lnTo>
                    <a:pt x="52057" y="186080"/>
                  </a:lnTo>
                  <a:lnTo>
                    <a:pt x="52463" y="184213"/>
                  </a:lnTo>
                  <a:lnTo>
                    <a:pt x="53365" y="178181"/>
                  </a:lnTo>
                  <a:lnTo>
                    <a:pt x="55257" y="165582"/>
                  </a:lnTo>
                  <a:lnTo>
                    <a:pt x="56286" y="144970"/>
                  </a:lnTo>
                  <a:lnTo>
                    <a:pt x="55257" y="124371"/>
                  </a:lnTo>
                  <a:lnTo>
                    <a:pt x="53162" y="110363"/>
                  </a:lnTo>
                  <a:lnTo>
                    <a:pt x="52197" y="103886"/>
                  </a:lnTo>
                  <a:lnTo>
                    <a:pt x="49745" y="91313"/>
                  </a:lnTo>
                  <a:lnTo>
                    <a:pt x="49657" y="90805"/>
                  </a:lnTo>
                  <a:lnTo>
                    <a:pt x="52705" y="84074"/>
                  </a:lnTo>
                  <a:lnTo>
                    <a:pt x="106934" y="84074"/>
                  </a:lnTo>
                  <a:lnTo>
                    <a:pt x="107569" y="85344"/>
                  </a:lnTo>
                  <a:lnTo>
                    <a:pt x="107569" y="82423"/>
                  </a:lnTo>
                  <a:lnTo>
                    <a:pt x="35509" y="82423"/>
                  </a:lnTo>
                  <a:lnTo>
                    <a:pt x="35306" y="82931"/>
                  </a:lnTo>
                  <a:lnTo>
                    <a:pt x="33528" y="87845"/>
                  </a:lnTo>
                  <a:lnTo>
                    <a:pt x="33528" y="110363"/>
                  </a:lnTo>
                  <a:lnTo>
                    <a:pt x="33477" y="174688"/>
                  </a:lnTo>
                  <a:lnTo>
                    <a:pt x="33274" y="176530"/>
                  </a:lnTo>
                  <a:lnTo>
                    <a:pt x="31737" y="178066"/>
                  </a:lnTo>
                  <a:lnTo>
                    <a:pt x="25742" y="177685"/>
                  </a:lnTo>
                  <a:lnTo>
                    <a:pt x="18415" y="177685"/>
                  </a:lnTo>
                  <a:lnTo>
                    <a:pt x="16637" y="174244"/>
                  </a:lnTo>
                  <a:lnTo>
                    <a:pt x="18288" y="167640"/>
                  </a:lnTo>
                  <a:lnTo>
                    <a:pt x="20053" y="156400"/>
                  </a:lnTo>
                  <a:lnTo>
                    <a:pt x="20142" y="155892"/>
                  </a:lnTo>
                  <a:lnTo>
                    <a:pt x="20713" y="144970"/>
                  </a:lnTo>
                  <a:lnTo>
                    <a:pt x="20726" y="143383"/>
                  </a:lnTo>
                  <a:lnTo>
                    <a:pt x="20180" y="133159"/>
                  </a:lnTo>
                  <a:lnTo>
                    <a:pt x="20142" y="132334"/>
                  </a:lnTo>
                  <a:lnTo>
                    <a:pt x="18288" y="120650"/>
                  </a:lnTo>
                  <a:lnTo>
                    <a:pt x="17018" y="114554"/>
                  </a:lnTo>
                  <a:lnTo>
                    <a:pt x="18669" y="111633"/>
                  </a:lnTo>
                  <a:lnTo>
                    <a:pt x="32194" y="110363"/>
                  </a:lnTo>
                  <a:lnTo>
                    <a:pt x="33528" y="110363"/>
                  </a:lnTo>
                  <a:lnTo>
                    <a:pt x="33528" y="87845"/>
                  </a:lnTo>
                  <a:lnTo>
                    <a:pt x="32639" y="90297"/>
                  </a:lnTo>
                  <a:lnTo>
                    <a:pt x="25908" y="90297"/>
                  </a:lnTo>
                  <a:lnTo>
                    <a:pt x="16979" y="91313"/>
                  </a:lnTo>
                  <a:lnTo>
                    <a:pt x="9664" y="94957"/>
                  </a:lnTo>
                  <a:lnTo>
                    <a:pt x="3987" y="101282"/>
                  </a:lnTo>
                  <a:lnTo>
                    <a:pt x="0" y="110363"/>
                  </a:lnTo>
                  <a:lnTo>
                    <a:pt x="0" y="178181"/>
                  </a:lnTo>
                  <a:lnTo>
                    <a:pt x="3467" y="186728"/>
                  </a:lnTo>
                  <a:lnTo>
                    <a:pt x="8407" y="193027"/>
                  </a:lnTo>
                  <a:lnTo>
                    <a:pt x="14922" y="197027"/>
                  </a:lnTo>
                  <a:lnTo>
                    <a:pt x="23749" y="198755"/>
                  </a:lnTo>
                  <a:lnTo>
                    <a:pt x="32512" y="198755"/>
                  </a:lnTo>
                  <a:lnTo>
                    <a:pt x="33782" y="199644"/>
                  </a:lnTo>
                  <a:lnTo>
                    <a:pt x="54356" y="218694"/>
                  </a:lnTo>
                  <a:lnTo>
                    <a:pt x="59309" y="219075"/>
                  </a:lnTo>
                  <a:lnTo>
                    <a:pt x="59309" y="354457"/>
                  </a:lnTo>
                  <a:lnTo>
                    <a:pt x="65151" y="361061"/>
                  </a:lnTo>
                  <a:lnTo>
                    <a:pt x="118491" y="361061"/>
                  </a:lnTo>
                  <a:lnTo>
                    <a:pt x="124968" y="353568"/>
                  </a:lnTo>
                  <a:lnTo>
                    <a:pt x="124968" y="342900"/>
                  </a:lnTo>
                  <a:lnTo>
                    <a:pt x="124968" y="226695"/>
                  </a:lnTo>
                  <a:lnTo>
                    <a:pt x="127635" y="227076"/>
                  </a:lnTo>
                  <a:lnTo>
                    <a:pt x="130556" y="227457"/>
                  </a:lnTo>
                  <a:lnTo>
                    <a:pt x="133858" y="227838"/>
                  </a:lnTo>
                  <a:lnTo>
                    <a:pt x="145618" y="229628"/>
                  </a:lnTo>
                  <a:lnTo>
                    <a:pt x="208813" y="245808"/>
                  </a:lnTo>
                  <a:lnTo>
                    <a:pt x="262483" y="269316"/>
                  </a:lnTo>
                  <a:lnTo>
                    <a:pt x="290830" y="286639"/>
                  </a:lnTo>
                  <a:lnTo>
                    <a:pt x="295656" y="287909"/>
                  </a:lnTo>
                  <a:lnTo>
                    <a:pt x="315899" y="266319"/>
                  </a:lnTo>
                  <a:lnTo>
                    <a:pt x="315785" y="204343"/>
                  </a:lnTo>
                  <a:lnTo>
                    <a:pt x="315722" y="203708"/>
                  </a:lnTo>
                  <a:lnTo>
                    <a:pt x="317119" y="201549"/>
                  </a:lnTo>
                  <a:lnTo>
                    <a:pt x="319532" y="200660"/>
                  </a:lnTo>
                  <a:lnTo>
                    <a:pt x="326669" y="198247"/>
                  </a:lnTo>
                  <a:lnTo>
                    <a:pt x="329158" y="197027"/>
                  </a:lnTo>
                  <a:lnTo>
                    <a:pt x="333730" y="194678"/>
                  </a:lnTo>
                  <a:lnTo>
                    <a:pt x="339725" y="190322"/>
                  </a:lnTo>
                  <a:lnTo>
                    <a:pt x="344805" y="185166"/>
                  </a:lnTo>
                  <a:lnTo>
                    <a:pt x="348170" y="180467"/>
                  </a:lnTo>
                  <a:lnTo>
                    <a:pt x="350164" y="177685"/>
                  </a:lnTo>
                  <a:lnTo>
                    <a:pt x="354431" y="169760"/>
                  </a:lnTo>
                  <a:lnTo>
                    <a:pt x="357530" y="161467"/>
                  </a:lnTo>
                  <a:lnTo>
                    <a:pt x="359410" y="152908"/>
                  </a:lnTo>
                  <a:lnTo>
                    <a:pt x="359537" y="143383"/>
                  </a:lnTo>
                  <a:lnTo>
                    <a:pt x="359664" y="138430"/>
                  </a:lnTo>
                  <a:close/>
                </a:path>
                <a:path w="433704" h="361314">
                  <a:moveTo>
                    <a:pt x="414401" y="44831"/>
                  </a:moveTo>
                  <a:lnTo>
                    <a:pt x="412115" y="41021"/>
                  </a:lnTo>
                  <a:lnTo>
                    <a:pt x="406781" y="38481"/>
                  </a:lnTo>
                  <a:lnTo>
                    <a:pt x="405257" y="38100"/>
                  </a:lnTo>
                  <a:lnTo>
                    <a:pt x="403733" y="37973"/>
                  </a:lnTo>
                  <a:lnTo>
                    <a:pt x="400685" y="38227"/>
                  </a:lnTo>
                  <a:lnTo>
                    <a:pt x="398018" y="39497"/>
                  </a:lnTo>
                  <a:lnTo>
                    <a:pt x="396367" y="41402"/>
                  </a:lnTo>
                  <a:lnTo>
                    <a:pt x="386803" y="51435"/>
                  </a:lnTo>
                  <a:lnTo>
                    <a:pt x="378587" y="60325"/>
                  </a:lnTo>
                  <a:lnTo>
                    <a:pt x="373634" y="65278"/>
                  </a:lnTo>
                  <a:lnTo>
                    <a:pt x="373507" y="72263"/>
                  </a:lnTo>
                  <a:lnTo>
                    <a:pt x="378206" y="77343"/>
                  </a:lnTo>
                  <a:lnTo>
                    <a:pt x="379730" y="79375"/>
                  </a:lnTo>
                  <a:lnTo>
                    <a:pt x="382397" y="80518"/>
                  </a:lnTo>
                  <a:lnTo>
                    <a:pt x="385318" y="80645"/>
                  </a:lnTo>
                  <a:lnTo>
                    <a:pt x="388874" y="80391"/>
                  </a:lnTo>
                  <a:lnTo>
                    <a:pt x="392049" y="78740"/>
                  </a:lnTo>
                  <a:lnTo>
                    <a:pt x="393954" y="76327"/>
                  </a:lnTo>
                  <a:lnTo>
                    <a:pt x="401574" y="68199"/>
                  </a:lnTo>
                  <a:lnTo>
                    <a:pt x="405384" y="64262"/>
                  </a:lnTo>
                  <a:lnTo>
                    <a:pt x="410591" y="58547"/>
                  </a:lnTo>
                  <a:lnTo>
                    <a:pt x="413131" y="56261"/>
                  </a:lnTo>
                  <a:lnTo>
                    <a:pt x="414401" y="53213"/>
                  </a:lnTo>
                  <a:lnTo>
                    <a:pt x="414401" y="44831"/>
                  </a:lnTo>
                  <a:close/>
                </a:path>
                <a:path w="433704" h="361314">
                  <a:moveTo>
                    <a:pt x="415671" y="239903"/>
                  </a:moveTo>
                  <a:lnTo>
                    <a:pt x="415544" y="233045"/>
                  </a:lnTo>
                  <a:lnTo>
                    <a:pt x="410718" y="227965"/>
                  </a:lnTo>
                  <a:lnTo>
                    <a:pt x="406527" y="223139"/>
                  </a:lnTo>
                  <a:lnTo>
                    <a:pt x="397637" y="213741"/>
                  </a:lnTo>
                  <a:lnTo>
                    <a:pt x="393827" y="209677"/>
                  </a:lnTo>
                  <a:lnTo>
                    <a:pt x="391922" y="207264"/>
                  </a:lnTo>
                  <a:lnTo>
                    <a:pt x="388747" y="205867"/>
                  </a:lnTo>
                  <a:lnTo>
                    <a:pt x="385318" y="205613"/>
                  </a:lnTo>
                  <a:lnTo>
                    <a:pt x="380873" y="206121"/>
                  </a:lnTo>
                  <a:lnTo>
                    <a:pt x="377190" y="208661"/>
                  </a:lnTo>
                  <a:lnTo>
                    <a:pt x="376047" y="212090"/>
                  </a:lnTo>
                  <a:lnTo>
                    <a:pt x="373761" y="216535"/>
                  </a:lnTo>
                  <a:lnTo>
                    <a:pt x="374523" y="221488"/>
                  </a:lnTo>
                  <a:lnTo>
                    <a:pt x="378206" y="225298"/>
                  </a:lnTo>
                  <a:lnTo>
                    <a:pt x="386740" y="234734"/>
                  </a:lnTo>
                  <a:lnTo>
                    <a:pt x="395478" y="243967"/>
                  </a:lnTo>
                  <a:lnTo>
                    <a:pt x="397383" y="246380"/>
                  </a:lnTo>
                  <a:lnTo>
                    <a:pt x="400558" y="248031"/>
                  </a:lnTo>
                  <a:lnTo>
                    <a:pt x="404114" y="248285"/>
                  </a:lnTo>
                  <a:lnTo>
                    <a:pt x="406908" y="248158"/>
                  </a:lnTo>
                  <a:lnTo>
                    <a:pt x="409575" y="247015"/>
                  </a:lnTo>
                  <a:lnTo>
                    <a:pt x="411099" y="244983"/>
                  </a:lnTo>
                  <a:lnTo>
                    <a:pt x="415671" y="239903"/>
                  </a:lnTo>
                  <a:close/>
                </a:path>
                <a:path w="433704" h="361314">
                  <a:moveTo>
                    <a:pt x="433324" y="153416"/>
                  </a:moveTo>
                  <a:lnTo>
                    <a:pt x="432943" y="146812"/>
                  </a:lnTo>
                  <a:lnTo>
                    <a:pt x="432689" y="140081"/>
                  </a:lnTo>
                  <a:lnTo>
                    <a:pt x="428625" y="135890"/>
                  </a:lnTo>
                  <a:lnTo>
                    <a:pt x="423037" y="135509"/>
                  </a:lnTo>
                  <a:lnTo>
                    <a:pt x="400050" y="135509"/>
                  </a:lnTo>
                  <a:lnTo>
                    <a:pt x="394589" y="136017"/>
                  </a:lnTo>
                  <a:lnTo>
                    <a:pt x="390779" y="140208"/>
                  </a:lnTo>
                  <a:lnTo>
                    <a:pt x="389890" y="153289"/>
                  </a:lnTo>
                  <a:lnTo>
                    <a:pt x="393192" y="158369"/>
                  </a:lnTo>
                  <a:lnTo>
                    <a:pt x="402971" y="159639"/>
                  </a:lnTo>
                  <a:lnTo>
                    <a:pt x="407035" y="159893"/>
                  </a:lnTo>
                  <a:lnTo>
                    <a:pt x="415417" y="159893"/>
                  </a:lnTo>
                  <a:lnTo>
                    <a:pt x="419608" y="159639"/>
                  </a:lnTo>
                  <a:lnTo>
                    <a:pt x="429514" y="158750"/>
                  </a:lnTo>
                  <a:lnTo>
                    <a:pt x="433324" y="1534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73952" y="1298447"/>
              <a:ext cx="1926589" cy="1557655"/>
            </a:xfrm>
            <a:custGeom>
              <a:avLst/>
              <a:gdLst/>
              <a:ahLst/>
              <a:cxnLst/>
              <a:rect l="l" t="t" r="r" b="b"/>
              <a:pathLst>
                <a:path w="1926590" h="1557655">
                  <a:moveTo>
                    <a:pt x="963168" y="0"/>
                  </a:moveTo>
                  <a:lnTo>
                    <a:pt x="910316" y="1152"/>
                  </a:lnTo>
                  <a:lnTo>
                    <a:pt x="858209" y="4569"/>
                  </a:lnTo>
                  <a:lnTo>
                    <a:pt x="806922" y="10191"/>
                  </a:lnTo>
                  <a:lnTo>
                    <a:pt x="756527" y="17959"/>
                  </a:lnTo>
                  <a:lnTo>
                    <a:pt x="707098" y="27814"/>
                  </a:lnTo>
                  <a:lnTo>
                    <a:pt x="658709" y="39697"/>
                  </a:lnTo>
                  <a:lnTo>
                    <a:pt x="611432" y="53547"/>
                  </a:lnTo>
                  <a:lnTo>
                    <a:pt x="565341" y="69306"/>
                  </a:lnTo>
                  <a:lnTo>
                    <a:pt x="520510" y="86914"/>
                  </a:lnTo>
                  <a:lnTo>
                    <a:pt x="477011" y="106313"/>
                  </a:lnTo>
                  <a:lnTo>
                    <a:pt x="434919" y="127441"/>
                  </a:lnTo>
                  <a:lnTo>
                    <a:pt x="394307" y="150242"/>
                  </a:lnTo>
                  <a:lnTo>
                    <a:pt x="355248" y="174653"/>
                  </a:lnTo>
                  <a:lnTo>
                    <a:pt x="317815" y="200618"/>
                  </a:lnTo>
                  <a:lnTo>
                    <a:pt x="282082" y="228076"/>
                  </a:lnTo>
                  <a:lnTo>
                    <a:pt x="248123" y="256967"/>
                  </a:lnTo>
                  <a:lnTo>
                    <a:pt x="216010" y="287233"/>
                  </a:lnTo>
                  <a:lnTo>
                    <a:pt x="185818" y="318814"/>
                  </a:lnTo>
                  <a:lnTo>
                    <a:pt x="157619" y="351651"/>
                  </a:lnTo>
                  <a:lnTo>
                    <a:pt x="131487" y="385684"/>
                  </a:lnTo>
                  <a:lnTo>
                    <a:pt x="107495" y="420855"/>
                  </a:lnTo>
                  <a:lnTo>
                    <a:pt x="85717" y="457103"/>
                  </a:lnTo>
                  <a:lnTo>
                    <a:pt x="66227" y="494369"/>
                  </a:lnTo>
                  <a:lnTo>
                    <a:pt x="49097" y="532595"/>
                  </a:lnTo>
                  <a:lnTo>
                    <a:pt x="34401" y="571720"/>
                  </a:lnTo>
                  <a:lnTo>
                    <a:pt x="22212" y="611685"/>
                  </a:lnTo>
                  <a:lnTo>
                    <a:pt x="12604" y="652432"/>
                  </a:lnTo>
                  <a:lnTo>
                    <a:pt x="5650" y="693900"/>
                  </a:lnTo>
                  <a:lnTo>
                    <a:pt x="1424" y="736030"/>
                  </a:lnTo>
                  <a:lnTo>
                    <a:pt x="0" y="778763"/>
                  </a:lnTo>
                  <a:lnTo>
                    <a:pt x="1424" y="821497"/>
                  </a:lnTo>
                  <a:lnTo>
                    <a:pt x="5650" y="863627"/>
                  </a:lnTo>
                  <a:lnTo>
                    <a:pt x="12604" y="905095"/>
                  </a:lnTo>
                  <a:lnTo>
                    <a:pt x="22212" y="945842"/>
                  </a:lnTo>
                  <a:lnTo>
                    <a:pt x="34401" y="985807"/>
                  </a:lnTo>
                  <a:lnTo>
                    <a:pt x="49097" y="1024932"/>
                  </a:lnTo>
                  <a:lnTo>
                    <a:pt x="66227" y="1063158"/>
                  </a:lnTo>
                  <a:lnTo>
                    <a:pt x="85717" y="1100424"/>
                  </a:lnTo>
                  <a:lnTo>
                    <a:pt x="107495" y="1136672"/>
                  </a:lnTo>
                  <a:lnTo>
                    <a:pt x="131487" y="1171843"/>
                  </a:lnTo>
                  <a:lnTo>
                    <a:pt x="157619" y="1205876"/>
                  </a:lnTo>
                  <a:lnTo>
                    <a:pt x="185818" y="1238713"/>
                  </a:lnTo>
                  <a:lnTo>
                    <a:pt x="216010" y="1270294"/>
                  </a:lnTo>
                  <a:lnTo>
                    <a:pt x="248123" y="1300560"/>
                  </a:lnTo>
                  <a:lnTo>
                    <a:pt x="282082" y="1329451"/>
                  </a:lnTo>
                  <a:lnTo>
                    <a:pt x="317815" y="1356909"/>
                  </a:lnTo>
                  <a:lnTo>
                    <a:pt x="355248" y="1382874"/>
                  </a:lnTo>
                  <a:lnTo>
                    <a:pt x="394307" y="1407285"/>
                  </a:lnTo>
                  <a:lnTo>
                    <a:pt x="434919" y="1430086"/>
                  </a:lnTo>
                  <a:lnTo>
                    <a:pt x="477012" y="1451214"/>
                  </a:lnTo>
                  <a:lnTo>
                    <a:pt x="520510" y="1470613"/>
                  </a:lnTo>
                  <a:lnTo>
                    <a:pt x="565341" y="1488221"/>
                  </a:lnTo>
                  <a:lnTo>
                    <a:pt x="611432" y="1503980"/>
                  </a:lnTo>
                  <a:lnTo>
                    <a:pt x="658709" y="1517830"/>
                  </a:lnTo>
                  <a:lnTo>
                    <a:pt x="707098" y="1529713"/>
                  </a:lnTo>
                  <a:lnTo>
                    <a:pt x="756527" y="1539568"/>
                  </a:lnTo>
                  <a:lnTo>
                    <a:pt x="806922" y="1547336"/>
                  </a:lnTo>
                  <a:lnTo>
                    <a:pt x="858209" y="1552958"/>
                  </a:lnTo>
                  <a:lnTo>
                    <a:pt x="910316" y="1556375"/>
                  </a:lnTo>
                  <a:lnTo>
                    <a:pt x="963168" y="1557527"/>
                  </a:lnTo>
                  <a:lnTo>
                    <a:pt x="1016019" y="1556375"/>
                  </a:lnTo>
                  <a:lnTo>
                    <a:pt x="1068126" y="1552958"/>
                  </a:lnTo>
                  <a:lnTo>
                    <a:pt x="1119413" y="1547336"/>
                  </a:lnTo>
                  <a:lnTo>
                    <a:pt x="1169808" y="1539568"/>
                  </a:lnTo>
                  <a:lnTo>
                    <a:pt x="1219237" y="1529713"/>
                  </a:lnTo>
                  <a:lnTo>
                    <a:pt x="1267626" y="1517830"/>
                  </a:lnTo>
                  <a:lnTo>
                    <a:pt x="1314903" y="1503980"/>
                  </a:lnTo>
                  <a:lnTo>
                    <a:pt x="1360994" y="1488221"/>
                  </a:lnTo>
                  <a:lnTo>
                    <a:pt x="1405825" y="1470613"/>
                  </a:lnTo>
                  <a:lnTo>
                    <a:pt x="1449324" y="1451214"/>
                  </a:lnTo>
                  <a:lnTo>
                    <a:pt x="1491416" y="1430086"/>
                  </a:lnTo>
                  <a:lnTo>
                    <a:pt x="1532028" y="1407285"/>
                  </a:lnTo>
                  <a:lnTo>
                    <a:pt x="1571087" y="1382874"/>
                  </a:lnTo>
                  <a:lnTo>
                    <a:pt x="1608520" y="1356909"/>
                  </a:lnTo>
                  <a:lnTo>
                    <a:pt x="1644253" y="1329451"/>
                  </a:lnTo>
                  <a:lnTo>
                    <a:pt x="1678212" y="1300560"/>
                  </a:lnTo>
                  <a:lnTo>
                    <a:pt x="1710325" y="1270294"/>
                  </a:lnTo>
                  <a:lnTo>
                    <a:pt x="1740517" y="1238713"/>
                  </a:lnTo>
                  <a:lnTo>
                    <a:pt x="1768716" y="1205876"/>
                  </a:lnTo>
                  <a:lnTo>
                    <a:pt x="1794848" y="1171843"/>
                  </a:lnTo>
                  <a:lnTo>
                    <a:pt x="1818840" y="1136672"/>
                  </a:lnTo>
                  <a:lnTo>
                    <a:pt x="1840618" y="1100424"/>
                  </a:lnTo>
                  <a:lnTo>
                    <a:pt x="1860108" y="1063158"/>
                  </a:lnTo>
                  <a:lnTo>
                    <a:pt x="1877238" y="1024932"/>
                  </a:lnTo>
                  <a:lnTo>
                    <a:pt x="1891934" y="985807"/>
                  </a:lnTo>
                  <a:lnTo>
                    <a:pt x="1904123" y="945842"/>
                  </a:lnTo>
                  <a:lnTo>
                    <a:pt x="1913731" y="905095"/>
                  </a:lnTo>
                  <a:lnTo>
                    <a:pt x="1920685" y="863627"/>
                  </a:lnTo>
                  <a:lnTo>
                    <a:pt x="1924911" y="821497"/>
                  </a:lnTo>
                  <a:lnTo>
                    <a:pt x="1926336" y="778763"/>
                  </a:lnTo>
                  <a:lnTo>
                    <a:pt x="1924911" y="736030"/>
                  </a:lnTo>
                  <a:lnTo>
                    <a:pt x="1920685" y="693900"/>
                  </a:lnTo>
                  <a:lnTo>
                    <a:pt x="1913731" y="652432"/>
                  </a:lnTo>
                  <a:lnTo>
                    <a:pt x="1904123" y="611685"/>
                  </a:lnTo>
                  <a:lnTo>
                    <a:pt x="1891934" y="571720"/>
                  </a:lnTo>
                  <a:lnTo>
                    <a:pt x="1877238" y="532595"/>
                  </a:lnTo>
                  <a:lnTo>
                    <a:pt x="1860108" y="494369"/>
                  </a:lnTo>
                  <a:lnTo>
                    <a:pt x="1840618" y="457103"/>
                  </a:lnTo>
                  <a:lnTo>
                    <a:pt x="1818840" y="420855"/>
                  </a:lnTo>
                  <a:lnTo>
                    <a:pt x="1794848" y="385684"/>
                  </a:lnTo>
                  <a:lnTo>
                    <a:pt x="1768716" y="351651"/>
                  </a:lnTo>
                  <a:lnTo>
                    <a:pt x="1740517" y="318814"/>
                  </a:lnTo>
                  <a:lnTo>
                    <a:pt x="1710325" y="287233"/>
                  </a:lnTo>
                  <a:lnTo>
                    <a:pt x="1678212" y="256967"/>
                  </a:lnTo>
                  <a:lnTo>
                    <a:pt x="1644253" y="228076"/>
                  </a:lnTo>
                  <a:lnTo>
                    <a:pt x="1608520" y="200618"/>
                  </a:lnTo>
                  <a:lnTo>
                    <a:pt x="1571087" y="174653"/>
                  </a:lnTo>
                  <a:lnTo>
                    <a:pt x="1532028" y="150242"/>
                  </a:lnTo>
                  <a:lnTo>
                    <a:pt x="1491416" y="127441"/>
                  </a:lnTo>
                  <a:lnTo>
                    <a:pt x="1449323" y="106313"/>
                  </a:lnTo>
                  <a:lnTo>
                    <a:pt x="1405825" y="86914"/>
                  </a:lnTo>
                  <a:lnTo>
                    <a:pt x="1360994" y="69306"/>
                  </a:lnTo>
                  <a:lnTo>
                    <a:pt x="1314903" y="53547"/>
                  </a:lnTo>
                  <a:lnTo>
                    <a:pt x="1267626" y="39697"/>
                  </a:lnTo>
                  <a:lnTo>
                    <a:pt x="1219237" y="27814"/>
                  </a:lnTo>
                  <a:lnTo>
                    <a:pt x="1169808" y="17959"/>
                  </a:lnTo>
                  <a:lnTo>
                    <a:pt x="1119413" y="10191"/>
                  </a:lnTo>
                  <a:lnTo>
                    <a:pt x="1068126" y="4569"/>
                  </a:lnTo>
                  <a:lnTo>
                    <a:pt x="1016019" y="1152"/>
                  </a:lnTo>
                  <a:lnTo>
                    <a:pt x="96316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10400" y="1417319"/>
              <a:ext cx="868680" cy="749935"/>
            </a:xfrm>
            <a:custGeom>
              <a:avLst/>
              <a:gdLst/>
              <a:ahLst/>
              <a:cxnLst/>
              <a:rect l="l" t="t" r="r" b="b"/>
              <a:pathLst>
                <a:path w="868679" h="749935">
                  <a:moveTo>
                    <a:pt x="434340" y="0"/>
                  </a:moveTo>
                  <a:lnTo>
                    <a:pt x="383682" y="2522"/>
                  </a:lnTo>
                  <a:lnTo>
                    <a:pt x="334742" y="9903"/>
                  </a:lnTo>
                  <a:lnTo>
                    <a:pt x="287845" y="21861"/>
                  </a:lnTo>
                  <a:lnTo>
                    <a:pt x="243317" y="38113"/>
                  </a:lnTo>
                  <a:lnTo>
                    <a:pt x="201484" y="58378"/>
                  </a:lnTo>
                  <a:lnTo>
                    <a:pt x="162672" y="82375"/>
                  </a:lnTo>
                  <a:lnTo>
                    <a:pt x="127206" y="109823"/>
                  </a:lnTo>
                  <a:lnTo>
                    <a:pt x="95412" y="140439"/>
                  </a:lnTo>
                  <a:lnTo>
                    <a:pt x="67615" y="173941"/>
                  </a:lnTo>
                  <a:lnTo>
                    <a:pt x="44142" y="210049"/>
                  </a:lnTo>
                  <a:lnTo>
                    <a:pt x="25318" y="248481"/>
                  </a:lnTo>
                  <a:lnTo>
                    <a:pt x="11469" y="288955"/>
                  </a:lnTo>
                  <a:lnTo>
                    <a:pt x="2921" y="331190"/>
                  </a:lnTo>
                  <a:lnTo>
                    <a:pt x="0" y="374903"/>
                  </a:lnTo>
                  <a:lnTo>
                    <a:pt x="2921" y="418617"/>
                  </a:lnTo>
                  <a:lnTo>
                    <a:pt x="11469" y="460852"/>
                  </a:lnTo>
                  <a:lnTo>
                    <a:pt x="25318" y="501326"/>
                  </a:lnTo>
                  <a:lnTo>
                    <a:pt x="44142" y="539758"/>
                  </a:lnTo>
                  <a:lnTo>
                    <a:pt x="67615" y="575866"/>
                  </a:lnTo>
                  <a:lnTo>
                    <a:pt x="95412" y="609368"/>
                  </a:lnTo>
                  <a:lnTo>
                    <a:pt x="127206" y="639984"/>
                  </a:lnTo>
                  <a:lnTo>
                    <a:pt x="162672" y="667432"/>
                  </a:lnTo>
                  <a:lnTo>
                    <a:pt x="201484" y="691429"/>
                  </a:lnTo>
                  <a:lnTo>
                    <a:pt x="243317" y="711694"/>
                  </a:lnTo>
                  <a:lnTo>
                    <a:pt x="287845" y="727946"/>
                  </a:lnTo>
                  <a:lnTo>
                    <a:pt x="334742" y="739904"/>
                  </a:lnTo>
                  <a:lnTo>
                    <a:pt x="383682" y="747285"/>
                  </a:lnTo>
                  <a:lnTo>
                    <a:pt x="434340" y="749807"/>
                  </a:lnTo>
                  <a:lnTo>
                    <a:pt x="484997" y="747285"/>
                  </a:lnTo>
                  <a:lnTo>
                    <a:pt x="533937" y="739904"/>
                  </a:lnTo>
                  <a:lnTo>
                    <a:pt x="580834" y="727946"/>
                  </a:lnTo>
                  <a:lnTo>
                    <a:pt x="625362" y="711694"/>
                  </a:lnTo>
                  <a:lnTo>
                    <a:pt x="667195" y="691429"/>
                  </a:lnTo>
                  <a:lnTo>
                    <a:pt x="706007" y="667432"/>
                  </a:lnTo>
                  <a:lnTo>
                    <a:pt x="741473" y="639984"/>
                  </a:lnTo>
                  <a:lnTo>
                    <a:pt x="773267" y="609368"/>
                  </a:lnTo>
                  <a:lnTo>
                    <a:pt x="801064" y="575866"/>
                  </a:lnTo>
                  <a:lnTo>
                    <a:pt x="824537" y="539758"/>
                  </a:lnTo>
                  <a:lnTo>
                    <a:pt x="843361" y="501326"/>
                  </a:lnTo>
                  <a:lnTo>
                    <a:pt x="857210" y="460852"/>
                  </a:lnTo>
                  <a:lnTo>
                    <a:pt x="865758" y="418617"/>
                  </a:lnTo>
                  <a:lnTo>
                    <a:pt x="868679" y="374903"/>
                  </a:lnTo>
                  <a:lnTo>
                    <a:pt x="865758" y="331190"/>
                  </a:lnTo>
                  <a:lnTo>
                    <a:pt x="857210" y="288955"/>
                  </a:lnTo>
                  <a:lnTo>
                    <a:pt x="843361" y="248481"/>
                  </a:lnTo>
                  <a:lnTo>
                    <a:pt x="824537" y="210049"/>
                  </a:lnTo>
                  <a:lnTo>
                    <a:pt x="801064" y="173941"/>
                  </a:lnTo>
                  <a:lnTo>
                    <a:pt x="773267" y="140439"/>
                  </a:lnTo>
                  <a:lnTo>
                    <a:pt x="741473" y="109823"/>
                  </a:lnTo>
                  <a:lnTo>
                    <a:pt x="706007" y="82375"/>
                  </a:lnTo>
                  <a:lnTo>
                    <a:pt x="667195" y="58378"/>
                  </a:lnTo>
                  <a:lnTo>
                    <a:pt x="625362" y="38113"/>
                  </a:lnTo>
                  <a:lnTo>
                    <a:pt x="580834" y="21861"/>
                  </a:lnTo>
                  <a:lnTo>
                    <a:pt x="533937" y="9903"/>
                  </a:lnTo>
                  <a:lnTo>
                    <a:pt x="484997" y="2522"/>
                  </a:lnTo>
                  <a:lnTo>
                    <a:pt x="434340" y="0"/>
                  </a:lnTo>
                  <a:close/>
                </a:path>
              </a:pathLst>
            </a:custGeom>
            <a:solidFill>
              <a:srgbClr val="FA4A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12511" y="1513839"/>
              <a:ext cx="746760" cy="646430"/>
            </a:xfrm>
            <a:custGeom>
              <a:avLst/>
              <a:gdLst/>
              <a:ahLst/>
              <a:cxnLst/>
              <a:rect l="l" t="t" r="r" b="b"/>
              <a:pathLst>
                <a:path w="746759" h="646430">
                  <a:moveTo>
                    <a:pt x="133143" y="0"/>
                  </a:moveTo>
                  <a:lnTo>
                    <a:pt x="88206" y="43602"/>
                  </a:lnTo>
                  <a:lnTo>
                    <a:pt x="60451" y="79222"/>
                  </a:lnTo>
                  <a:lnTo>
                    <a:pt x="37929" y="116746"/>
                  </a:lnTo>
                  <a:lnTo>
                    <a:pt x="20632" y="155777"/>
                  </a:lnTo>
                  <a:lnTo>
                    <a:pt x="8551" y="195915"/>
                  </a:lnTo>
                  <a:lnTo>
                    <a:pt x="1677" y="236764"/>
                  </a:lnTo>
                  <a:lnTo>
                    <a:pt x="0" y="277923"/>
                  </a:lnTo>
                  <a:lnTo>
                    <a:pt x="3511" y="318995"/>
                  </a:lnTo>
                  <a:lnTo>
                    <a:pt x="12201" y="359581"/>
                  </a:lnTo>
                  <a:lnTo>
                    <a:pt x="26061" y="399282"/>
                  </a:lnTo>
                  <a:lnTo>
                    <a:pt x="45081" y="437701"/>
                  </a:lnTo>
                  <a:lnTo>
                    <a:pt x="69254" y="474438"/>
                  </a:lnTo>
                  <a:lnTo>
                    <a:pt x="98568" y="509095"/>
                  </a:lnTo>
                  <a:lnTo>
                    <a:pt x="133016" y="541274"/>
                  </a:lnTo>
                  <a:lnTo>
                    <a:pt x="171514" y="569834"/>
                  </a:lnTo>
                  <a:lnTo>
                    <a:pt x="212676" y="593855"/>
                  </a:lnTo>
                  <a:lnTo>
                    <a:pt x="256042" y="613345"/>
                  </a:lnTo>
                  <a:lnTo>
                    <a:pt x="301151" y="628311"/>
                  </a:lnTo>
                  <a:lnTo>
                    <a:pt x="347542" y="638763"/>
                  </a:lnTo>
                  <a:lnTo>
                    <a:pt x="394753" y="644710"/>
                  </a:lnTo>
                  <a:lnTo>
                    <a:pt x="442325" y="646160"/>
                  </a:lnTo>
                  <a:lnTo>
                    <a:pt x="489795" y="643121"/>
                  </a:lnTo>
                  <a:lnTo>
                    <a:pt x="536703" y="635602"/>
                  </a:lnTo>
                  <a:lnTo>
                    <a:pt x="582589" y="623612"/>
                  </a:lnTo>
                  <a:lnTo>
                    <a:pt x="626990" y="607160"/>
                  </a:lnTo>
                  <a:lnTo>
                    <a:pt x="669446" y="586254"/>
                  </a:lnTo>
                  <a:lnTo>
                    <a:pt x="709497" y="560902"/>
                  </a:lnTo>
                  <a:lnTo>
                    <a:pt x="746680" y="531113"/>
                  </a:lnTo>
                  <a:lnTo>
                    <a:pt x="709252" y="558936"/>
                  </a:lnTo>
                  <a:lnTo>
                    <a:pt x="669261" y="582478"/>
                  </a:lnTo>
                  <a:lnTo>
                    <a:pt x="627135" y="601739"/>
                  </a:lnTo>
                  <a:lnTo>
                    <a:pt x="583300" y="616719"/>
                  </a:lnTo>
                  <a:lnTo>
                    <a:pt x="538184" y="627417"/>
                  </a:lnTo>
                  <a:lnTo>
                    <a:pt x="492214" y="633834"/>
                  </a:lnTo>
                  <a:lnTo>
                    <a:pt x="445817" y="635968"/>
                  </a:lnTo>
                  <a:lnTo>
                    <a:pt x="399420" y="633820"/>
                  </a:lnTo>
                  <a:lnTo>
                    <a:pt x="353450" y="627389"/>
                  </a:lnTo>
                  <a:lnTo>
                    <a:pt x="308334" y="616676"/>
                  </a:lnTo>
                  <a:lnTo>
                    <a:pt x="264499" y="601679"/>
                  </a:lnTo>
                  <a:lnTo>
                    <a:pt x="222373" y="582399"/>
                  </a:lnTo>
                  <a:lnTo>
                    <a:pt x="182382" y="558835"/>
                  </a:lnTo>
                  <a:lnTo>
                    <a:pt x="144954" y="530987"/>
                  </a:lnTo>
                  <a:lnTo>
                    <a:pt x="110506" y="498808"/>
                  </a:lnTo>
                  <a:lnTo>
                    <a:pt x="81192" y="464151"/>
                  </a:lnTo>
                  <a:lnTo>
                    <a:pt x="57019" y="427414"/>
                  </a:lnTo>
                  <a:lnTo>
                    <a:pt x="37999" y="388995"/>
                  </a:lnTo>
                  <a:lnTo>
                    <a:pt x="24139" y="349294"/>
                  </a:lnTo>
                  <a:lnTo>
                    <a:pt x="15449" y="308708"/>
                  </a:lnTo>
                  <a:lnTo>
                    <a:pt x="11937" y="267636"/>
                  </a:lnTo>
                  <a:lnTo>
                    <a:pt x="13615" y="226477"/>
                  </a:lnTo>
                  <a:lnTo>
                    <a:pt x="20489" y="185628"/>
                  </a:lnTo>
                  <a:lnTo>
                    <a:pt x="32570" y="145490"/>
                  </a:lnTo>
                  <a:lnTo>
                    <a:pt x="49867" y="106459"/>
                  </a:lnTo>
                  <a:lnTo>
                    <a:pt x="72389" y="68935"/>
                  </a:lnTo>
                  <a:lnTo>
                    <a:pt x="100144" y="33315"/>
                  </a:lnTo>
                  <a:lnTo>
                    <a:pt x="133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73063" y="2495424"/>
              <a:ext cx="2490470" cy="2737485"/>
            </a:xfrm>
            <a:custGeom>
              <a:avLst/>
              <a:gdLst/>
              <a:ahLst/>
              <a:cxnLst/>
              <a:rect l="l" t="t" r="r" b="b"/>
              <a:pathLst>
                <a:path w="2490470" h="2737485">
                  <a:moveTo>
                    <a:pt x="20704" y="0"/>
                  </a:moveTo>
                  <a:lnTo>
                    <a:pt x="14350" y="887"/>
                  </a:lnTo>
                  <a:lnTo>
                    <a:pt x="5714" y="3427"/>
                  </a:lnTo>
                  <a:lnTo>
                    <a:pt x="0" y="11047"/>
                  </a:lnTo>
                  <a:lnTo>
                    <a:pt x="126" y="2376041"/>
                  </a:lnTo>
                  <a:lnTo>
                    <a:pt x="3393" y="2424194"/>
                  </a:lnTo>
                  <a:lnTo>
                    <a:pt x="13030" y="2470518"/>
                  </a:lnTo>
                  <a:lnTo>
                    <a:pt x="28793" y="2514344"/>
                  </a:lnTo>
                  <a:lnTo>
                    <a:pt x="50439" y="2554999"/>
                  </a:lnTo>
                  <a:lnTo>
                    <a:pt x="77723" y="2591814"/>
                  </a:lnTo>
                  <a:lnTo>
                    <a:pt x="118937" y="2630868"/>
                  </a:lnTo>
                  <a:lnTo>
                    <a:pt x="165401" y="2659457"/>
                  </a:lnTo>
                  <a:lnTo>
                    <a:pt x="215937" y="2677021"/>
                  </a:lnTo>
                  <a:lnTo>
                    <a:pt x="269366" y="2683000"/>
                  </a:lnTo>
                  <a:lnTo>
                    <a:pt x="1667129" y="2683000"/>
                  </a:lnTo>
                  <a:lnTo>
                    <a:pt x="1676175" y="2682831"/>
                  </a:lnTo>
                  <a:lnTo>
                    <a:pt x="1685210" y="2682317"/>
                  </a:lnTo>
                  <a:lnTo>
                    <a:pt x="1694221" y="2681446"/>
                  </a:lnTo>
                  <a:lnTo>
                    <a:pt x="1703196" y="2680206"/>
                  </a:lnTo>
                  <a:lnTo>
                    <a:pt x="2358516" y="2680206"/>
                  </a:lnTo>
                  <a:lnTo>
                    <a:pt x="2358516" y="2737102"/>
                  </a:lnTo>
                  <a:lnTo>
                    <a:pt x="2490342" y="2665601"/>
                  </a:lnTo>
                  <a:lnTo>
                    <a:pt x="2358643" y="2593973"/>
                  </a:lnTo>
                  <a:lnTo>
                    <a:pt x="2358643" y="2648202"/>
                  </a:lnTo>
                  <a:lnTo>
                    <a:pt x="269493" y="2648202"/>
                  </a:lnTo>
                  <a:lnTo>
                    <a:pt x="227778" y="2643810"/>
                  </a:lnTo>
                  <a:lnTo>
                    <a:pt x="188500" y="2631152"/>
                  </a:lnTo>
                  <a:lnTo>
                    <a:pt x="152320" y="2611000"/>
                  </a:lnTo>
                  <a:lnTo>
                    <a:pt x="119896" y="2584128"/>
                  </a:lnTo>
                  <a:lnTo>
                    <a:pt x="91888" y="2551310"/>
                  </a:lnTo>
                  <a:lnTo>
                    <a:pt x="68956" y="2513318"/>
                  </a:lnTo>
                  <a:lnTo>
                    <a:pt x="51759" y="2470927"/>
                  </a:lnTo>
                  <a:lnTo>
                    <a:pt x="40958" y="2424910"/>
                  </a:lnTo>
                  <a:lnTo>
                    <a:pt x="37211" y="2376041"/>
                  </a:lnTo>
                  <a:lnTo>
                    <a:pt x="37211" y="67562"/>
                  </a:lnTo>
                  <a:lnTo>
                    <a:pt x="67364" y="104011"/>
                  </a:lnTo>
                  <a:lnTo>
                    <a:pt x="98823" y="139423"/>
                  </a:lnTo>
                  <a:lnTo>
                    <a:pt x="131549" y="173769"/>
                  </a:lnTo>
                  <a:lnTo>
                    <a:pt x="165507" y="207018"/>
                  </a:lnTo>
                  <a:lnTo>
                    <a:pt x="200660" y="239139"/>
                  </a:lnTo>
                  <a:lnTo>
                    <a:pt x="236171" y="269286"/>
                  </a:lnTo>
                  <a:lnTo>
                    <a:pt x="272833" y="298114"/>
                  </a:lnTo>
                  <a:lnTo>
                    <a:pt x="310610" y="325594"/>
                  </a:lnTo>
                  <a:lnTo>
                    <a:pt x="349466" y="351698"/>
                  </a:lnTo>
                  <a:lnTo>
                    <a:pt x="389366" y="376398"/>
                  </a:lnTo>
                  <a:lnTo>
                    <a:pt x="430276" y="399667"/>
                  </a:lnTo>
                  <a:lnTo>
                    <a:pt x="476741" y="423552"/>
                  </a:lnTo>
                  <a:lnTo>
                    <a:pt x="523783" y="445190"/>
                  </a:lnTo>
                  <a:lnTo>
                    <a:pt x="571378" y="464574"/>
                  </a:lnTo>
                  <a:lnTo>
                    <a:pt x="619505" y="481700"/>
                  </a:lnTo>
                  <a:lnTo>
                    <a:pt x="668140" y="496561"/>
                  </a:lnTo>
                  <a:lnTo>
                    <a:pt x="717262" y="509151"/>
                  </a:lnTo>
                  <a:lnTo>
                    <a:pt x="766848" y="519464"/>
                  </a:lnTo>
                  <a:lnTo>
                    <a:pt x="816877" y="527496"/>
                  </a:lnTo>
                  <a:lnTo>
                    <a:pt x="867325" y="533240"/>
                  </a:lnTo>
                  <a:lnTo>
                    <a:pt x="918170" y="536691"/>
                  </a:lnTo>
                  <a:lnTo>
                    <a:pt x="969390" y="537843"/>
                  </a:lnTo>
                  <a:lnTo>
                    <a:pt x="1020472" y="536697"/>
                  </a:lnTo>
                  <a:lnTo>
                    <a:pt x="1071179" y="533266"/>
                  </a:lnTo>
                  <a:lnTo>
                    <a:pt x="1121489" y="527556"/>
                  </a:lnTo>
                  <a:lnTo>
                    <a:pt x="1171378" y="519571"/>
                  </a:lnTo>
                  <a:lnTo>
                    <a:pt x="1220826" y="509320"/>
                  </a:lnTo>
                  <a:lnTo>
                    <a:pt x="1269810" y="496808"/>
                  </a:lnTo>
                  <a:lnTo>
                    <a:pt x="1318307" y="482041"/>
                  </a:lnTo>
                  <a:lnTo>
                    <a:pt x="1366295" y="465026"/>
                  </a:lnTo>
                  <a:lnTo>
                    <a:pt x="1413751" y="445770"/>
                  </a:lnTo>
                  <a:lnTo>
                    <a:pt x="1460654" y="424277"/>
                  </a:lnTo>
                  <a:lnTo>
                    <a:pt x="1506982" y="400556"/>
                  </a:lnTo>
                  <a:lnTo>
                    <a:pt x="1547773" y="377414"/>
                  </a:lnTo>
                  <a:lnTo>
                    <a:pt x="1587570" y="352841"/>
                  </a:lnTo>
                  <a:lnTo>
                    <a:pt x="1626330" y="326864"/>
                  </a:lnTo>
                  <a:lnTo>
                    <a:pt x="1664010" y="299511"/>
                  </a:lnTo>
                  <a:lnTo>
                    <a:pt x="1700568" y="270810"/>
                  </a:lnTo>
                  <a:lnTo>
                    <a:pt x="1735963" y="240790"/>
                  </a:lnTo>
                  <a:lnTo>
                    <a:pt x="1771164" y="208822"/>
                  </a:lnTo>
                  <a:lnTo>
                    <a:pt x="1805128" y="175733"/>
                  </a:lnTo>
                  <a:lnTo>
                    <a:pt x="1837836" y="141559"/>
                  </a:lnTo>
                  <a:lnTo>
                    <a:pt x="1869270" y="106336"/>
                  </a:lnTo>
                  <a:lnTo>
                    <a:pt x="1899412" y="70102"/>
                  </a:lnTo>
                  <a:lnTo>
                    <a:pt x="1899412" y="2279902"/>
                  </a:lnTo>
                  <a:lnTo>
                    <a:pt x="1880471" y="2290496"/>
                  </a:lnTo>
                  <a:lnTo>
                    <a:pt x="1867804" y="2306556"/>
                  </a:lnTo>
                  <a:lnTo>
                    <a:pt x="1862496" y="2325925"/>
                  </a:lnTo>
                  <a:lnTo>
                    <a:pt x="1865630" y="2346450"/>
                  </a:lnTo>
                  <a:lnTo>
                    <a:pt x="1876897" y="2364253"/>
                  </a:lnTo>
                  <a:lnTo>
                    <a:pt x="1893951" y="2376199"/>
                  </a:lnTo>
                  <a:lnTo>
                    <a:pt x="1914528" y="2381240"/>
                  </a:lnTo>
                  <a:lnTo>
                    <a:pt x="1936368" y="2378327"/>
                  </a:lnTo>
                  <a:lnTo>
                    <a:pt x="1955238" y="2367659"/>
                  </a:lnTo>
                  <a:lnTo>
                    <a:pt x="1967880" y="2351561"/>
                  </a:lnTo>
                  <a:lnTo>
                    <a:pt x="1973212" y="2332178"/>
                  </a:lnTo>
                  <a:lnTo>
                    <a:pt x="1970151" y="2311652"/>
                  </a:lnTo>
                  <a:lnTo>
                    <a:pt x="1964729" y="2301154"/>
                  </a:lnTo>
                  <a:lnTo>
                    <a:pt x="1957070" y="2292157"/>
                  </a:lnTo>
                  <a:lnTo>
                    <a:pt x="1947505" y="2284970"/>
                  </a:lnTo>
                  <a:lnTo>
                    <a:pt x="1936368" y="2279902"/>
                  </a:lnTo>
                  <a:lnTo>
                    <a:pt x="1936495" y="13841"/>
                  </a:lnTo>
                  <a:lnTo>
                    <a:pt x="1930654" y="6348"/>
                  </a:lnTo>
                  <a:lnTo>
                    <a:pt x="1922017" y="3681"/>
                  </a:lnTo>
                  <a:lnTo>
                    <a:pt x="1915666" y="2776"/>
                  </a:lnTo>
                  <a:lnTo>
                    <a:pt x="1909492" y="3776"/>
                  </a:lnTo>
                  <a:lnTo>
                    <a:pt x="1903962" y="6538"/>
                  </a:lnTo>
                  <a:lnTo>
                    <a:pt x="1899539" y="10920"/>
                  </a:lnTo>
                  <a:lnTo>
                    <a:pt x="1866962" y="52726"/>
                  </a:lnTo>
                  <a:lnTo>
                    <a:pt x="1833134" y="92854"/>
                  </a:lnTo>
                  <a:lnTo>
                    <a:pt x="1798103" y="131276"/>
                  </a:lnTo>
                  <a:lnTo>
                    <a:pt x="1761919" y="167968"/>
                  </a:lnTo>
                  <a:lnTo>
                    <a:pt x="1724631" y="202903"/>
                  </a:lnTo>
                  <a:lnTo>
                    <a:pt x="1686287" y="236055"/>
                  </a:lnTo>
                  <a:lnTo>
                    <a:pt x="1646937" y="267399"/>
                  </a:lnTo>
                  <a:lnTo>
                    <a:pt x="1606630" y="296909"/>
                  </a:lnTo>
                  <a:lnTo>
                    <a:pt x="1565414" y="324558"/>
                  </a:lnTo>
                  <a:lnTo>
                    <a:pt x="1523339" y="350321"/>
                  </a:lnTo>
                  <a:lnTo>
                    <a:pt x="1480454" y="374171"/>
                  </a:lnTo>
                  <a:lnTo>
                    <a:pt x="1436808" y="396084"/>
                  </a:lnTo>
                  <a:lnTo>
                    <a:pt x="1392450" y="416033"/>
                  </a:lnTo>
                  <a:lnTo>
                    <a:pt x="1347428" y="433991"/>
                  </a:lnTo>
                  <a:lnTo>
                    <a:pt x="1301792" y="449934"/>
                  </a:lnTo>
                  <a:lnTo>
                    <a:pt x="1255591" y="463836"/>
                  </a:lnTo>
                  <a:lnTo>
                    <a:pt x="1208874" y="475669"/>
                  </a:lnTo>
                  <a:lnTo>
                    <a:pt x="1161690" y="485410"/>
                  </a:lnTo>
                  <a:lnTo>
                    <a:pt x="1114088" y="493030"/>
                  </a:lnTo>
                  <a:lnTo>
                    <a:pt x="1066117" y="498506"/>
                  </a:lnTo>
                  <a:lnTo>
                    <a:pt x="1017826" y="501810"/>
                  </a:lnTo>
                  <a:lnTo>
                    <a:pt x="969263" y="502918"/>
                  </a:lnTo>
                  <a:lnTo>
                    <a:pt x="920532" y="501804"/>
                  </a:lnTo>
                  <a:lnTo>
                    <a:pt x="872079" y="498481"/>
                  </a:lnTo>
                  <a:lnTo>
                    <a:pt x="823954" y="492974"/>
                  </a:lnTo>
                  <a:lnTo>
                    <a:pt x="776206" y="485310"/>
                  </a:lnTo>
                  <a:lnTo>
                    <a:pt x="728884" y="475515"/>
                  </a:lnTo>
                  <a:lnTo>
                    <a:pt x="682036" y="463614"/>
                  </a:lnTo>
                  <a:lnTo>
                    <a:pt x="635711" y="449634"/>
                  </a:lnTo>
                  <a:lnTo>
                    <a:pt x="589959" y="433601"/>
                  </a:lnTo>
                  <a:lnTo>
                    <a:pt x="544829" y="415540"/>
                  </a:lnTo>
                  <a:lnTo>
                    <a:pt x="500369" y="395478"/>
                  </a:lnTo>
                  <a:lnTo>
                    <a:pt x="456628" y="373441"/>
                  </a:lnTo>
                  <a:lnTo>
                    <a:pt x="413656" y="349455"/>
                  </a:lnTo>
                  <a:lnTo>
                    <a:pt x="371500" y="323546"/>
                  </a:lnTo>
                  <a:lnTo>
                    <a:pt x="330211" y="295740"/>
                  </a:lnTo>
                  <a:lnTo>
                    <a:pt x="289838" y="266063"/>
                  </a:lnTo>
                  <a:lnTo>
                    <a:pt x="250428" y="234541"/>
                  </a:lnTo>
                  <a:lnTo>
                    <a:pt x="212031" y="201200"/>
                  </a:lnTo>
                  <a:lnTo>
                    <a:pt x="174696" y="166067"/>
                  </a:lnTo>
                  <a:lnTo>
                    <a:pt x="138473" y="129166"/>
                  </a:lnTo>
                  <a:lnTo>
                    <a:pt x="103409" y="90525"/>
                  </a:lnTo>
                  <a:lnTo>
                    <a:pt x="69554" y="50170"/>
                  </a:lnTo>
                  <a:lnTo>
                    <a:pt x="36957" y="8126"/>
                  </a:lnTo>
                  <a:lnTo>
                    <a:pt x="32460" y="3798"/>
                  </a:lnTo>
                  <a:lnTo>
                    <a:pt x="26892" y="1029"/>
                  </a:lnTo>
                  <a:lnTo>
                    <a:pt x="2070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390126" y="2093722"/>
            <a:ext cx="1160780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10"/>
              </a:spcBef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Spouse 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Work</a:t>
            </a:r>
            <a:r>
              <a:rPr sz="1500" b="1" spc="-9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Permit Eligibility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87780" y="1289303"/>
            <a:ext cx="2490470" cy="3934460"/>
            <a:chOff x="1187780" y="1289303"/>
            <a:chExt cx="2490470" cy="3934460"/>
          </a:xfrm>
        </p:grpSpPr>
        <p:sp>
          <p:nvSpPr>
            <p:cNvPr id="18" name="object 18"/>
            <p:cNvSpPr/>
            <p:nvPr/>
          </p:nvSpPr>
          <p:spPr>
            <a:xfrm>
              <a:off x="1188720" y="1289303"/>
              <a:ext cx="1926589" cy="1554480"/>
            </a:xfrm>
            <a:custGeom>
              <a:avLst/>
              <a:gdLst/>
              <a:ahLst/>
              <a:cxnLst/>
              <a:rect l="l" t="t" r="r" b="b"/>
              <a:pathLst>
                <a:path w="1926589" h="1554480">
                  <a:moveTo>
                    <a:pt x="963168" y="0"/>
                  </a:moveTo>
                  <a:lnTo>
                    <a:pt x="910316" y="1150"/>
                  </a:lnTo>
                  <a:lnTo>
                    <a:pt x="858209" y="4560"/>
                  </a:lnTo>
                  <a:lnTo>
                    <a:pt x="806922" y="10172"/>
                  </a:lnTo>
                  <a:lnTo>
                    <a:pt x="756527" y="17926"/>
                  </a:lnTo>
                  <a:lnTo>
                    <a:pt x="707098" y="27763"/>
                  </a:lnTo>
                  <a:lnTo>
                    <a:pt x="658709" y="39624"/>
                  </a:lnTo>
                  <a:lnTo>
                    <a:pt x="611432" y="53448"/>
                  </a:lnTo>
                  <a:lnTo>
                    <a:pt x="565341" y="69178"/>
                  </a:lnTo>
                  <a:lnTo>
                    <a:pt x="520510" y="86753"/>
                  </a:lnTo>
                  <a:lnTo>
                    <a:pt x="477011" y="106115"/>
                  </a:lnTo>
                  <a:lnTo>
                    <a:pt x="434919" y="127204"/>
                  </a:lnTo>
                  <a:lnTo>
                    <a:pt x="394307" y="149961"/>
                  </a:lnTo>
                  <a:lnTo>
                    <a:pt x="355248" y="174327"/>
                  </a:lnTo>
                  <a:lnTo>
                    <a:pt x="317815" y="200242"/>
                  </a:lnTo>
                  <a:lnTo>
                    <a:pt x="282082" y="227647"/>
                  </a:lnTo>
                  <a:lnTo>
                    <a:pt x="248123" y="256483"/>
                  </a:lnTo>
                  <a:lnTo>
                    <a:pt x="216010" y="286691"/>
                  </a:lnTo>
                  <a:lnTo>
                    <a:pt x="185818" y="318211"/>
                  </a:lnTo>
                  <a:lnTo>
                    <a:pt x="157619" y="350984"/>
                  </a:lnTo>
                  <a:lnTo>
                    <a:pt x="131487" y="384951"/>
                  </a:lnTo>
                  <a:lnTo>
                    <a:pt x="107495" y="420052"/>
                  </a:lnTo>
                  <a:lnTo>
                    <a:pt x="85717" y="456229"/>
                  </a:lnTo>
                  <a:lnTo>
                    <a:pt x="66227" y="493421"/>
                  </a:lnTo>
                  <a:lnTo>
                    <a:pt x="49097" y="531571"/>
                  </a:lnTo>
                  <a:lnTo>
                    <a:pt x="34401" y="570618"/>
                  </a:lnTo>
                  <a:lnTo>
                    <a:pt x="22212" y="610503"/>
                  </a:lnTo>
                  <a:lnTo>
                    <a:pt x="12604" y="651167"/>
                  </a:lnTo>
                  <a:lnTo>
                    <a:pt x="5650" y="692550"/>
                  </a:lnTo>
                  <a:lnTo>
                    <a:pt x="1424" y="734594"/>
                  </a:lnTo>
                  <a:lnTo>
                    <a:pt x="0" y="777240"/>
                  </a:lnTo>
                  <a:lnTo>
                    <a:pt x="1424" y="819885"/>
                  </a:lnTo>
                  <a:lnTo>
                    <a:pt x="5650" y="861929"/>
                  </a:lnTo>
                  <a:lnTo>
                    <a:pt x="12604" y="903312"/>
                  </a:lnTo>
                  <a:lnTo>
                    <a:pt x="22212" y="943976"/>
                  </a:lnTo>
                  <a:lnTo>
                    <a:pt x="34401" y="983861"/>
                  </a:lnTo>
                  <a:lnTo>
                    <a:pt x="49097" y="1022908"/>
                  </a:lnTo>
                  <a:lnTo>
                    <a:pt x="66227" y="1061058"/>
                  </a:lnTo>
                  <a:lnTo>
                    <a:pt x="85717" y="1098250"/>
                  </a:lnTo>
                  <a:lnTo>
                    <a:pt x="107495" y="1134427"/>
                  </a:lnTo>
                  <a:lnTo>
                    <a:pt x="131487" y="1169528"/>
                  </a:lnTo>
                  <a:lnTo>
                    <a:pt x="157619" y="1203495"/>
                  </a:lnTo>
                  <a:lnTo>
                    <a:pt x="185818" y="1236268"/>
                  </a:lnTo>
                  <a:lnTo>
                    <a:pt x="216010" y="1267788"/>
                  </a:lnTo>
                  <a:lnTo>
                    <a:pt x="248123" y="1297996"/>
                  </a:lnTo>
                  <a:lnTo>
                    <a:pt x="282082" y="1326832"/>
                  </a:lnTo>
                  <a:lnTo>
                    <a:pt x="317815" y="1354237"/>
                  </a:lnTo>
                  <a:lnTo>
                    <a:pt x="355248" y="1380152"/>
                  </a:lnTo>
                  <a:lnTo>
                    <a:pt x="394307" y="1404518"/>
                  </a:lnTo>
                  <a:lnTo>
                    <a:pt x="434919" y="1427275"/>
                  </a:lnTo>
                  <a:lnTo>
                    <a:pt x="477012" y="1448364"/>
                  </a:lnTo>
                  <a:lnTo>
                    <a:pt x="520510" y="1467726"/>
                  </a:lnTo>
                  <a:lnTo>
                    <a:pt x="565341" y="1485301"/>
                  </a:lnTo>
                  <a:lnTo>
                    <a:pt x="611432" y="1501031"/>
                  </a:lnTo>
                  <a:lnTo>
                    <a:pt x="658709" y="1514856"/>
                  </a:lnTo>
                  <a:lnTo>
                    <a:pt x="707098" y="1526716"/>
                  </a:lnTo>
                  <a:lnTo>
                    <a:pt x="756527" y="1536553"/>
                  </a:lnTo>
                  <a:lnTo>
                    <a:pt x="806922" y="1544307"/>
                  </a:lnTo>
                  <a:lnTo>
                    <a:pt x="858209" y="1549919"/>
                  </a:lnTo>
                  <a:lnTo>
                    <a:pt x="910316" y="1553329"/>
                  </a:lnTo>
                  <a:lnTo>
                    <a:pt x="963168" y="1554480"/>
                  </a:lnTo>
                  <a:lnTo>
                    <a:pt x="1016019" y="1553329"/>
                  </a:lnTo>
                  <a:lnTo>
                    <a:pt x="1068126" y="1549919"/>
                  </a:lnTo>
                  <a:lnTo>
                    <a:pt x="1119413" y="1544307"/>
                  </a:lnTo>
                  <a:lnTo>
                    <a:pt x="1169808" y="1536553"/>
                  </a:lnTo>
                  <a:lnTo>
                    <a:pt x="1219237" y="1526716"/>
                  </a:lnTo>
                  <a:lnTo>
                    <a:pt x="1267626" y="1514856"/>
                  </a:lnTo>
                  <a:lnTo>
                    <a:pt x="1314903" y="1501031"/>
                  </a:lnTo>
                  <a:lnTo>
                    <a:pt x="1360994" y="1485301"/>
                  </a:lnTo>
                  <a:lnTo>
                    <a:pt x="1405825" y="1467726"/>
                  </a:lnTo>
                  <a:lnTo>
                    <a:pt x="1449324" y="1448364"/>
                  </a:lnTo>
                  <a:lnTo>
                    <a:pt x="1491416" y="1427275"/>
                  </a:lnTo>
                  <a:lnTo>
                    <a:pt x="1532028" y="1404518"/>
                  </a:lnTo>
                  <a:lnTo>
                    <a:pt x="1571087" y="1380152"/>
                  </a:lnTo>
                  <a:lnTo>
                    <a:pt x="1608520" y="1354237"/>
                  </a:lnTo>
                  <a:lnTo>
                    <a:pt x="1644253" y="1326832"/>
                  </a:lnTo>
                  <a:lnTo>
                    <a:pt x="1678212" y="1297996"/>
                  </a:lnTo>
                  <a:lnTo>
                    <a:pt x="1710325" y="1267788"/>
                  </a:lnTo>
                  <a:lnTo>
                    <a:pt x="1740517" y="1236268"/>
                  </a:lnTo>
                  <a:lnTo>
                    <a:pt x="1768716" y="1203495"/>
                  </a:lnTo>
                  <a:lnTo>
                    <a:pt x="1794848" y="1169528"/>
                  </a:lnTo>
                  <a:lnTo>
                    <a:pt x="1818840" y="1134427"/>
                  </a:lnTo>
                  <a:lnTo>
                    <a:pt x="1840618" y="1098250"/>
                  </a:lnTo>
                  <a:lnTo>
                    <a:pt x="1860108" y="1061058"/>
                  </a:lnTo>
                  <a:lnTo>
                    <a:pt x="1877238" y="1022908"/>
                  </a:lnTo>
                  <a:lnTo>
                    <a:pt x="1891934" y="983861"/>
                  </a:lnTo>
                  <a:lnTo>
                    <a:pt x="1904123" y="943976"/>
                  </a:lnTo>
                  <a:lnTo>
                    <a:pt x="1913731" y="903312"/>
                  </a:lnTo>
                  <a:lnTo>
                    <a:pt x="1920685" y="861929"/>
                  </a:lnTo>
                  <a:lnTo>
                    <a:pt x="1924911" y="819885"/>
                  </a:lnTo>
                  <a:lnTo>
                    <a:pt x="1926336" y="777240"/>
                  </a:lnTo>
                  <a:lnTo>
                    <a:pt x="1924911" y="734594"/>
                  </a:lnTo>
                  <a:lnTo>
                    <a:pt x="1920685" y="692550"/>
                  </a:lnTo>
                  <a:lnTo>
                    <a:pt x="1913731" y="651167"/>
                  </a:lnTo>
                  <a:lnTo>
                    <a:pt x="1904123" y="610503"/>
                  </a:lnTo>
                  <a:lnTo>
                    <a:pt x="1891934" y="570618"/>
                  </a:lnTo>
                  <a:lnTo>
                    <a:pt x="1877238" y="531571"/>
                  </a:lnTo>
                  <a:lnTo>
                    <a:pt x="1860108" y="493421"/>
                  </a:lnTo>
                  <a:lnTo>
                    <a:pt x="1840618" y="456229"/>
                  </a:lnTo>
                  <a:lnTo>
                    <a:pt x="1818840" y="420052"/>
                  </a:lnTo>
                  <a:lnTo>
                    <a:pt x="1794848" y="384951"/>
                  </a:lnTo>
                  <a:lnTo>
                    <a:pt x="1768716" y="350984"/>
                  </a:lnTo>
                  <a:lnTo>
                    <a:pt x="1740517" y="318211"/>
                  </a:lnTo>
                  <a:lnTo>
                    <a:pt x="1710325" y="286691"/>
                  </a:lnTo>
                  <a:lnTo>
                    <a:pt x="1678212" y="256483"/>
                  </a:lnTo>
                  <a:lnTo>
                    <a:pt x="1644253" y="227647"/>
                  </a:lnTo>
                  <a:lnTo>
                    <a:pt x="1608520" y="200242"/>
                  </a:lnTo>
                  <a:lnTo>
                    <a:pt x="1571087" y="174327"/>
                  </a:lnTo>
                  <a:lnTo>
                    <a:pt x="1532028" y="149961"/>
                  </a:lnTo>
                  <a:lnTo>
                    <a:pt x="1491416" y="127204"/>
                  </a:lnTo>
                  <a:lnTo>
                    <a:pt x="1449324" y="106115"/>
                  </a:lnTo>
                  <a:lnTo>
                    <a:pt x="1405825" y="86753"/>
                  </a:lnTo>
                  <a:lnTo>
                    <a:pt x="1360994" y="69178"/>
                  </a:lnTo>
                  <a:lnTo>
                    <a:pt x="1314903" y="53448"/>
                  </a:lnTo>
                  <a:lnTo>
                    <a:pt x="1267626" y="39624"/>
                  </a:lnTo>
                  <a:lnTo>
                    <a:pt x="1219237" y="27763"/>
                  </a:lnTo>
                  <a:lnTo>
                    <a:pt x="1169808" y="17926"/>
                  </a:lnTo>
                  <a:lnTo>
                    <a:pt x="1119413" y="10172"/>
                  </a:lnTo>
                  <a:lnTo>
                    <a:pt x="1068126" y="4560"/>
                  </a:lnTo>
                  <a:lnTo>
                    <a:pt x="1016019" y="1150"/>
                  </a:lnTo>
                  <a:lnTo>
                    <a:pt x="96316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25168" y="1408175"/>
              <a:ext cx="868680" cy="749935"/>
            </a:xfrm>
            <a:custGeom>
              <a:avLst/>
              <a:gdLst/>
              <a:ahLst/>
              <a:cxnLst/>
              <a:rect l="l" t="t" r="r" b="b"/>
              <a:pathLst>
                <a:path w="868680" h="749935">
                  <a:moveTo>
                    <a:pt x="434339" y="0"/>
                  </a:moveTo>
                  <a:lnTo>
                    <a:pt x="383682" y="2522"/>
                  </a:lnTo>
                  <a:lnTo>
                    <a:pt x="334742" y="9903"/>
                  </a:lnTo>
                  <a:lnTo>
                    <a:pt x="287845" y="21861"/>
                  </a:lnTo>
                  <a:lnTo>
                    <a:pt x="243317" y="38113"/>
                  </a:lnTo>
                  <a:lnTo>
                    <a:pt x="201484" y="58378"/>
                  </a:lnTo>
                  <a:lnTo>
                    <a:pt x="162672" y="82375"/>
                  </a:lnTo>
                  <a:lnTo>
                    <a:pt x="127206" y="109823"/>
                  </a:lnTo>
                  <a:lnTo>
                    <a:pt x="95412" y="140439"/>
                  </a:lnTo>
                  <a:lnTo>
                    <a:pt x="67615" y="173941"/>
                  </a:lnTo>
                  <a:lnTo>
                    <a:pt x="44142" y="210049"/>
                  </a:lnTo>
                  <a:lnTo>
                    <a:pt x="25318" y="248481"/>
                  </a:lnTo>
                  <a:lnTo>
                    <a:pt x="11469" y="288955"/>
                  </a:lnTo>
                  <a:lnTo>
                    <a:pt x="2921" y="331190"/>
                  </a:lnTo>
                  <a:lnTo>
                    <a:pt x="0" y="374903"/>
                  </a:lnTo>
                  <a:lnTo>
                    <a:pt x="2921" y="418617"/>
                  </a:lnTo>
                  <a:lnTo>
                    <a:pt x="11469" y="460852"/>
                  </a:lnTo>
                  <a:lnTo>
                    <a:pt x="25318" y="501326"/>
                  </a:lnTo>
                  <a:lnTo>
                    <a:pt x="44142" y="539758"/>
                  </a:lnTo>
                  <a:lnTo>
                    <a:pt x="67615" y="575866"/>
                  </a:lnTo>
                  <a:lnTo>
                    <a:pt x="95412" y="609368"/>
                  </a:lnTo>
                  <a:lnTo>
                    <a:pt x="127206" y="639984"/>
                  </a:lnTo>
                  <a:lnTo>
                    <a:pt x="162672" y="667432"/>
                  </a:lnTo>
                  <a:lnTo>
                    <a:pt x="201484" y="691429"/>
                  </a:lnTo>
                  <a:lnTo>
                    <a:pt x="243317" y="711694"/>
                  </a:lnTo>
                  <a:lnTo>
                    <a:pt x="287845" y="727946"/>
                  </a:lnTo>
                  <a:lnTo>
                    <a:pt x="334742" y="739904"/>
                  </a:lnTo>
                  <a:lnTo>
                    <a:pt x="383682" y="747285"/>
                  </a:lnTo>
                  <a:lnTo>
                    <a:pt x="434339" y="749808"/>
                  </a:lnTo>
                  <a:lnTo>
                    <a:pt x="484997" y="747285"/>
                  </a:lnTo>
                  <a:lnTo>
                    <a:pt x="533937" y="739904"/>
                  </a:lnTo>
                  <a:lnTo>
                    <a:pt x="580834" y="727946"/>
                  </a:lnTo>
                  <a:lnTo>
                    <a:pt x="625362" y="711694"/>
                  </a:lnTo>
                  <a:lnTo>
                    <a:pt x="667195" y="691429"/>
                  </a:lnTo>
                  <a:lnTo>
                    <a:pt x="706007" y="667432"/>
                  </a:lnTo>
                  <a:lnTo>
                    <a:pt x="741473" y="639984"/>
                  </a:lnTo>
                  <a:lnTo>
                    <a:pt x="773267" y="609368"/>
                  </a:lnTo>
                  <a:lnTo>
                    <a:pt x="801064" y="575866"/>
                  </a:lnTo>
                  <a:lnTo>
                    <a:pt x="824537" y="539758"/>
                  </a:lnTo>
                  <a:lnTo>
                    <a:pt x="843361" y="501326"/>
                  </a:lnTo>
                  <a:lnTo>
                    <a:pt x="857210" y="460852"/>
                  </a:lnTo>
                  <a:lnTo>
                    <a:pt x="865758" y="418617"/>
                  </a:lnTo>
                  <a:lnTo>
                    <a:pt x="868680" y="374903"/>
                  </a:lnTo>
                  <a:lnTo>
                    <a:pt x="865758" y="331190"/>
                  </a:lnTo>
                  <a:lnTo>
                    <a:pt x="857210" y="288955"/>
                  </a:lnTo>
                  <a:lnTo>
                    <a:pt x="843361" y="248481"/>
                  </a:lnTo>
                  <a:lnTo>
                    <a:pt x="824537" y="210049"/>
                  </a:lnTo>
                  <a:lnTo>
                    <a:pt x="801064" y="173941"/>
                  </a:lnTo>
                  <a:lnTo>
                    <a:pt x="773267" y="140439"/>
                  </a:lnTo>
                  <a:lnTo>
                    <a:pt x="741473" y="109823"/>
                  </a:lnTo>
                  <a:lnTo>
                    <a:pt x="706007" y="82375"/>
                  </a:lnTo>
                  <a:lnTo>
                    <a:pt x="667195" y="58378"/>
                  </a:lnTo>
                  <a:lnTo>
                    <a:pt x="625362" y="38113"/>
                  </a:lnTo>
                  <a:lnTo>
                    <a:pt x="580834" y="21861"/>
                  </a:lnTo>
                  <a:lnTo>
                    <a:pt x="533937" y="9903"/>
                  </a:lnTo>
                  <a:lnTo>
                    <a:pt x="484997" y="2522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BA81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27279" y="1504695"/>
              <a:ext cx="746760" cy="646430"/>
            </a:xfrm>
            <a:custGeom>
              <a:avLst/>
              <a:gdLst/>
              <a:ahLst/>
              <a:cxnLst/>
              <a:rect l="l" t="t" r="r" b="b"/>
              <a:pathLst>
                <a:path w="746760" h="646430">
                  <a:moveTo>
                    <a:pt x="133143" y="0"/>
                  </a:moveTo>
                  <a:lnTo>
                    <a:pt x="88206" y="43602"/>
                  </a:lnTo>
                  <a:lnTo>
                    <a:pt x="60451" y="79222"/>
                  </a:lnTo>
                  <a:lnTo>
                    <a:pt x="37929" y="116746"/>
                  </a:lnTo>
                  <a:lnTo>
                    <a:pt x="20632" y="155777"/>
                  </a:lnTo>
                  <a:lnTo>
                    <a:pt x="8551" y="195915"/>
                  </a:lnTo>
                  <a:lnTo>
                    <a:pt x="1677" y="236764"/>
                  </a:lnTo>
                  <a:lnTo>
                    <a:pt x="0" y="277923"/>
                  </a:lnTo>
                  <a:lnTo>
                    <a:pt x="3511" y="318995"/>
                  </a:lnTo>
                  <a:lnTo>
                    <a:pt x="12201" y="359581"/>
                  </a:lnTo>
                  <a:lnTo>
                    <a:pt x="26061" y="399282"/>
                  </a:lnTo>
                  <a:lnTo>
                    <a:pt x="45081" y="437701"/>
                  </a:lnTo>
                  <a:lnTo>
                    <a:pt x="69254" y="474438"/>
                  </a:lnTo>
                  <a:lnTo>
                    <a:pt x="98568" y="509095"/>
                  </a:lnTo>
                  <a:lnTo>
                    <a:pt x="133016" y="541274"/>
                  </a:lnTo>
                  <a:lnTo>
                    <a:pt x="171514" y="569834"/>
                  </a:lnTo>
                  <a:lnTo>
                    <a:pt x="212676" y="593855"/>
                  </a:lnTo>
                  <a:lnTo>
                    <a:pt x="256042" y="613345"/>
                  </a:lnTo>
                  <a:lnTo>
                    <a:pt x="301151" y="628311"/>
                  </a:lnTo>
                  <a:lnTo>
                    <a:pt x="347542" y="638763"/>
                  </a:lnTo>
                  <a:lnTo>
                    <a:pt x="394753" y="644710"/>
                  </a:lnTo>
                  <a:lnTo>
                    <a:pt x="442325" y="646160"/>
                  </a:lnTo>
                  <a:lnTo>
                    <a:pt x="489795" y="643121"/>
                  </a:lnTo>
                  <a:lnTo>
                    <a:pt x="536703" y="635602"/>
                  </a:lnTo>
                  <a:lnTo>
                    <a:pt x="582589" y="623612"/>
                  </a:lnTo>
                  <a:lnTo>
                    <a:pt x="626990" y="607160"/>
                  </a:lnTo>
                  <a:lnTo>
                    <a:pt x="669446" y="586254"/>
                  </a:lnTo>
                  <a:lnTo>
                    <a:pt x="709497" y="560902"/>
                  </a:lnTo>
                  <a:lnTo>
                    <a:pt x="746680" y="531113"/>
                  </a:lnTo>
                  <a:lnTo>
                    <a:pt x="709252" y="558936"/>
                  </a:lnTo>
                  <a:lnTo>
                    <a:pt x="669261" y="582478"/>
                  </a:lnTo>
                  <a:lnTo>
                    <a:pt x="627135" y="601739"/>
                  </a:lnTo>
                  <a:lnTo>
                    <a:pt x="583300" y="616719"/>
                  </a:lnTo>
                  <a:lnTo>
                    <a:pt x="538184" y="627417"/>
                  </a:lnTo>
                  <a:lnTo>
                    <a:pt x="492214" y="633834"/>
                  </a:lnTo>
                  <a:lnTo>
                    <a:pt x="445817" y="635968"/>
                  </a:lnTo>
                  <a:lnTo>
                    <a:pt x="399420" y="633820"/>
                  </a:lnTo>
                  <a:lnTo>
                    <a:pt x="353450" y="627389"/>
                  </a:lnTo>
                  <a:lnTo>
                    <a:pt x="308334" y="616676"/>
                  </a:lnTo>
                  <a:lnTo>
                    <a:pt x="264499" y="601679"/>
                  </a:lnTo>
                  <a:lnTo>
                    <a:pt x="222373" y="582399"/>
                  </a:lnTo>
                  <a:lnTo>
                    <a:pt x="182382" y="558835"/>
                  </a:lnTo>
                  <a:lnTo>
                    <a:pt x="144954" y="530987"/>
                  </a:lnTo>
                  <a:lnTo>
                    <a:pt x="110506" y="498808"/>
                  </a:lnTo>
                  <a:lnTo>
                    <a:pt x="81192" y="464151"/>
                  </a:lnTo>
                  <a:lnTo>
                    <a:pt x="57019" y="427414"/>
                  </a:lnTo>
                  <a:lnTo>
                    <a:pt x="37999" y="388995"/>
                  </a:lnTo>
                  <a:lnTo>
                    <a:pt x="24139" y="349294"/>
                  </a:lnTo>
                  <a:lnTo>
                    <a:pt x="15449" y="308708"/>
                  </a:lnTo>
                  <a:lnTo>
                    <a:pt x="11937" y="267636"/>
                  </a:lnTo>
                  <a:lnTo>
                    <a:pt x="13615" y="226477"/>
                  </a:lnTo>
                  <a:lnTo>
                    <a:pt x="20489" y="185628"/>
                  </a:lnTo>
                  <a:lnTo>
                    <a:pt x="32570" y="145490"/>
                  </a:lnTo>
                  <a:lnTo>
                    <a:pt x="49867" y="106459"/>
                  </a:lnTo>
                  <a:lnTo>
                    <a:pt x="72389" y="68935"/>
                  </a:lnTo>
                  <a:lnTo>
                    <a:pt x="100144" y="33315"/>
                  </a:lnTo>
                  <a:lnTo>
                    <a:pt x="133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87780" y="2486280"/>
              <a:ext cx="2490470" cy="2737485"/>
            </a:xfrm>
            <a:custGeom>
              <a:avLst/>
              <a:gdLst/>
              <a:ahLst/>
              <a:cxnLst/>
              <a:rect l="l" t="t" r="r" b="b"/>
              <a:pathLst>
                <a:path w="2490470" h="2737485">
                  <a:moveTo>
                    <a:pt x="20785" y="0"/>
                  </a:moveTo>
                  <a:lnTo>
                    <a:pt x="14427" y="887"/>
                  </a:lnTo>
                  <a:lnTo>
                    <a:pt x="5803" y="3427"/>
                  </a:lnTo>
                  <a:lnTo>
                    <a:pt x="0" y="11047"/>
                  </a:lnTo>
                  <a:lnTo>
                    <a:pt x="114" y="2376041"/>
                  </a:lnTo>
                  <a:lnTo>
                    <a:pt x="3382" y="2424194"/>
                  </a:lnTo>
                  <a:lnTo>
                    <a:pt x="13022" y="2470518"/>
                  </a:lnTo>
                  <a:lnTo>
                    <a:pt x="28791" y="2514344"/>
                  </a:lnTo>
                  <a:lnTo>
                    <a:pt x="50444" y="2554999"/>
                  </a:lnTo>
                  <a:lnTo>
                    <a:pt x="77736" y="2591814"/>
                  </a:lnTo>
                  <a:lnTo>
                    <a:pt x="118972" y="2630868"/>
                  </a:lnTo>
                  <a:lnTo>
                    <a:pt x="165447" y="2659457"/>
                  </a:lnTo>
                  <a:lnTo>
                    <a:pt x="215987" y="2677021"/>
                  </a:lnTo>
                  <a:lnTo>
                    <a:pt x="269417" y="2683000"/>
                  </a:lnTo>
                  <a:lnTo>
                    <a:pt x="1667179" y="2683000"/>
                  </a:lnTo>
                  <a:lnTo>
                    <a:pt x="1676226" y="2682831"/>
                  </a:lnTo>
                  <a:lnTo>
                    <a:pt x="1685261" y="2682317"/>
                  </a:lnTo>
                  <a:lnTo>
                    <a:pt x="1694272" y="2681446"/>
                  </a:lnTo>
                  <a:lnTo>
                    <a:pt x="1703247" y="2680206"/>
                  </a:lnTo>
                  <a:lnTo>
                    <a:pt x="2358567" y="2680206"/>
                  </a:lnTo>
                  <a:lnTo>
                    <a:pt x="2358567" y="2737102"/>
                  </a:lnTo>
                  <a:lnTo>
                    <a:pt x="2490393" y="2665601"/>
                  </a:lnTo>
                  <a:lnTo>
                    <a:pt x="2358694" y="2593973"/>
                  </a:lnTo>
                  <a:lnTo>
                    <a:pt x="2358694" y="2648202"/>
                  </a:lnTo>
                  <a:lnTo>
                    <a:pt x="269544" y="2648202"/>
                  </a:lnTo>
                  <a:lnTo>
                    <a:pt x="227828" y="2643810"/>
                  </a:lnTo>
                  <a:lnTo>
                    <a:pt x="188546" y="2631152"/>
                  </a:lnTo>
                  <a:lnTo>
                    <a:pt x="152360" y="2611000"/>
                  </a:lnTo>
                  <a:lnTo>
                    <a:pt x="119930" y="2584128"/>
                  </a:lnTo>
                  <a:lnTo>
                    <a:pt x="91916" y="2551310"/>
                  </a:lnTo>
                  <a:lnTo>
                    <a:pt x="68978" y="2513318"/>
                  </a:lnTo>
                  <a:lnTo>
                    <a:pt x="51777" y="2470927"/>
                  </a:lnTo>
                  <a:lnTo>
                    <a:pt x="40972" y="2424910"/>
                  </a:lnTo>
                  <a:lnTo>
                    <a:pt x="37223" y="2376041"/>
                  </a:lnTo>
                  <a:lnTo>
                    <a:pt x="37223" y="67562"/>
                  </a:lnTo>
                  <a:lnTo>
                    <a:pt x="67396" y="104011"/>
                  </a:lnTo>
                  <a:lnTo>
                    <a:pt x="98865" y="139423"/>
                  </a:lnTo>
                  <a:lnTo>
                    <a:pt x="131598" y="173769"/>
                  </a:lnTo>
                  <a:lnTo>
                    <a:pt x="165557" y="207018"/>
                  </a:lnTo>
                  <a:lnTo>
                    <a:pt x="200710" y="239139"/>
                  </a:lnTo>
                  <a:lnTo>
                    <a:pt x="236222" y="269286"/>
                  </a:lnTo>
                  <a:lnTo>
                    <a:pt x="272884" y="298114"/>
                  </a:lnTo>
                  <a:lnTo>
                    <a:pt x="310661" y="325594"/>
                  </a:lnTo>
                  <a:lnTo>
                    <a:pt x="349517" y="351698"/>
                  </a:lnTo>
                  <a:lnTo>
                    <a:pt x="389417" y="376398"/>
                  </a:lnTo>
                  <a:lnTo>
                    <a:pt x="430326" y="399667"/>
                  </a:lnTo>
                  <a:lnTo>
                    <a:pt x="476792" y="423552"/>
                  </a:lnTo>
                  <a:lnTo>
                    <a:pt x="523834" y="445190"/>
                  </a:lnTo>
                  <a:lnTo>
                    <a:pt x="571429" y="464574"/>
                  </a:lnTo>
                  <a:lnTo>
                    <a:pt x="619555" y="481700"/>
                  </a:lnTo>
                  <a:lnTo>
                    <a:pt x="668191" y="496561"/>
                  </a:lnTo>
                  <a:lnTo>
                    <a:pt x="717313" y="509151"/>
                  </a:lnTo>
                  <a:lnTo>
                    <a:pt x="766899" y="519464"/>
                  </a:lnTo>
                  <a:lnTo>
                    <a:pt x="816928" y="527496"/>
                  </a:lnTo>
                  <a:lnTo>
                    <a:pt x="867376" y="533240"/>
                  </a:lnTo>
                  <a:lnTo>
                    <a:pt x="918221" y="536691"/>
                  </a:lnTo>
                  <a:lnTo>
                    <a:pt x="969441" y="537843"/>
                  </a:lnTo>
                  <a:lnTo>
                    <a:pt x="1020523" y="536697"/>
                  </a:lnTo>
                  <a:lnTo>
                    <a:pt x="1071230" y="533266"/>
                  </a:lnTo>
                  <a:lnTo>
                    <a:pt x="1121539" y="527556"/>
                  </a:lnTo>
                  <a:lnTo>
                    <a:pt x="1171429" y="519571"/>
                  </a:lnTo>
                  <a:lnTo>
                    <a:pt x="1220877" y="509320"/>
                  </a:lnTo>
                  <a:lnTo>
                    <a:pt x="1269861" y="496808"/>
                  </a:lnTo>
                  <a:lnTo>
                    <a:pt x="1318357" y="482041"/>
                  </a:lnTo>
                  <a:lnTo>
                    <a:pt x="1366345" y="465026"/>
                  </a:lnTo>
                  <a:lnTo>
                    <a:pt x="1413802" y="445770"/>
                  </a:lnTo>
                  <a:lnTo>
                    <a:pt x="1460705" y="424277"/>
                  </a:lnTo>
                  <a:lnTo>
                    <a:pt x="1507032" y="400556"/>
                  </a:lnTo>
                  <a:lnTo>
                    <a:pt x="1547824" y="377414"/>
                  </a:lnTo>
                  <a:lnTo>
                    <a:pt x="1587621" y="352841"/>
                  </a:lnTo>
                  <a:lnTo>
                    <a:pt x="1626381" y="326864"/>
                  </a:lnTo>
                  <a:lnTo>
                    <a:pt x="1664061" y="299511"/>
                  </a:lnTo>
                  <a:lnTo>
                    <a:pt x="1700619" y="270810"/>
                  </a:lnTo>
                  <a:lnTo>
                    <a:pt x="1736013" y="240790"/>
                  </a:lnTo>
                  <a:lnTo>
                    <a:pt x="1771215" y="208822"/>
                  </a:lnTo>
                  <a:lnTo>
                    <a:pt x="1805179" y="175733"/>
                  </a:lnTo>
                  <a:lnTo>
                    <a:pt x="1837887" y="141559"/>
                  </a:lnTo>
                  <a:lnTo>
                    <a:pt x="1869321" y="106336"/>
                  </a:lnTo>
                  <a:lnTo>
                    <a:pt x="1899462" y="70102"/>
                  </a:lnTo>
                  <a:lnTo>
                    <a:pt x="1899462" y="2279902"/>
                  </a:lnTo>
                  <a:lnTo>
                    <a:pt x="1880521" y="2290496"/>
                  </a:lnTo>
                  <a:lnTo>
                    <a:pt x="1867855" y="2306556"/>
                  </a:lnTo>
                  <a:lnTo>
                    <a:pt x="1862547" y="2325925"/>
                  </a:lnTo>
                  <a:lnTo>
                    <a:pt x="1865680" y="2346450"/>
                  </a:lnTo>
                  <a:lnTo>
                    <a:pt x="1876948" y="2364253"/>
                  </a:lnTo>
                  <a:lnTo>
                    <a:pt x="1894001" y="2376199"/>
                  </a:lnTo>
                  <a:lnTo>
                    <a:pt x="1914579" y="2381240"/>
                  </a:lnTo>
                  <a:lnTo>
                    <a:pt x="1936419" y="2378327"/>
                  </a:lnTo>
                  <a:lnTo>
                    <a:pt x="1955289" y="2367659"/>
                  </a:lnTo>
                  <a:lnTo>
                    <a:pt x="1967931" y="2351561"/>
                  </a:lnTo>
                  <a:lnTo>
                    <a:pt x="1973263" y="2332178"/>
                  </a:lnTo>
                  <a:lnTo>
                    <a:pt x="1970201" y="2311652"/>
                  </a:lnTo>
                  <a:lnTo>
                    <a:pt x="1964780" y="2301154"/>
                  </a:lnTo>
                  <a:lnTo>
                    <a:pt x="1957120" y="2292157"/>
                  </a:lnTo>
                  <a:lnTo>
                    <a:pt x="1947556" y="2284970"/>
                  </a:lnTo>
                  <a:lnTo>
                    <a:pt x="1936419" y="2279902"/>
                  </a:lnTo>
                  <a:lnTo>
                    <a:pt x="1936546" y="13841"/>
                  </a:lnTo>
                  <a:lnTo>
                    <a:pt x="1930704" y="6348"/>
                  </a:lnTo>
                  <a:lnTo>
                    <a:pt x="1922068" y="3681"/>
                  </a:lnTo>
                  <a:lnTo>
                    <a:pt x="1915716" y="2776"/>
                  </a:lnTo>
                  <a:lnTo>
                    <a:pt x="1909543" y="3776"/>
                  </a:lnTo>
                  <a:lnTo>
                    <a:pt x="1904012" y="6538"/>
                  </a:lnTo>
                  <a:lnTo>
                    <a:pt x="1899589" y="10920"/>
                  </a:lnTo>
                  <a:lnTo>
                    <a:pt x="1867013" y="52726"/>
                  </a:lnTo>
                  <a:lnTo>
                    <a:pt x="1833184" y="92854"/>
                  </a:lnTo>
                  <a:lnTo>
                    <a:pt x="1798154" y="131276"/>
                  </a:lnTo>
                  <a:lnTo>
                    <a:pt x="1761970" y="167968"/>
                  </a:lnTo>
                  <a:lnTo>
                    <a:pt x="1724681" y="202903"/>
                  </a:lnTo>
                  <a:lnTo>
                    <a:pt x="1686338" y="236055"/>
                  </a:lnTo>
                  <a:lnTo>
                    <a:pt x="1646988" y="267399"/>
                  </a:lnTo>
                  <a:lnTo>
                    <a:pt x="1606681" y="296909"/>
                  </a:lnTo>
                  <a:lnTo>
                    <a:pt x="1565465" y="324558"/>
                  </a:lnTo>
                  <a:lnTo>
                    <a:pt x="1523390" y="350321"/>
                  </a:lnTo>
                  <a:lnTo>
                    <a:pt x="1480505" y="374171"/>
                  </a:lnTo>
                  <a:lnTo>
                    <a:pt x="1436859" y="396084"/>
                  </a:lnTo>
                  <a:lnTo>
                    <a:pt x="1392500" y="416033"/>
                  </a:lnTo>
                  <a:lnTo>
                    <a:pt x="1347479" y="433991"/>
                  </a:lnTo>
                  <a:lnTo>
                    <a:pt x="1301843" y="449934"/>
                  </a:lnTo>
                  <a:lnTo>
                    <a:pt x="1255642" y="463836"/>
                  </a:lnTo>
                  <a:lnTo>
                    <a:pt x="1208925" y="475669"/>
                  </a:lnTo>
                  <a:lnTo>
                    <a:pt x="1161741" y="485410"/>
                  </a:lnTo>
                  <a:lnTo>
                    <a:pt x="1114139" y="493030"/>
                  </a:lnTo>
                  <a:lnTo>
                    <a:pt x="1066168" y="498506"/>
                  </a:lnTo>
                  <a:lnTo>
                    <a:pt x="1017877" y="501810"/>
                  </a:lnTo>
                  <a:lnTo>
                    <a:pt x="969314" y="502918"/>
                  </a:lnTo>
                  <a:lnTo>
                    <a:pt x="920583" y="501804"/>
                  </a:lnTo>
                  <a:lnTo>
                    <a:pt x="872130" y="498481"/>
                  </a:lnTo>
                  <a:lnTo>
                    <a:pt x="824005" y="492974"/>
                  </a:lnTo>
                  <a:lnTo>
                    <a:pt x="776257" y="485310"/>
                  </a:lnTo>
                  <a:lnTo>
                    <a:pt x="728934" y="475515"/>
                  </a:lnTo>
                  <a:lnTo>
                    <a:pt x="682085" y="463614"/>
                  </a:lnTo>
                  <a:lnTo>
                    <a:pt x="635760" y="449634"/>
                  </a:lnTo>
                  <a:lnTo>
                    <a:pt x="590008" y="433601"/>
                  </a:lnTo>
                  <a:lnTo>
                    <a:pt x="544876" y="415540"/>
                  </a:lnTo>
                  <a:lnTo>
                    <a:pt x="500415" y="395478"/>
                  </a:lnTo>
                  <a:lnTo>
                    <a:pt x="456672" y="373441"/>
                  </a:lnTo>
                  <a:lnTo>
                    <a:pt x="413698" y="349455"/>
                  </a:lnTo>
                  <a:lnTo>
                    <a:pt x="371541" y="323546"/>
                  </a:lnTo>
                  <a:lnTo>
                    <a:pt x="330249" y="295740"/>
                  </a:lnTo>
                  <a:lnTo>
                    <a:pt x="289872" y="266063"/>
                  </a:lnTo>
                  <a:lnTo>
                    <a:pt x="250459" y="234541"/>
                  </a:lnTo>
                  <a:lnTo>
                    <a:pt x="212059" y="201200"/>
                  </a:lnTo>
                  <a:lnTo>
                    <a:pt x="174719" y="166067"/>
                  </a:lnTo>
                  <a:lnTo>
                    <a:pt x="138491" y="129166"/>
                  </a:lnTo>
                  <a:lnTo>
                    <a:pt x="103421" y="90525"/>
                  </a:lnTo>
                  <a:lnTo>
                    <a:pt x="69560" y="50170"/>
                  </a:lnTo>
                  <a:lnTo>
                    <a:pt x="36957" y="8126"/>
                  </a:lnTo>
                  <a:lnTo>
                    <a:pt x="32506" y="3798"/>
                  </a:lnTo>
                  <a:lnTo>
                    <a:pt x="26963" y="1029"/>
                  </a:lnTo>
                  <a:lnTo>
                    <a:pt x="2078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376552" y="3095320"/>
            <a:ext cx="156400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Graduates (Bachelor’s/Master’s)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remain</a:t>
            </a:r>
            <a:r>
              <a:rPr sz="1400" spc="-8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eligible</a:t>
            </a:r>
            <a:r>
              <a:rPr sz="1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for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PGWP</a:t>
            </a:r>
            <a:r>
              <a:rPr sz="1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irrespective</a:t>
            </a:r>
            <a:r>
              <a:rPr sz="1400" spc="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of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any</a:t>
            </a:r>
            <a:r>
              <a:rPr sz="14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field</a:t>
            </a:r>
            <a:r>
              <a:rPr sz="14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of</a:t>
            </a:r>
            <a:r>
              <a:rPr sz="14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study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947545" y="1576323"/>
            <a:ext cx="436245" cy="361315"/>
          </a:xfrm>
          <a:custGeom>
            <a:avLst/>
            <a:gdLst/>
            <a:ahLst/>
            <a:cxnLst/>
            <a:rect l="l" t="t" r="r" b="b"/>
            <a:pathLst>
              <a:path w="436244" h="361314">
                <a:moveTo>
                  <a:pt x="300062" y="82169"/>
                </a:moveTo>
                <a:lnTo>
                  <a:pt x="131445" y="82169"/>
                </a:lnTo>
                <a:lnTo>
                  <a:pt x="128143" y="82423"/>
                </a:lnTo>
                <a:lnTo>
                  <a:pt x="300062" y="82423"/>
                </a:lnTo>
                <a:lnTo>
                  <a:pt x="300062" y="82169"/>
                </a:lnTo>
                <a:close/>
              </a:path>
              <a:path w="436244" h="361314">
                <a:moveTo>
                  <a:pt x="318897" y="17145"/>
                </a:moveTo>
                <a:lnTo>
                  <a:pt x="316484" y="10922"/>
                </a:lnTo>
                <a:lnTo>
                  <a:pt x="311404" y="6096"/>
                </a:lnTo>
                <a:lnTo>
                  <a:pt x="304673" y="381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661"/>
                </a:lnTo>
                <a:lnTo>
                  <a:pt x="234950" y="33655"/>
                </a:lnTo>
                <a:lnTo>
                  <a:pt x="189420" y="49695"/>
                </a:lnTo>
                <a:lnTo>
                  <a:pt x="141605" y="60198"/>
                </a:lnTo>
                <a:lnTo>
                  <a:pt x="100888" y="63093"/>
                </a:lnTo>
                <a:lnTo>
                  <a:pt x="62103" y="63246"/>
                </a:lnTo>
                <a:lnTo>
                  <a:pt x="53911" y="64490"/>
                </a:lnTo>
                <a:lnTo>
                  <a:pt x="35852" y="82169"/>
                </a:lnTo>
                <a:lnTo>
                  <a:pt x="131445" y="82169"/>
                </a:lnTo>
                <a:lnTo>
                  <a:pt x="177927" y="74079"/>
                </a:lnTo>
                <a:lnTo>
                  <a:pt x="222504" y="60452"/>
                </a:lnTo>
                <a:lnTo>
                  <a:pt x="259689" y="44678"/>
                </a:lnTo>
                <a:lnTo>
                  <a:pt x="294513" y="25654"/>
                </a:lnTo>
                <a:lnTo>
                  <a:pt x="295529" y="25019"/>
                </a:lnTo>
                <a:lnTo>
                  <a:pt x="296672" y="24511"/>
                </a:lnTo>
                <a:lnTo>
                  <a:pt x="297688" y="23749"/>
                </a:lnTo>
                <a:lnTo>
                  <a:pt x="299021" y="22860"/>
                </a:lnTo>
                <a:lnTo>
                  <a:pt x="300101" y="22860"/>
                </a:lnTo>
                <a:lnTo>
                  <a:pt x="300062" y="82169"/>
                </a:lnTo>
                <a:lnTo>
                  <a:pt x="318389" y="82169"/>
                </a:lnTo>
                <a:lnTo>
                  <a:pt x="318439" y="22860"/>
                </a:lnTo>
                <a:lnTo>
                  <a:pt x="318897" y="17145"/>
                </a:lnTo>
                <a:close/>
              </a:path>
              <a:path w="436244" h="361314">
                <a:moveTo>
                  <a:pt x="362712" y="138430"/>
                </a:moveTo>
                <a:lnTo>
                  <a:pt x="344258" y="100647"/>
                </a:lnTo>
                <a:lnTo>
                  <a:pt x="344258" y="144970"/>
                </a:lnTo>
                <a:lnTo>
                  <a:pt x="342595" y="155892"/>
                </a:lnTo>
                <a:lnTo>
                  <a:pt x="342519" y="156400"/>
                </a:lnTo>
                <a:lnTo>
                  <a:pt x="337667" y="166662"/>
                </a:lnTo>
                <a:lnTo>
                  <a:pt x="330415" y="174688"/>
                </a:lnTo>
                <a:lnTo>
                  <a:pt x="321195" y="179705"/>
                </a:lnTo>
                <a:lnTo>
                  <a:pt x="321564" y="179705"/>
                </a:lnTo>
                <a:lnTo>
                  <a:pt x="318897" y="180467"/>
                </a:lnTo>
                <a:lnTo>
                  <a:pt x="318503" y="179705"/>
                </a:lnTo>
                <a:lnTo>
                  <a:pt x="318389" y="109347"/>
                </a:lnTo>
                <a:lnTo>
                  <a:pt x="319024" y="108331"/>
                </a:lnTo>
                <a:lnTo>
                  <a:pt x="321818" y="109347"/>
                </a:lnTo>
                <a:lnTo>
                  <a:pt x="344093" y="143383"/>
                </a:lnTo>
                <a:lnTo>
                  <a:pt x="344258" y="144970"/>
                </a:lnTo>
                <a:lnTo>
                  <a:pt x="344258" y="100647"/>
                </a:lnTo>
                <a:lnTo>
                  <a:pt x="319151" y="87630"/>
                </a:lnTo>
                <a:lnTo>
                  <a:pt x="318389" y="86106"/>
                </a:lnTo>
                <a:lnTo>
                  <a:pt x="318389" y="82423"/>
                </a:lnTo>
                <a:lnTo>
                  <a:pt x="300062" y="82423"/>
                </a:lnTo>
                <a:lnTo>
                  <a:pt x="299974" y="265938"/>
                </a:lnTo>
                <a:lnTo>
                  <a:pt x="298958" y="266319"/>
                </a:lnTo>
                <a:lnTo>
                  <a:pt x="296672" y="265049"/>
                </a:lnTo>
                <a:lnTo>
                  <a:pt x="297002" y="265049"/>
                </a:lnTo>
                <a:lnTo>
                  <a:pt x="286385" y="258597"/>
                </a:lnTo>
                <a:lnTo>
                  <a:pt x="230543" y="231419"/>
                </a:lnTo>
                <a:lnTo>
                  <a:pt x="181800" y="215950"/>
                </a:lnTo>
                <a:lnTo>
                  <a:pt x="142976" y="208318"/>
                </a:lnTo>
                <a:lnTo>
                  <a:pt x="129413" y="206629"/>
                </a:lnTo>
                <a:lnTo>
                  <a:pt x="127635" y="206375"/>
                </a:lnTo>
                <a:lnTo>
                  <a:pt x="126619" y="205613"/>
                </a:lnTo>
                <a:lnTo>
                  <a:pt x="126631" y="205232"/>
                </a:lnTo>
                <a:lnTo>
                  <a:pt x="126746" y="84074"/>
                </a:lnTo>
                <a:lnTo>
                  <a:pt x="126746" y="83693"/>
                </a:lnTo>
                <a:lnTo>
                  <a:pt x="128143" y="82423"/>
                </a:lnTo>
                <a:lnTo>
                  <a:pt x="109728" y="82423"/>
                </a:lnTo>
                <a:lnTo>
                  <a:pt x="109728" y="226187"/>
                </a:lnTo>
                <a:lnTo>
                  <a:pt x="109728" y="340741"/>
                </a:lnTo>
                <a:lnTo>
                  <a:pt x="107696" y="342900"/>
                </a:lnTo>
                <a:lnTo>
                  <a:pt x="77597" y="342900"/>
                </a:lnTo>
                <a:lnTo>
                  <a:pt x="75692" y="340741"/>
                </a:lnTo>
                <a:lnTo>
                  <a:pt x="75692" y="223901"/>
                </a:lnTo>
                <a:lnTo>
                  <a:pt x="107569" y="223901"/>
                </a:lnTo>
                <a:lnTo>
                  <a:pt x="108458" y="224790"/>
                </a:lnTo>
                <a:lnTo>
                  <a:pt x="108839" y="225298"/>
                </a:lnTo>
                <a:lnTo>
                  <a:pt x="109728" y="226187"/>
                </a:lnTo>
                <a:lnTo>
                  <a:pt x="109728" y="82423"/>
                </a:lnTo>
                <a:lnTo>
                  <a:pt x="108458" y="82423"/>
                </a:lnTo>
                <a:lnTo>
                  <a:pt x="108458" y="85344"/>
                </a:lnTo>
                <a:lnTo>
                  <a:pt x="108458" y="204343"/>
                </a:lnTo>
                <a:lnTo>
                  <a:pt x="107442" y="205232"/>
                </a:lnTo>
                <a:lnTo>
                  <a:pt x="62103" y="205232"/>
                </a:lnTo>
                <a:lnTo>
                  <a:pt x="53467" y="204978"/>
                </a:lnTo>
                <a:lnTo>
                  <a:pt x="49784" y="198247"/>
                </a:lnTo>
                <a:lnTo>
                  <a:pt x="52451" y="186055"/>
                </a:lnTo>
                <a:lnTo>
                  <a:pt x="52578" y="186055"/>
                </a:lnTo>
                <a:lnTo>
                  <a:pt x="53746" y="178181"/>
                </a:lnTo>
                <a:lnTo>
                  <a:pt x="55638" y="165582"/>
                </a:lnTo>
                <a:lnTo>
                  <a:pt x="56667" y="144970"/>
                </a:lnTo>
                <a:lnTo>
                  <a:pt x="55638" y="124371"/>
                </a:lnTo>
                <a:lnTo>
                  <a:pt x="53543" y="110363"/>
                </a:lnTo>
                <a:lnTo>
                  <a:pt x="52578" y="103886"/>
                </a:lnTo>
                <a:lnTo>
                  <a:pt x="50126" y="91313"/>
                </a:lnTo>
                <a:lnTo>
                  <a:pt x="50038" y="90805"/>
                </a:lnTo>
                <a:lnTo>
                  <a:pt x="53086" y="84074"/>
                </a:lnTo>
                <a:lnTo>
                  <a:pt x="107823" y="84074"/>
                </a:lnTo>
                <a:lnTo>
                  <a:pt x="108458" y="85344"/>
                </a:lnTo>
                <a:lnTo>
                  <a:pt x="108458" y="82423"/>
                </a:lnTo>
                <a:lnTo>
                  <a:pt x="35763" y="82423"/>
                </a:lnTo>
                <a:lnTo>
                  <a:pt x="35560" y="82931"/>
                </a:lnTo>
                <a:lnTo>
                  <a:pt x="33782" y="87845"/>
                </a:lnTo>
                <a:lnTo>
                  <a:pt x="33782" y="110363"/>
                </a:lnTo>
                <a:lnTo>
                  <a:pt x="33731" y="174688"/>
                </a:lnTo>
                <a:lnTo>
                  <a:pt x="33528" y="176530"/>
                </a:lnTo>
                <a:lnTo>
                  <a:pt x="31991" y="178066"/>
                </a:lnTo>
                <a:lnTo>
                  <a:pt x="25996" y="177685"/>
                </a:lnTo>
                <a:lnTo>
                  <a:pt x="18542" y="177685"/>
                </a:lnTo>
                <a:lnTo>
                  <a:pt x="16764" y="174244"/>
                </a:lnTo>
                <a:lnTo>
                  <a:pt x="18415" y="167640"/>
                </a:lnTo>
                <a:lnTo>
                  <a:pt x="20256" y="156400"/>
                </a:lnTo>
                <a:lnTo>
                  <a:pt x="20332" y="155892"/>
                </a:lnTo>
                <a:lnTo>
                  <a:pt x="20929" y="144970"/>
                </a:lnTo>
                <a:lnTo>
                  <a:pt x="20942" y="143383"/>
                </a:lnTo>
                <a:lnTo>
                  <a:pt x="20383" y="133159"/>
                </a:lnTo>
                <a:lnTo>
                  <a:pt x="20332" y="132334"/>
                </a:lnTo>
                <a:lnTo>
                  <a:pt x="18415" y="120650"/>
                </a:lnTo>
                <a:lnTo>
                  <a:pt x="17018" y="114554"/>
                </a:lnTo>
                <a:lnTo>
                  <a:pt x="18796" y="111633"/>
                </a:lnTo>
                <a:lnTo>
                  <a:pt x="32410" y="110363"/>
                </a:lnTo>
                <a:lnTo>
                  <a:pt x="33782" y="110363"/>
                </a:lnTo>
                <a:lnTo>
                  <a:pt x="33782" y="87845"/>
                </a:lnTo>
                <a:lnTo>
                  <a:pt x="32893" y="90297"/>
                </a:lnTo>
                <a:lnTo>
                  <a:pt x="26162" y="90297"/>
                </a:lnTo>
                <a:lnTo>
                  <a:pt x="17145" y="91313"/>
                </a:lnTo>
                <a:lnTo>
                  <a:pt x="9740" y="94957"/>
                </a:lnTo>
                <a:lnTo>
                  <a:pt x="4013" y="101282"/>
                </a:lnTo>
                <a:lnTo>
                  <a:pt x="0" y="110363"/>
                </a:lnTo>
                <a:lnTo>
                  <a:pt x="0" y="178181"/>
                </a:lnTo>
                <a:lnTo>
                  <a:pt x="3467" y="186728"/>
                </a:lnTo>
                <a:lnTo>
                  <a:pt x="8420" y="193027"/>
                </a:lnTo>
                <a:lnTo>
                  <a:pt x="14973" y="197027"/>
                </a:lnTo>
                <a:lnTo>
                  <a:pt x="23888" y="198755"/>
                </a:lnTo>
                <a:lnTo>
                  <a:pt x="32766" y="198755"/>
                </a:lnTo>
                <a:lnTo>
                  <a:pt x="34036" y="199644"/>
                </a:lnTo>
                <a:lnTo>
                  <a:pt x="54864" y="218694"/>
                </a:lnTo>
                <a:lnTo>
                  <a:pt x="59690" y="219075"/>
                </a:lnTo>
                <a:lnTo>
                  <a:pt x="59690" y="354457"/>
                </a:lnTo>
                <a:lnTo>
                  <a:pt x="65659" y="361061"/>
                </a:lnTo>
                <a:lnTo>
                  <a:pt x="119507" y="361061"/>
                </a:lnTo>
                <a:lnTo>
                  <a:pt x="125984" y="353568"/>
                </a:lnTo>
                <a:lnTo>
                  <a:pt x="125984" y="342900"/>
                </a:lnTo>
                <a:lnTo>
                  <a:pt x="125984" y="226695"/>
                </a:lnTo>
                <a:lnTo>
                  <a:pt x="131572" y="227457"/>
                </a:lnTo>
                <a:lnTo>
                  <a:pt x="134874" y="227838"/>
                </a:lnTo>
                <a:lnTo>
                  <a:pt x="146748" y="229628"/>
                </a:lnTo>
                <a:lnTo>
                  <a:pt x="210604" y="245808"/>
                </a:lnTo>
                <a:lnTo>
                  <a:pt x="264706" y="269316"/>
                </a:lnTo>
                <a:lnTo>
                  <a:pt x="293243" y="286639"/>
                </a:lnTo>
                <a:lnTo>
                  <a:pt x="298196" y="287909"/>
                </a:lnTo>
                <a:lnTo>
                  <a:pt x="318566" y="266319"/>
                </a:lnTo>
                <a:lnTo>
                  <a:pt x="318477" y="204978"/>
                </a:lnTo>
                <a:lnTo>
                  <a:pt x="318363" y="204343"/>
                </a:lnTo>
                <a:lnTo>
                  <a:pt x="318350" y="203581"/>
                </a:lnTo>
                <a:lnTo>
                  <a:pt x="319786" y="201549"/>
                </a:lnTo>
                <a:lnTo>
                  <a:pt x="322326" y="200660"/>
                </a:lnTo>
                <a:lnTo>
                  <a:pt x="329476" y="198247"/>
                </a:lnTo>
                <a:lnTo>
                  <a:pt x="331978" y="197027"/>
                </a:lnTo>
                <a:lnTo>
                  <a:pt x="336575" y="194678"/>
                </a:lnTo>
                <a:lnTo>
                  <a:pt x="342569" y="190322"/>
                </a:lnTo>
                <a:lnTo>
                  <a:pt x="347599" y="185166"/>
                </a:lnTo>
                <a:lnTo>
                  <a:pt x="351040" y="180467"/>
                </a:lnTo>
                <a:lnTo>
                  <a:pt x="353085" y="177685"/>
                </a:lnTo>
                <a:lnTo>
                  <a:pt x="357390" y="169760"/>
                </a:lnTo>
                <a:lnTo>
                  <a:pt x="360464" y="161467"/>
                </a:lnTo>
                <a:lnTo>
                  <a:pt x="362331" y="152908"/>
                </a:lnTo>
                <a:lnTo>
                  <a:pt x="362331" y="148082"/>
                </a:lnTo>
                <a:lnTo>
                  <a:pt x="362496" y="144970"/>
                </a:lnTo>
                <a:lnTo>
                  <a:pt x="362585" y="143383"/>
                </a:lnTo>
                <a:lnTo>
                  <a:pt x="362712" y="138430"/>
                </a:lnTo>
                <a:close/>
              </a:path>
              <a:path w="436244" h="361314">
                <a:moveTo>
                  <a:pt x="414655" y="44831"/>
                </a:moveTo>
                <a:lnTo>
                  <a:pt x="412623" y="41021"/>
                </a:lnTo>
                <a:lnTo>
                  <a:pt x="408813" y="39116"/>
                </a:lnTo>
                <a:lnTo>
                  <a:pt x="407670" y="38481"/>
                </a:lnTo>
                <a:lnTo>
                  <a:pt x="406273" y="38100"/>
                </a:lnTo>
                <a:lnTo>
                  <a:pt x="404749" y="37973"/>
                </a:lnTo>
                <a:lnTo>
                  <a:pt x="401955" y="38227"/>
                </a:lnTo>
                <a:lnTo>
                  <a:pt x="399542" y="39497"/>
                </a:lnTo>
                <a:lnTo>
                  <a:pt x="398018" y="41402"/>
                </a:lnTo>
                <a:lnTo>
                  <a:pt x="391541" y="48641"/>
                </a:lnTo>
                <a:lnTo>
                  <a:pt x="386334" y="54610"/>
                </a:lnTo>
                <a:lnTo>
                  <a:pt x="381635" y="60325"/>
                </a:lnTo>
                <a:lnTo>
                  <a:pt x="377063" y="65278"/>
                </a:lnTo>
                <a:lnTo>
                  <a:pt x="376936" y="72263"/>
                </a:lnTo>
                <a:lnTo>
                  <a:pt x="381254" y="77343"/>
                </a:lnTo>
                <a:lnTo>
                  <a:pt x="382651" y="79375"/>
                </a:lnTo>
                <a:lnTo>
                  <a:pt x="385064" y="80518"/>
                </a:lnTo>
                <a:lnTo>
                  <a:pt x="387731" y="80645"/>
                </a:lnTo>
                <a:lnTo>
                  <a:pt x="391160" y="80391"/>
                </a:lnTo>
                <a:lnTo>
                  <a:pt x="394081" y="78740"/>
                </a:lnTo>
                <a:lnTo>
                  <a:pt x="395732" y="76327"/>
                </a:lnTo>
                <a:lnTo>
                  <a:pt x="402844" y="68199"/>
                </a:lnTo>
                <a:lnTo>
                  <a:pt x="406400" y="64262"/>
                </a:lnTo>
                <a:lnTo>
                  <a:pt x="411099" y="58547"/>
                </a:lnTo>
                <a:lnTo>
                  <a:pt x="413385" y="56261"/>
                </a:lnTo>
                <a:lnTo>
                  <a:pt x="414655" y="53213"/>
                </a:lnTo>
                <a:lnTo>
                  <a:pt x="414655" y="44831"/>
                </a:lnTo>
                <a:close/>
              </a:path>
              <a:path w="436244" h="361314">
                <a:moveTo>
                  <a:pt x="415798" y="239903"/>
                </a:moveTo>
                <a:lnTo>
                  <a:pt x="415671" y="233045"/>
                </a:lnTo>
                <a:lnTo>
                  <a:pt x="403225" y="218313"/>
                </a:lnTo>
                <a:lnTo>
                  <a:pt x="399161" y="213741"/>
                </a:lnTo>
                <a:lnTo>
                  <a:pt x="395732" y="209677"/>
                </a:lnTo>
                <a:lnTo>
                  <a:pt x="393954" y="207264"/>
                </a:lnTo>
                <a:lnTo>
                  <a:pt x="391033" y="205867"/>
                </a:lnTo>
                <a:lnTo>
                  <a:pt x="387731" y="205613"/>
                </a:lnTo>
                <a:lnTo>
                  <a:pt x="383667" y="206121"/>
                </a:lnTo>
                <a:lnTo>
                  <a:pt x="380365" y="208661"/>
                </a:lnTo>
                <a:lnTo>
                  <a:pt x="379222" y="212090"/>
                </a:lnTo>
                <a:lnTo>
                  <a:pt x="377190" y="216535"/>
                </a:lnTo>
                <a:lnTo>
                  <a:pt x="377952" y="221488"/>
                </a:lnTo>
                <a:lnTo>
                  <a:pt x="386461" y="231648"/>
                </a:lnTo>
                <a:lnTo>
                  <a:pt x="397129" y="243967"/>
                </a:lnTo>
                <a:lnTo>
                  <a:pt x="398907" y="246380"/>
                </a:lnTo>
                <a:lnTo>
                  <a:pt x="401828" y="248031"/>
                </a:lnTo>
                <a:lnTo>
                  <a:pt x="405130" y="248285"/>
                </a:lnTo>
                <a:lnTo>
                  <a:pt x="407797" y="248158"/>
                </a:lnTo>
                <a:lnTo>
                  <a:pt x="410210" y="247015"/>
                </a:lnTo>
                <a:lnTo>
                  <a:pt x="411607" y="244983"/>
                </a:lnTo>
                <a:lnTo>
                  <a:pt x="415798" y="239903"/>
                </a:lnTo>
                <a:close/>
              </a:path>
              <a:path w="436244" h="361314">
                <a:moveTo>
                  <a:pt x="436245" y="153416"/>
                </a:moveTo>
                <a:lnTo>
                  <a:pt x="435483" y="140081"/>
                </a:lnTo>
                <a:lnTo>
                  <a:pt x="431165" y="135890"/>
                </a:lnTo>
                <a:lnTo>
                  <a:pt x="425069" y="135509"/>
                </a:lnTo>
                <a:lnTo>
                  <a:pt x="400558" y="135509"/>
                </a:lnTo>
                <a:lnTo>
                  <a:pt x="394589" y="136017"/>
                </a:lnTo>
                <a:lnTo>
                  <a:pt x="390652" y="140208"/>
                </a:lnTo>
                <a:lnTo>
                  <a:pt x="389636" y="153289"/>
                </a:lnTo>
                <a:lnTo>
                  <a:pt x="393192" y="158369"/>
                </a:lnTo>
                <a:lnTo>
                  <a:pt x="403733" y="159639"/>
                </a:lnTo>
                <a:lnTo>
                  <a:pt x="408051" y="159893"/>
                </a:lnTo>
                <a:lnTo>
                  <a:pt x="416941" y="159893"/>
                </a:lnTo>
                <a:lnTo>
                  <a:pt x="421513" y="159639"/>
                </a:lnTo>
                <a:lnTo>
                  <a:pt x="432054" y="158750"/>
                </a:lnTo>
                <a:lnTo>
                  <a:pt x="436245" y="153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27073" y="2093722"/>
            <a:ext cx="871855" cy="713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0"/>
              </a:spcBef>
            </a:pPr>
            <a:r>
              <a:rPr sz="1500" b="1" spc="-20" dirty="0">
                <a:solidFill>
                  <a:srgbClr val="FFFFFF"/>
                </a:solidFill>
                <a:latin typeface="Segoe UI"/>
                <a:cs typeface="Segoe UI"/>
              </a:rPr>
              <a:t>PGWP</a:t>
            </a:r>
            <a:endParaRPr sz="15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Eligibility</a:t>
            </a:r>
            <a:endParaRPr sz="15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Update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830446" y="1292352"/>
            <a:ext cx="2490470" cy="3934460"/>
            <a:chOff x="3830446" y="1292352"/>
            <a:chExt cx="2490470" cy="3934460"/>
          </a:xfrm>
        </p:grpSpPr>
        <p:sp>
          <p:nvSpPr>
            <p:cNvPr id="26" name="object 26"/>
            <p:cNvSpPr/>
            <p:nvPr/>
          </p:nvSpPr>
          <p:spPr>
            <a:xfrm>
              <a:off x="3831335" y="1292352"/>
              <a:ext cx="1926589" cy="1557655"/>
            </a:xfrm>
            <a:custGeom>
              <a:avLst/>
              <a:gdLst/>
              <a:ahLst/>
              <a:cxnLst/>
              <a:rect l="l" t="t" r="r" b="b"/>
              <a:pathLst>
                <a:path w="1926589" h="1557655">
                  <a:moveTo>
                    <a:pt x="963167" y="0"/>
                  </a:moveTo>
                  <a:lnTo>
                    <a:pt x="910316" y="1152"/>
                  </a:lnTo>
                  <a:lnTo>
                    <a:pt x="858209" y="4569"/>
                  </a:lnTo>
                  <a:lnTo>
                    <a:pt x="806922" y="10191"/>
                  </a:lnTo>
                  <a:lnTo>
                    <a:pt x="756527" y="17959"/>
                  </a:lnTo>
                  <a:lnTo>
                    <a:pt x="707098" y="27814"/>
                  </a:lnTo>
                  <a:lnTo>
                    <a:pt x="658709" y="39697"/>
                  </a:lnTo>
                  <a:lnTo>
                    <a:pt x="611432" y="53547"/>
                  </a:lnTo>
                  <a:lnTo>
                    <a:pt x="565341" y="69306"/>
                  </a:lnTo>
                  <a:lnTo>
                    <a:pt x="520510" y="86914"/>
                  </a:lnTo>
                  <a:lnTo>
                    <a:pt x="477012" y="106313"/>
                  </a:lnTo>
                  <a:lnTo>
                    <a:pt x="434919" y="127441"/>
                  </a:lnTo>
                  <a:lnTo>
                    <a:pt x="394307" y="150242"/>
                  </a:lnTo>
                  <a:lnTo>
                    <a:pt x="355248" y="174653"/>
                  </a:lnTo>
                  <a:lnTo>
                    <a:pt x="317815" y="200618"/>
                  </a:lnTo>
                  <a:lnTo>
                    <a:pt x="282082" y="228076"/>
                  </a:lnTo>
                  <a:lnTo>
                    <a:pt x="248123" y="256967"/>
                  </a:lnTo>
                  <a:lnTo>
                    <a:pt x="216010" y="287233"/>
                  </a:lnTo>
                  <a:lnTo>
                    <a:pt x="185818" y="318814"/>
                  </a:lnTo>
                  <a:lnTo>
                    <a:pt x="157619" y="351651"/>
                  </a:lnTo>
                  <a:lnTo>
                    <a:pt x="131487" y="385684"/>
                  </a:lnTo>
                  <a:lnTo>
                    <a:pt x="107495" y="420855"/>
                  </a:lnTo>
                  <a:lnTo>
                    <a:pt x="85717" y="457103"/>
                  </a:lnTo>
                  <a:lnTo>
                    <a:pt x="66227" y="494369"/>
                  </a:lnTo>
                  <a:lnTo>
                    <a:pt x="49097" y="532595"/>
                  </a:lnTo>
                  <a:lnTo>
                    <a:pt x="34401" y="571720"/>
                  </a:lnTo>
                  <a:lnTo>
                    <a:pt x="22212" y="611685"/>
                  </a:lnTo>
                  <a:lnTo>
                    <a:pt x="12604" y="652432"/>
                  </a:lnTo>
                  <a:lnTo>
                    <a:pt x="5650" y="693900"/>
                  </a:lnTo>
                  <a:lnTo>
                    <a:pt x="1424" y="736030"/>
                  </a:lnTo>
                  <a:lnTo>
                    <a:pt x="0" y="778763"/>
                  </a:lnTo>
                  <a:lnTo>
                    <a:pt x="1424" y="821497"/>
                  </a:lnTo>
                  <a:lnTo>
                    <a:pt x="5650" y="863627"/>
                  </a:lnTo>
                  <a:lnTo>
                    <a:pt x="12604" y="905095"/>
                  </a:lnTo>
                  <a:lnTo>
                    <a:pt x="22212" y="945842"/>
                  </a:lnTo>
                  <a:lnTo>
                    <a:pt x="34401" y="985807"/>
                  </a:lnTo>
                  <a:lnTo>
                    <a:pt x="49097" y="1024932"/>
                  </a:lnTo>
                  <a:lnTo>
                    <a:pt x="66227" y="1063158"/>
                  </a:lnTo>
                  <a:lnTo>
                    <a:pt x="85717" y="1100424"/>
                  </a:lnTo>
                  <a:lnTo>
                    <a:pt x="107495" y="1136672"/>
                  </a:lnTo>
                  <a:lnTo>
                    <a:pt x="131487" y="1171843"/>
                  </a:lnTo>
                  <a:lnTo>
                    <a:pt x="157619" y="1205876"/>
                  </a:lnTo>
                  <a:lnTo>
                    <a:pt x="185818" y="1238713"/>
                  </a:lnTo>
                  <a:lnTo>
                    <a:pt x="216010" y="1270294"/>
                  </a:lnTo>
                  <a:lnTo>
                    <a:pt x="248123" y="1300560"/>
                  </a:lnTo>
                  <a:lnTo>
                    <a:pt x="282082" y="1329451"/>
                  </a:lnTo>
                  <a:lnTo>
                    <a:pt x="317815" y="1356909"/>
                  </a:lnTo>
                  <a:lnTo>
                    <a:pt x="355248" y="1382874"/>
                  </a:lnTo>
                  <a:lnTo>
                    <a:pt x="394307" y="1407285"/>
                  </a:lnTo>
                  <a:lnTo>
                    <a:pt x="434919" y="1430086"/>
                  </a:lnTo>
                  <a:lnTo>
                    <a:pt x="477011" y="1451214"/>
                  </a:lnTo>
                  <a:lnTo>
                    <a:pt x="520510" y="1470613"/>
                  </a:lnTo>
                  <a:lnTo>
                    <a:pt x="565341" y="1488221"/>
                  </a:lnTo>
                  <a:lnTo>
                    <a:pt x="611432" y="1503980"/>
                  </a:lnTo>
                  <a:lnTo>
                    <a:pt x="658709" y="1517830"/>
                  </a:lnTo>
                  <a:lnTo>
                    <a:pt x="707098" y="1529713"/>
                  </a:lnTo>
                  <a:lnTo>
                    <a:pt x="756527" y="1539568"/>
                  </a:lnTo>
                  <a:lnTo>
                    <a:pt x="806922" y="1547336"/>
                  </a:lnTo>
                  <a:lnTo>
                    <a:pt x="858209" y="1552958"/>
                  </a:lnTo>
                  <a:lnTo>
                    <a:pt x="910316" y="1556375"/>
                  </a:lnTo>
                  <a:lnTo>
                    <a:pt x="963167" y="1557527"/>
                  </a:lnTo>
                  <a:lnTo>
                    <a:pt x="1016019" y="1556375"/>
                  </a:lnTo>
                  <a:lnTo>
                    <a:pt x="1068126" y="1552958"/>
                  </a:lnTo>
                  <a:lnTo>
                    <a:pt x="1119413" y="1547336"/>
                  </a:lnTo>
                  <a:lnTo>
                    <a:pt x="1169808" y="1539568"/>
                  </a:lnTo>
                  <a:lnTo>
                    <a:pt x="1219237" y="1529713"/>
                  </a:lnTo>
                  <a:lnTo>
                    <a:pt x="1267626" y="1517830"/>
                  </a:lnTo>
                  <a:lnTo>
                    <a:pt x="1314903" y="1503980"/>
                  </a:lnTo>
                  <a:lnTo>
                    <a:pt x="1360994" y="1488221"/>
                  </a:lnTo>
                  <a:lnTo>
                    <a:pt x="1405825" y="1470613"/>
                  </a:lnTo>
                  <a:lnTo>
                    <a:pt x="1449323" y="1451214"/>
                  </a:lnTo>
                  <a:lnTo>
                    <a:pt x="1491416" y="1430086"/>
                  </a:lnTo>
                  <a:lnTo>
                    <a:pt x="1532028" y="1407285"/>
                  </a:lnTo>
                  <a:lnTo>
                    <a:pt x="1571087" y="1382874"/>
                  </a:lnTo>
                  <a:lnTo>
                    <a:pt x="1608520" y="1356909"/>
                  </a:lnTo>
                  <a:lnTo>
                    <a:pt x="1644253" y="1329451"/>
                  </a:lnTo>
                  <a:lnTo>
                    <a:pt x="1678212" y="1300560"/>
                  </a:lnTo>
                  <a:lnTo>
                    <a:pt x="1710325" y="1270294"/>
                  </a:lnTo>
                  <a:lnTo>
                    <a:pt x="1740517" y="1238713"/>
                  </a:lnTo>
                  <a:lnTo>
                    <a:pt x="1768716" y="1205876"/>
                  </a:lnTo>
                  <a:lnTo>
                    <a:pt x="1794848" y="1171843"/>
                  </a:lnTo>
                  <a:lnTo>
                    <a:pt x="1818840" y="1136672"/>
                  </a:lnTo>
                  <a:lnTo>
                    <a:pt x="1840618" y="1100424"/>
                  </a:lnTo>
                  <a:lnTo>
                    <a:pt x="1860108" y="1063158"/>
                  </a:lnTo>
                  <a:lnTo>
                    <a:pt x="1877238" y="1024932"/>
                  </a:lnTo>
                  <a:lnTo>
                    <a:pt x="1891934" y="985807"/>
                  </a:lnTo>
                  <a:lnTo>
                    <a:pt x="1904123" y="945842"/>
                  </a:lnTo>
                  <a:lnTo>
                    <a:pt x="1913731" y="905095"/>
                  </a:lnTo>
                  <a:lnTo>
                    <a:pt x="1920685" y="863627"/>
                  </a:lnTo>
                  <a:lnTo>
                    <a:pt x="1924911" y="821497"/>
                  </a:lnTo>
                  <a:lnTo>
                    <a:pt x="1926336" y="778763"/>
                  </a:lnTo>
                  <a:lnTo>
                    <a:pt x="1924911" y="736030"/>
                  </a:lnTo>
                  <a:lnTo>
                    <a:pt x="1920685" y="693900"/>
                  </a:lnTo>
                  <a:lnTo>
                    <a:pt x="1913731" y="652432"/>
                  </a:lnTo>
                  <a:lnTo>
                    <a:pt x="1904123" y="611685"/>
                  </a:lnTo>
                  <a:lnTo>
                    <a:pt x="1891934" y="571720"/>
                  </a:lnTo>
                  <a:lnTo>
                    <a:pt x="1877238" y="532595"/>
                  </a:lnTo>
                  <a:lnTo>
                    <a:pt x="1860108" y="494369"/>
                  </a:lnTo>
                  <a:lnTo>
                    <a:pt x="1840618" y="457103"/>
                  </a:lnTo>
                  <a:lnTo>
                    <a:pt x="1818840" y="420855"/>
                  </a:lnTo>
                  <a:lnTo>
                    <a:pt x="1794848" y="385684"/>
                  </a:lnTo>
                  <a:lnTo>
                    <a:pt x="1768716" y="351651"/>
                  </a:lnTo>
                  <a:lnTo>
                    <a:pt x="1740517" y="318814"/>
                  </a:lnTo>
                  <a:lnTo>
                    <a:pt x="1710325" y="287233"/>
                  </a:lnTo>
                  <a:lnTo>
                    <a:pt x="1678212" y="256967"/>
                  </a:lnTo>
                  <a:lnTo>
                    <a:pt x="1644253" y="228076"/>
                  </a:lnTo>
                  <a:lnTo>
                    <a:pt x="1608520" y="200618"/>
                  </a:lnTo>
                  <a:lnTo>
                    <a:pt x="1571087" y="174653"/>
                  </a:lnTo>
                  <a:lnTo>
                    <a:pt x="1532028" y="150242"/>
                  </a:lnTo>
                  <a:lnTo>
                    <a:pt x="1491416" y="127441"/>
                  </a:lnTo>
                  <a:lnTo>
                    <a:pt x="1449324" y="106313"/>
                  </a:lnTo>
                  <a:lnTo>
                    <a:pt x="1405825" y="86914"/>
                  </a:lnTo>
                  <a:lnTo>
                    <a:pt x="1360994" y="69306"/>
                  </a:lnTo>
                  <a:lnTo>
                    <a:pt x="1314903" y="53547"/>
                  </a:lnTo>
                  <a:lnTo>
                    <a:pt x="1267626" y="39697"/>
                  </a:lnTo>
                  <a:lnTo>
                    <a:pt x="1219237" y="27814"/>
                  </a:lnTo>
                  <a:lnTo>
                    <a:pt x="1169808" y="17959"/>
                  </a:lnTo>
                  <a:lnTo>
                    <a:pt x="1119413" y="10191"/>
                  </a:lnTo>
                  <a:lnTo>
                    <a:pt x="1068126" y="4569"/>
                  </a:lnTo>
                  <a:lnTo>
                    <a:pt x="1016019" y="1152"/>
                  </a:lnTo>
                  <a:lnTo>
                    <a:pt x="963167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67783" y="1411224"/>
              <a:ext cx="868680" cy="749935"/>
            </a:xfrm>
            <a:custGeom>
              <a:avLst/>
              <a:gdLst/>
              <a:ahLst/>
              <a:cxnLst/>
              <a:rect l="l" t="t" r="r" b="b"/>
              <a:pathLst>
                <a:path w="868679" h="749935">
                  <a:moveTo>
                    <a:pt x="434339" y="0"/>
                  </a:moveTo>
                  <a:lnTo>
                    <a:pt x="383682" y="2522"/>
                  </a:lnTo>
                  <a:lnTo>
                    <a:pt x="334742" y="9903"/>
                  </a:lnTo>
                  <a:lnTo>
                    <a:pt x="287845" y="21861"/>
                  </a:lnTo>
                  <a:lnTo>
                    <a:pt x="243317" y="38113"/>
                  </a:lnTo>
                  <a:lnTo>
                    <a:pt x="201484" y="58378"/>
                  </a:lnTo>
                  <a:lnTo>
                    <a:pt x="162672" y="82375"/>
                  </a:lnTo>
                  <a:lnTo>
                    <a:pt x="127206" y="109823"/>
                  </a:lnTo>
                  <a:lnTo>
                    <a:pt x="95412" y="140439"/>
                  </a:lnTo>
                  <a:lnTo>
                    <a:pt x="67615" y="173941"/>
                  </a:lnTo>
                  <a:lnTo>
                    <a:pt x="44142" y="210049"/>
                  </a:lnTo>
                  <a:lnTo>
                    <a:pt x="25318" y="248481"/>
                  </a:lnTo>
                  <a:lnTo>
                    <a:pt x="11469" y="288955"/>
                  </a:lnTo>
                  <a:lnTo>
                    <a:pt x="2921" y="331190"/>
                  </a:lnTo>
                  <a:lnTo>
                    <a:pt x="0" y="374903"/>
                  </a:lnTo>
                  <a:lnTo>
                    <a:pt x="2921" y="418617"/>
                  </a:lnTo>
                  <a:lnTo>
                    <a:pt x="11469" y="460852"/>
                  </a:lnTo>
                  <a:lnTo>
                    <a:pt x="25318" y="501326"/>
                  </a:lnTo>
                  <a:lnTo>
                    <a:pt x="44142" y="539758"/>
                  </a:lnTo>
                  <a:lnTo>
                    <a:pt x="67615" y="575866"/>
                  </a:lnTo>
                  <a:lnTo>
                    <a:pt x="95412" y="609368"/>
                  </a:lnTo>
                  <a:lnTo>
                    <a:pt x="127206" y="639984"/>
                  </a:lnTo>
                  <a:lnTo>
                    <a:pt x="162672" y="667432"/>
                  </a:lnTo>
                  <a:lnTo>
                    <a:pt x="201484" y="691429"/>
                  </a:lnTo>
                  <a:lnTo>
                    <a:pt x="243317" y="711694"/>
                  </a:lnTo>
                  <a:lnTo>
                    <a:pt x="287845" y="727946"/>
                  </a:lnTo>
                  <a:lnTo>
                    <a:pt x="334742" y="739904"/>
                  </a:lnTo>
                  <a:lnTo>
                    <a:pt x="383682" y="747285"/>
                  </a:lnTo>
                  <a:lnTo>
                    <a:pt x="434339" y="749808"/>
                  </a:lnTo>
                  <a:lnTo>
                    <a:pt x="484997" y="747285"/>
                  </a:lnTo>
                  <a:lnTo>
                    <a:pt x="533937" y="739904"/>
                  </a:lnTo>
                  <a:lnTo>
                    <a:pt x="580834" y="727946"/>
                  </a:lnTo>
                  <a:lnTo>
                    <a:pt x="625362" y="711694"/>
                  </a:lnTo>
                  <a:lnTo>
                    <a:pt x="667195" y="691429"/>
                  </a:lnTo>
                  <a:lnTo>
                    <a:pt x="706007" y="667432"/>
                  </a:lnTo>
                  <a:lnTo>
                    <a:pt x="741473" y="639984"/>
                  </a:lnTo>
                  <a:lnTo>
                    <a:pt x="773267" y="609368"/>
                  </a:lnTo>
                  <a:lnTo>
                    <a:pt x="801064" y="575866"/>
                  </a:lnTo>
                  <a:lnTo>
                    <a:pt x="824537" y="539758"/>
                  </a:lnTo>
                  <a:lnTo>
                    <a:pt x="843361" y="501326"/>
                  </a:lnTo>
                  <a:lnTo>
                    <a:pt x="857210" y="460852"/>
                  </a:lnTo>
                  <a:lnTo>
                    <a:pt x="865758" y="418617"/>
                  </a:lnTo>
                  <a:lnTo>
                    <a:pt x="868679" y="374903"/>
                  </a:lnTo>
                  <a:lnTo>
                    <a:pt x="865758" y="331190"/>
                  </a:lnTo>
                  <a:lnTo>
                    <a:pt x="857210" y="288955"/>
                  </a:lnTo>
                  <a:lnTo>
                    <a:pt x="843361" y="248481"/>
                  </a:lnTo>
                  <a:lnTo>
                    <a:pt x="824537" y="210049"/>
                  </a:lnTo>
                  <a:lnTo>
                    <a:pt x="801064" y="173941"/>
                  </a:lnTo>
                  <a:lnTo>
                    <a:pt x="773267" y="140439"/>
                  </a:lnTo>
                  <a:lnTo>
                    <a:pt x="741473" y="109823"/>
                  </a:lnTo>
                  <a:lnTo>
                    <a:pt x="706007" y="82375"/>
                  </a:lnTo>
                  <a:lnTo>
                    <a:pt x="667195" y="58378"/>
                  </a:lnTo>
                  <a:lnTo>
                    <a:pt x="625362" y="38113"/>
                  </a:lnTo>
                  <a:lnTo>
                    <a:pt x="580834" y="21861"/>
                  </a:lnTo>
                  <a:lnTo>
                    <a:pt x="533937" y="9903"/>
                  </a:lnTo>
                  <a:lnTo>
                    <a:pt x="484997" y="2522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69895" y="1507744"/>
              <a:ext cx="746760" cy="646430"/>
            </a:xfrm>
            <a:custGeom>
              <a:avLst/>
              <a:gdLst/>
              <a:ahLst/>
              <a:cxnLst/>
              <a:rect l="l" t="t" r="r" b="b"/>
              <a:pathLst>
                <a:path w="746760" h="646430">
                  <a:moveTo>
                    <a:pt x="133143" y="0"/>
                  </a:moveTo>
                  <a:lnTo>
                    <a:pt x="88206" y="43602"/>
                  </a:lnTo>
                  <a:lnTo>
                    <a:pt x="60451" y="79222"/>
                  </a:lnTo>
                  <a:lnTo>
                    <a:pt x="37929" y="116746"/>
                  </a:lnTo>
                  <a:lnTo>
                    <a:pt x="20632" y="155777"/>
                  </a:lnTo>
                  <a:lnTo>
                    <a:pt x="8551" y="195915"/>
                  </a:lnTo>
                  <a:lnTo>
                    <a:pt x="1677" y="236764"/>
                  </a:lnTo>
                  <a:lnTo>
                    <a:pt x="0" y="277923"/>
                  </a:lnTo>
                  <a:lnTo>
                    <a:pt x="3511" y="318995"/>
                  </a:lnTo>
                  <a:lnTo>
                    <a:pt x="12201" y="359581"/>
                  </a:lnTo>
                  <a:lnTo>
                    <a:pt x="26061" y="399282"/>
                  </a:lnTo>
                  <a:lnTo>
                    <a:pt x="45081" y="437701"/>
                  </a:lnTo>
                  <a:lnTo>
                    <a:pt x="69254" y="474438"/>
                  </a:lnTo>
                  <a:lnTo>
                    <a:pt x="98568" y="509095"/>
                  </a:lnTo>
                  <a:lnTo>
                    <a:pt x="133016" y="541273"/>
                  </a:lnTo>
                  <a:lnTo>
                    <a:pt x="171514" y="569834"/>
                  </a:lnTo>
                  <a:lnTo>
                    <a:pt x="212676" y="593855"/>
                  </a:lnTo>
                  <a:lnTo>
                    <a:pt x="256042" y="613345"/>
                  </a:lnTo>
                  <a:lnTo>
                    <a:pt x="301151" y="628311"/>
                  </a:lnTo>
                  <a:lnTo>
                    <a:pt x="347542" y="638763"/>
                  </a:lnTo>
                  <a:lnTo>
                    <a:pt x="394753" y="644710"/>
                  </a:lnTo>
                  <a:lnTo>
                    <a:pt x="442325" y="646160"/>
                  </a:lnTo>
                  <a:lnTo>
                    <a:pt x="489795" y="643121"/>
                  </a:lnTo>
                  <a:lnTo>
                    <a:pt x="536703" y="635602"/>
                  </a:lnTo>
                  <a:lnTo>
                    <a:pt x="582589" y="623612"/>
                  </a:lnTo>
                  <a:lnTo>
                    <a:pt x="626990" y="607160"/>
                  </a:lnTo>
                  <a:lnTo>
                    <a:pt x="669446" y="586254"/>
                  </a:lnTo>
                  <a:lnTo>
                    <a:pt x="709497" y="560902"/>
                  </a:lnTo>
                  <a:lnTo>
                    <a:pt x="746680" y="531113"/>
                  </a:lnTo>
                  <a:lnTo>
                    <a:pt x="709252" y="558936"/>
                  </a:lnTo>
                  <a:lnTo>
                    <a:pt x="669261" y="582478"/>
                  </a:lnTo>
                  <a:lnTo>
                    <a:pt x="627135" y="601739"/>
                  </a:lnTo>
                  <a:lnTo>
                    <a:pt x="583300" y="616719"/>
                  </a:lnTo>
                  <a:lnTo>
                    <a:pt x="538184" y="627417"/>
                  </a:lnTo>
                  <a:lnTo>
                    <a:pt x="492214" y="633834"/>
                  </a:lnTo>
                  <a:lnTo>
                    <a:pt x="445817" y="635968"/>
                  </a:lnTo>
                  <a:lnTo>
                    <a:pt x="399420" y="633820"/>
                  </a:lnTo>
                  <a:lnTo>
                    <a:pt x="353450" y="627389"/>
                  </a:lnTo>
                  <a:lnTo>
                    <a:pt x="308334" y="616676"/>
                  </a:lnTo>
                  <a:lnTo>
                    <a:pt x="264499" y="601679"/>
                  </a:lnTo>
                  <a:lnTo>
                    <a:pt x="222373" y="582399"/>
                  </a:lnTo>
                  <a:lnTo>
                    <a:pt x="182382" y="558835"/>
                  </a:lnTo>
                  <a:lnTo>
                    <a:pt x="144954" y="530986"/>
                  </a:lnTo>
                  <a:lnTo>
                    <a:pt x="110506" y="498808"/>
                  </a:lnTo>
                  <a:lnTo>
                    <a:pt x="81192" y="464151"/>
                  </a:lnTo>
                  <a:lnTo>
                    <a:pt x="57019" y="427414"/>
                  </a:lnTo>
                  <a:lnTo>
                    <a:pt x="37999" y="388995"/>
                  </a:lnTo>
                  <a:lnTo>
                    <a:pt x="24139" y="349294"/>
                  </a:lnTo>
                  <a:lnTo>
                    <a:pt x="15449" y="308708"/>
                  </a:lnTo>
                  <a:lnTo>
                    <a:pt x="11937" y="267636"/>
                  </a:lnTo>
                  <a:lnTo>
                    <a:pt x="13615" y="226477"/>
                  </a:lnTo>
                  <a:lnTo>
                    <a:pt x="20489" y="185628"/>
                  </a:lnTo>
                  <a:lnTo>
                    <a:pt x="32570" y="145490"/>
                  </a:lnTo>
                  <a:lnTo>
                    <a:pt x="49867" y="106459"/>
                  </a:lnTo>
                  <a:lnTo>
                    <a:pt x="72389" y="68935"/>
                  </a:lnTo>
                  <a:lnTo>
                    <a:pt x="100144" y="33315"/>
                  </a:lnTo>
                  <a:lnTo>
                    <a:pt x="133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30446" y="2489328"/>
              <a:ext cx="2490470" cy="2737485"/>
            </a:xfrm>
            <a:custGeom>
              <a:avLst/>
              <a:gdLst/>
              <a:ahLst/>
              <a:cxnLst/>
              <a:rect l="l" t="t" r="r" b="b"/>
              <a:pathLst>
                <a:path w="2490470" h="2737485">
                  <a:moveTo>
                    <a:pt x="20704" y="0"/>
                  </a:moveTo>
                  <a:lnTo>
                    <a:pt x="14350" y="887"/>
                  </a:lnTo>
                  <a:lnTo>
                    <a:pt x="5714" y="3427"/>
                  </a:lnTo>
                  <a:lnTo>
                    <a:pt x="0" y="11047"/>
                  </a:lnTo>
                  <a:lnTo>
                    <a:pt x="126" y="2376041"/>
                  </a:lnTo>
                  <a:lnTo>
                    <a:pt x="3393" y="2424194"/>
                  </a:lnTo>
                  <a:lnTo>
                    <a:pt x="13030" y="2470518"/>
                  </a:lnTo>
                  <a:lnTo>
                    <a:pt x="28793" y="2514344"/>
                  </a:lnTo>
                  <a:lnTo>
                    <a:pt x="50439" y="2554999"/>
                  </a:lnTo>
                  <a:lnTo>
                    <a:pt x="77724" y="2591814"/>
                  </a:lnTo>
                  <a:lnTo>
                    <a:pt x="118937" y="2630868"/>
                  </a:lnTo>
                  <a:lnTo>
                    <a:pt x="165401" y="2659457"/>
                  </a:lnTo>
                  <a:lnTo>
                    <a:pt x="215937" y="2677021"/>
                  </a:lnTo>
                  <a:lnTo>
                    <a:pt x="269366" y="2683000"/>
                  </a:lnTo>
                  <a:lnTo>
                    <a:pt x="1667128" y="2683000"/>
                  </a:lnTo>
                  <a:lnTo>
                    <a:pt x="1676175" y="2682831"/>
                  </a:lnTo>
                  <a:lnTo>
                    <a:pt x="1685210" y="2682317"/>
                  </a:lnTo>
                  <a:lnTo>
                    <a:pt x="1694221" y="2681446"/>
                  </a:lnTo>
                  <a:lnTo>
                    <a:pt x="1703197" y="2680206"/>
                  </a:lnTo>
                  <a:lnTo>
                    <a:pt x="2358516" y="2680206"/>
                  </a:lnTo>
                  <a:lnTo>
                    <a:pt x="2358516" y="2737102"/>
                  </a:lnTo>
                  <a:lnTo>
                    <a:pt x="2490342" y="2665601"/>
                  </a:lnTo>
                  <a:lnTo>
                    <a:pt x="2358643" y="2593973"/>
                  </a:lnTo>
                  <a:lnTo>
                    <a:pt x="2358643" y="2648202"/>
                  </a:lnTo>
                  <a:lnTo>
                    <a:pt x="269493" y="2648202"/>
                  </a:lnTo>
                  <a:lnTo>
                    <a:pt x="227778" y="2643810"/>
                  </a:lnTo>
                  <a:lnTo>
                    <a:pt x="188500" y="2631152"/>
                  </a:lnTo>
                  <a:lnTo>
                    <a:pt x="152320" y="2611000"/>
                  </a:lnTo>
                  <a:lnTo>
                    <a:pt x="119896" y="2584128"/>
                  </a:lnTo>
                  <a:lnTo>
                    <a:pt x="91888" y="2551310"/>
                  </a:lnTo>
                  <a:lnTo>
                    <a:pt x="68956" y="2513318"/>
                  </a:lnTo>
                  <a:lnTo>
                    <a:pt x="51759" y="2470927"/>
                  </a:lnTo>
                  <a:lnTo>
                    <a:pt x="40958" y="2424910"/>
                  </a:lnTo>
                  <a:lnTo>
                    <a:pt x="37211" y="2376041"/>
                  </a:lnTo>
                  <a:lnTo>
                    <a:pt x="37211" y="67562"/>
                  </a:lnTo>
                  <a:lnTo>
                    <a:pt x="67364" y="104011"/>
                  </a:lnTo>
                  <a:lnTo>
                    <a:pt x="98823" y="139423"/>
                  </a:lnTo>
                  <a:lnTo>
                    <a:pt x="131549" y="173769"/>
                  </a:lnTo>
                  <a:lnTo>
                    <a:pt x="165507" y="207018"/>
                  </a:lnTo>
                  <a:lnTo>
                    <a:pt x="200660" y="239139"/>
                  </a:lnTo>
                  <a:lnTo>
                    <a:pt x="236171" y="269286"/>
                  </a:lnTo>
                  <a:lnTo>
                    <a:pt x="272833" y="298114"/>
                  </a:lnTo>
                  <a:lnTo>
                    <a:pt x="310610" y="325594"/>
                  </a:lnTo>
                  <a:lnTo>
                    <a:pt x="349466" y="351698"/>
                  </a:lnTo>
                  <a:lnTo>
                    <a:pt x="389366" y="376398"/>
                  </a:lnTo>
                  <a:lnTo>
                    <a:pt x="430275" y="399667"/>
                  </a:lnTo>
                  <a:lnTo>
                    <a:pt x="476741" y="423552"/>
                  </a:lnTo>
                  <a:lnTo>
                    <a:pt x="523783" y="445190"/>
                  </a:lnTo>
                  <a:lnTo>
                    <a:pt x="571378" y="464574"/>
                  </a:lnTo>
                  <a:lnTo>
                    <a:pt x="619505" y="481700"/>
                  </a:lnTo>
                  <a:lnTo>
                    <a:pt x="668140" y="496561"/>
                  </a:lnTo>
                  <a:lnTo>
                    <a:pt x="717262" y="509151"/>
                  </a:lnTo>
                  <a:lnTo>
                    <a:pt x="766848" y="519464"/>
                  </a:lnTo>
                  <a:lnTo>
                    <a:pt x="816877" y="527496"/>
                  </a:lnTo>
                  <a:lnTo>
                    <a:pt x="867325" y="533240"/>
                  </a:lnTo>
                  <a:lnTo>
                    <a:pt x="918170" y="536691"/>
                  </a:lnTo>
                  <a:lnTo>
                    <a:pt x="969390" y="537843"/>
                  </a:lnTo>
                  <a:lnTo>
                    <a:pt x="1020472" y="536697"/>
                  </a:lnTo>
                  <a:lnTo>
                    <a:pt x="1071179" y="533266"/>
                  </a:lnTo>
                  <a:lnTo>
                    <a:pt x="1121489" y="527556"/>
                  </a:lnTo>
                  <a:lnTo>
                    <a:pt x="1171378" y="519571"/>
                  </a:lnTo>
                  <a:lnTo>
                    <a:pt x="1220826" y="509320"/>
                  </a:lnTo>
                  <a:lnTo>
                    <a:pt x="1269810" y="496808"/>
                  </a:lnTo>
                  <a:lnTo>
                    <a:pt x="1318307" y="482041"/>
                  </a:lnTo>
                  <a:lnTo>
                    <a:pt x="1366295" y="465026"/>
                  </a:lnTo>
                  <a:lnTo>
                    <a:pt x="1413751" y="445770"/>
                  </a:lnTo>
                  <a:lnTo>
                    <a:pt x="1460654" y="424277"/>
                  </a:lnTo>
                  <a:lnTo>
                    <a:pt x="1506981" y="400556"/>
                  </a:lnTo>
                  <a:lnTo>
                    <a:pt x="1547773" y="377414"/>
                  </a:lnTo>
                  <a:lnTo>
                    <a:pt x="1587570" y="352841"/>
                  </a:lnTo>
                  <a:lnTo>
                    <a:pt x="1626330" y="326864"/>
                  </a:lnTo>
                  <a:lnTo>
                    <a:pt x="1664010" y="299511"/>
                  </a:lnTo>
                  <a:lnTo>
                    <a:pt x="1700568" y="270810"/>
                  </a:lnTo>
                  <a:lnTo>
                    <a:pt x="1735963" y="240790"/>
                  </a:lnTo>
                  <a:lnTo>
                    <a:pt x="1771164" y="208822"/>
                  </a:lnTo>
                  <a:lnTo>
                    <a:pt x="1805128" y="175733"/>
                  </a:lnTo>
                  <a:lnTo>
                    <a:pt x="1837836" y="141559"/>
                  </a:lnTo>
                  <a:lnTo>
                    <a:pt x="1869270" y="106336"/>
                  </a:lnTo>
                  <a:lnTo>
                    <a:pt x="1899412" y="70102"/>
                  </a:lnTo>
                  <a:lnTo>
                    <a:pt x="1899412" y="2279902"/>
                  </a:lnTo>
                  <a:lnTo>
                    <a:pt x="1880471" y="2290496"/>
                  </a:lnTo>
                  <a:lnTo>
                    <a:pt x="1867804" y="2306556"/>
                  </a:lnTo>
                  <a:lnTo>
                    <a:pt x="1862496" y="2325925"/>
                  </a:lnTo>
                  <a:lnTo>
                    <a:pt x="1865629" y="2346450"/>
                  </a:lnTo>
                  <a:lnTo>
                    <a:pt x="1876897" y="2364253"/>
                  </a:lnTo>
                  <a:lnTo>
                    <a:pt x="1893950" y="2376199"/>
                  </a:lnTo>
                  <a:lnTo>
                    <a:pt x="1914528" y="2381240"/>
                  </a:lnTo>
                  <a:lnTo>
                    <a:pt x="1936368" y="2378327"/>
                  </a:lnTo>
                  <a:lnTo>
                    <a:pt x="1955238" y="2367659"/>
                  </a:lnTo>
                  <a:lnTo>
                    <a:pt x="1967880" y="2351561"/>
                  </a:lnTo>
                  <a:lnTo>
                    <a:pt x="1973212" y="2332178"/>
                  </a:lnTo>
                  <a:lnTo>
                    <a:pt x="1970151" y="2311652"/>
                  </a:lnTo>
                  <a:lnTo>
                    <a:pt x="1964729" y="2301154"/>
                  </a:lnTo>
                  <a:lnTo>
                    <a:pt x="1957069" y="2292157"/>
                  </a:lnTo>
                  <a:lnTo>
                    <a:pt x="1947505" y="2284970"/>
                  </a:lnTo>
                  <a:lnTo>
                    <a:pt x="1936368" y="2279902"/>
                  </a:lnTo>
                  <a:lnTo>
                    <a:pt x="1936495" y="13841"/>
                  </a:lnTo>
                  <a:lnTo>
                    <a:pt x="1930653" y="6348"/>
                  </a:lnTo>
                  <a:lnTo>
                    <a:pt x="1922017" y="3681"/>
                  </a:lnTo>
                  <a:lnTo>
                    <a:pt x="1915666" y="2776"/>
                  </a:lnTo>
                  <a:lnTo>
                    <a:pt x="1909492" y="3776"/>
                  </a:lnTo>
                  <a:lnTo>
                    <a:pt x="1903962" y="6538"/>
                  </a:lnTo>
                  <a:lnTo>
                    <a:pt x="1899539" y="10920"/>
                  </a:lnTo>
                  <a:lnTo>
                    <a:pt x="1866962" y="52726"/>
                  </a:lnTo>
                  <a:lnTo>
                    <a:pt x="1833134" y="92854"/>
                  </a:lnTo>
                  <a:lnTo>
                    <a:pt x="1798103" y="131276"/>
                  </a:lnTo>
                  <a:lnTo>
                    <a:pt x="1761919" y="167968"/>
                  </a:lnTo>
                  <a:lnTo>
                    <a:pt x="1724631" y="202903"/>
                  </a:lnTo>
                  <a:lnTo>
                    <a:pt x="1686287" y="236055"/>
                  </a:lnTo>
                  <a:lnTo>
                    <a:pt x="1646937" y="267399"/>
                  </a:lnTo>
                  <a:lnTo>
                    <a:pt x="1606630" y="296909"/>
                  </a:lnTo>
                  <a:lnTo>
                    <a:pt x="1565414" y="324558"/>
                  </a:lnTo>
                  <a:lnTo>
                    <a:pt x="1523339" y="350321"/>
                  </a:lnTo>
                  <a:lnTo>
                    <a:pt x="1480454" y="374171"/>
                  </a:lnTo>
                  <a:lnTo>
                    <a:pt x="1436808" y="396084"/>
                  </a:lnTo>
                  <a:lnTo>
                    <a:pt x="1392450" y="416033"/>
                  </a:lnTo>
                  <a:lnTo>
                    <a:pt x="1347428" y="433991"/>
                  </a:lnTo>
                  <a:lnTo>
                    <a:pt x="1301792" y="449934"/>
                  </a:lnTo>
                  <a:lnTo>
                    <a:pt x="1255591" y="463836"/>
                  </a:lnTo>
                  <a:lnTo>
                    <a:pt x="1208874" y="475669"/>
                  </a:lnTo>
                  <a:lnTo>
                    <a:pt x="1161690" y="485410"/>
                  </a:lnTo>
                  <a:lnTo>
                    <a:pt x="1114088" y="493030"/>
                  </a:lnTo>
                  <a:lnTo>
                    <a:pt x="1066117" y="498506"/>
                  </a:lnTo>
                  <a:lnTo>
                    <a:pt x="1017826" y="501810"/>
                  </a:lnTo>
                  <a:lnTo>
                    <a:pt x="969263" y="502918"/>
                  </a:lnTo>
                  <a:lnTo>
                    <a:pt x="920532" y="501804"/>
                  </a:lnTo>
                  <a:lnTo>
                    <a:pt x="872079" y="498481"/>
                  </a:lnTo>
                  <a:lnTo>
                    <a:pt x="823954" y="492974"/>
                  </a:lnTo>
                  <a:lnTo>
                    <a:pt x="776206" y="485310"/>
                  </a:lnTo>
                  <a:lnTo>
                    <a:pt x="728884" y="475515"/>
                  </a:lnTo>
                  <a:lnTo>
                    <a:pt x="682036" y="463614"/>
                  </a:lnTo>
                  <a:lnTo>
                    <a:pt x="635711" y="449634"/>
                  </a:lnTo>
                  <a:lnTo>
                    <a:pt x="589959" y="433601"/>
                  </a:lnTo>
                  <a:lnTo>
                    <a:pt x="544829" y="415540"/>
                  </a:lnTo>
                  <a:lnTo>
                    <a:pt x="500369" y="395478"/>
                  </a:lnTo>
                  <a:lnTo>
                    <a:pt x="456628" y="373441"/>
                  </a:lnTo>
                  <a:lnTo>
                    <a:pt x="413656" y="349455"/>
                  </a:lnTo>
                  <a:lnTo>
                    <a:pt x="371500" y="323546"/>
                  </a:lnTo>
                  <a:lnTo>
                    <a:pt x="330211" y="295740"/>
                  </a:lnTo>
                  <a:lnTo>
                    <a:pt x="289838" y="266063"/>
                  </a:lnTo>
                  <a:lnTo>
                    <a:pt x="250428" y="234541"/>
                  </a:lnTo>
                  <a:lnTo>
                    <a:pt x="212031" y="201200"/>
                  </a:lnTo>
                  <a:lnTo>
                    <a:pt x="174696" y="166067"/>
                  </a:lnTo>
                  <a:lnTo>
                    <a:pt x="138473" y="129166"/>
                  </a:lnTo>
                  <a:lnTo>
                    <a:pt x="103409" y="90525"/>
                  </a:lnTo>
                  <a:lnTo>
                    <a:pt x="69554" y="50170"/>
                  </a:lnTo>
                  <a:lnTo>
                    <a:pt x="36956" y="8126"/>
                  </a:lnTo>
                  <a:lnTo>
                    <a:pt x="32460" y="3798"/>
                  </a:lnTo>
                  <a:lnTo>
                    <a:pt x="26892" y="1029"/>
                  </a:lnTo>
                  <a:lnTo>
                    <a:pt x="2070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173473" y="3234055"/>
            <a:ext cx="1183640" cy="1091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Calibri"/>
                <a:cs typeface="Calibri"/>
              </a:rPr>
              <a:t>International students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are </a:t>
            </a:r>
            <a:r>
              <a:rPr sz="1400" dirty="0">
                <a:latin typeface="Calibri"/>
                <a:cs typeface="Calibri"/>
              </a:rPr>
              <a:t>allowed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work </a:t>
            </a:r>
            <a:r>
              <a:rPr sz="1400" dirty="0">
                <a:latin typeface="Calibri"/>
                <a:cs typeface="Calibri"/>
              </a:rPr>
              <a:t>off-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campus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24 </a:t>
            </a:r>
            <a:r>
              <a:rPr sz="1400" dirty="0">
                <a:latin typeface="Calibri"/>
                <a:cs typeface="Calibri"/>
              </a:rPr>
              <a:t>hours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week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590161" y="1582419"/>
            <a:ext cx="436245" cy="361315"/>
          </a:xfrm>
          <a:custGeom>
            <a:avLst/>
            <a:gdLst/>
            <a:ahLst/>
            <a:cxnLst/>
            <a:rect l="l" t="t" r="r" b="b"/>
            <a:pathLst>
              <a:path w="436245" h="361314">
                <a:moveTo>
                  <a:pt x="52705" y="185166"/>
                </a:moveTo>
                <a:lnTo>
                  <a:pt x="52438" y="186080"/>
                </a:lnTo>
                <a:lnTo>
                  <a:pt x="52565" y="186080"/>
                </a:lnTo>
                <a:lnTo>
                  <a:pt x="52705" y="185166"/>
                </a:lnTo>
                <a:close/>
              </a:path>
              <a:path w="436245" h="361314">
                <a:moveTo>
                  <a:pt x="362712" y="138430"/>
                </a:moveTo>
                <a:lnTo>
                  <a:pt x="344258" y="100647"/>
                </a:lnTo>
                <a:lnTo>
                  <a:pt x="344258" y="144970"/>
                </a:lnTo>
                <a:lnTo>
                  <a:pt x="342595" y="155892"/>
                </a:lnTo>
                <a:lnTo>
                  <a:pt x="342519" y="156400"/>
                </a:lnTo>
                <a:lnTo>
                  <a:pt x="337667" y="166662"/>
                </a:lnTo>
                <a:lnTo>
                  <a:pt x="330415" y="174688"/>
                </a:lnTo>
                <a:lnTo>
                  <a:pt x="321195" y="179705"/>
                </a:lnTo>
                <a:lnTo>
                  <a:pt x="321564" y="179705"/>
                </a:lnTo>
                <a:lnTo>
                  <a:pt x="318897" y="180467"/>
                </a:lnTo>
                <a:lnTo>
                  <a:pt x="318516" y="179705"/>
                </a:lnTo>
                <a:lnTo>
                  <a:pt x="318389" y="109347"/>
                </a:lnTo>
                <a:lnTo>
                  <a:pt x="319024" y="108331"/>
                </a:lnTo>
                <a:lnTo>
                  <a:pt x="321818" y="109347"/>
                </a:lnTo>
                <a:lnTo>
                  <a:pt x="344093" y="143383"/>
                </a:lnTo>
                <a:lnTo>
                  <a:pt x="344258" y="144970"/>
                </a:lnTo>
                <a:lnTo>
                  <a:pt x="344258" y="100647"/>
                </a:lnTo>
                <a:lnTo>
                  <a:pt x="343281" y="99568"/>
                </a:lnTo>
                <a:lnTo>
                  <a:pt x="337693" y="94107"/>
                </a:lnTo>
                <a:lnTo>
                  <a:pt x="330568" y="90424"/>
                </a:lnTo>
                <a:lnTo>
                  <a:pt x="330835" y="90424"/>
                </a:lnTo>
                <a:lnTo>
                  <a:pt x="322072" y="88265"/>
                </a:lnTo>
                <a:lnTo>
                  <a:pt x="319151" y="87630"/>
                </a:lnTo>
                <a:lnTo>
                  <a:pt x="318389" y="86106"/>
                </a:lnTo>
                <a:lnTo>
                  <a:pt x="318439" y="22860"/>
                </a:lnTo>
                <a:lnTo>
                  <a:pt x="318897" y="17145"/>
                </a:lnTo>
                <a:lnTo>
                  <a:pt x="316484" y="10922"/>
                </a:lnTo>
                <a:lnTo>
                  <a:pt x="311404" y="6096"/>
                </a:lnTo>
                <a:lnTo>
                  <a:pt x="304673" y="381"/>
                </a:lnTo>
                <a:lnTo>
                  <a:pt x="300101" y="139"/>
                </a:lnTo>
                <a:lnTo>
                  <a:pt x="300101" y="22860"/>
                </a:lnTo>
                <a:lnTo>
                  <a:pt x="299974" y="265938"/>
                </a:lnTo>
                <a:lnTo>
                  <a:pt x="298958" y="266319"/>
                </a:lnTo>
                <a:lnTo>
                  <a:pt x="296672" y="265049"/>
                </a:lnTo>
                <a:lnTo>
                  <a:pt x="296799" y="264922"/>
                </a:lnTo>
                <a:lnTo>
                  <a:pt x="286385" y="258597"/>
                </a:lnTo>
                <a:lnTo>
                  <a:pt x="230543" y="231419"/>
                </a:lnTo>
                <a:lnTo>
                  <a:pt x="181800" y="215950"/>
                </a:lnTo>
                <a:lnTo>
                  <a:pt x="142976" y="208318"/>
                </a:lnTo>
                <a:lnTo>
                  <a:pt x="129413" y="206629"/>
                </a:lnTo>
                <a:lnTo>
                  <a:pt x="127635" y="206375"/>
                </a:lnTo>
                <a:lnTo>
                  <a:pt x="126619" y="205613"/>
                </a:lnTo>
                <a:lnTo>
                  <a:pt x="126631" y="205232"/>
                </a:lnTo>
                <a:lnTo>
                  <a:pt x="126746" y="84074"/>
                </a:lnTo>
                <a:lnTo>
                  <a:pt x="126746" y="83820"/>
                </a:lnTo>
                <a:lnTo>
                  <a:pt x="128143" y="82423"/>
                </a:lnTo>
                <a:lnTo>
                  <a:pt x="129667" y="82423"/>
                </a:lnTo>
                <a:lnTo>
                  <a:pt x="154876" y="78816"/>
                </a:lnTo>
                <a:lnTo>
                  <a:pt x="200482" y="67957"/>
                </a:lnTo>
                <a:lnTo>
                  <a:pt x="241376" y="52984"/>
                </a:lnTo>
                <a:lnTo>
                  <a:pt x="277418" y="35560"/>
                </a:lnTo>
                <a:lnTo>
                  <a:pt x="295529" y="25019"/>
                </a:lnTo>
                <a:lnTo>
                  <a:pt x="296672" y="24511"/>
                </a:lnTo>
                <a:lnTo>
                  <a:pt x="297688" y="23749"/>
                </a:lnTo>
                <a:lnTo>
                  <a:pt x="299021" y="22860"/>
                </a:lnTo>
                <a:lnTo>
                  <a:pt x="300101" y="22860"/>
                </a:lnTo>
                <a:lnTo>
                  <a:pt x="300101" y="139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661"/>
                </a:lnTo>
                <a:lnTo>
                  <a:pt x="234950" y="33655"/>
                </a:lnTo>
                <a:lnTo>
                  <a:pt x="189420" y="49695"/>
                </a:lnTo>
                <a:lnTo>
                  <a:pt x="141605" y="60198"/>
                </a:lnTo>
                <a:lnTo>
                  <a:pt x="109728" y="62788"/>
                </a:lnTo>
                <a:lnTo>
                  <a:pt x="109728" y="226187"/>
                </a:lnTo>
                <a:lnTo>
                  <a:pt x="109728" y="340741"/>
                </a:lnTo>
                <a:lnTo>
                  <a:pt x="107696" y="342900"/>
                </a:lnTo>
                <a:lnTo>
                  <a:pt x="77597" y="342900"/>
                </a:lnTo>
                <a:lnTo>
                  <a:pt x="75692" y="340741"/>
                </a:lnTo>
                <a:lnTo>
                  <a:pt x="75692" y="223901"/>
                </a:lnTo>
                <a:lnTo>
                  <a:pt x="107569" y="223901"/>
                </a:lnTo>
                <a:lnTo>
                  <a:pt x="108458" y="224790"/>
                </a:lnTo>
                <a:lnTo>
                  <a:pt x="108839" y="225298"/>
                </a:lnTo>
                <a:lnTo>
                  <a:pt x="109728" y="226187"/>
                </a:lnTo>
                <a:lnTo>
                  <a:pt x="109728" y="62788"/>
                </a:lnTo>
                <a:lnTo>
                  <a:pt x="108458" y="62826"/>
                </a:lnTo>
                <a:lnTo>
                  <a:pt x="108458" y="85344"/>
                </a:lnTo>
                <a:lnTo>
                  <a:pt x="108458" y="204343"/>
                </a:lnTo>
                <a:lnTo>
                  <a:pt x="107442" y="205232"/>
                </a:lnTo>
                <a:lnTo>
                  <a:pt x="62103" y="205232"/>
                </a:lnTo>
                <a:lnTo>
                  <a:pt x="53467" y="204978"/>
                </a:lnTo>
                <a:lnTo>
                  <a:pt x="49784" y="198247"/>
                </a:lnTo>
                <a:lnTo>
                  <a:pt x="52438" y="186080"/>
                </a:lnTo>
                <a:lnTo>
                  <a:pt x="52844" y="184213"/>
                </a:lnTo>
                <a:lnTo>
                  <a:pt x="53746" y="178181"/>
                </a:lnTo>
                <a:lnTo>
                  <a:pt x="55638" y="165582"/>
                </a:lnTo>
                <a:lnTo>
                  <a:pt x="56667" y="144970"/>
                </a:lnTo>
                <a:lnTo>
                  <a:pt x="55638" y="124371"/>
                </a:lnTo>
                <a:lnTo>
                  <a:pt x="53543" y="110363"/>
                </a:lnTo>
                <a:lnTo>
                  <a:pt x="53517" y="110236"/>
                </a:lnTo>
                <a:lnTo>
                  <a:pt x="52578" y="103886"/>
                </a:lnTo>
                <a:lnTo>
                  <a:pt x="50126" y="91313"/>
                </a:lnTo>
                <a:lnTo>
                  <a:pt x="50038" y="90805"/>
                </a:lnTo>
                <a:lnTo>
                  <a:pt x="53086" y="84074"/>
                </a:lnTo>
                <a:lnTo>
                  <a:pt x="107823" y="84074"/>
                </a:lnTo>
                <a:lnTo>
                  <a:pt x="108458" y="85344"/>
                </a:lnTo>
                <a:lnTo>
                  <a:pt x="108458" y="62826"/>
                </a:lnTo>
                <a:lnTo>
                  <a:pt x="100888" y="63093"/>
                </a:lnTo>
                <a:lnTo>
                  <a:pt x="62103" y="63246"/>
                </a:lnTo>
                <a:lnTo>
                  <a:pt x="53911" y="64490"/>
                </a:lnTo>
                <a:lnTo>
                  <a:pt x="35763" y="82423"/>
                </a:lnTo>
                <a:lnTo>
                  <a:pt x="35560" y="82931"/>
                </a:lnTo>
                <a:lnTo>
                  <a:pt x="33782" y="87909"/>
                </a:lnTo>
                <a:lnTo>
                  <a:pt x="33782" y="110236"/>
                </a:lnTo>
                <a:lnTo>
                  <a:pt x="33731" y="174688"/>
                </a:lnTo>
                <a:lnTo>
                  <a:pt x="33528" y="176530"/>
                </a:lnTo>
                <a:lnTo>
                  <a:pt x="31991" y="178066"/>
                </a:lnTo>
                <a:lnTo>
                  <a:pt x="25996" y="177685"/>
                </a:lnTo>
                <a:lnTo>
                  <a:pt x="18542" y="177685"/>
                </a:lnTo>
                <a:lnTo>
                  <a:pt x="16764" y="174244"/>
                </a:lnTo>
                <a:lnTo>
                  <a:pt x="18415" y="167640"/>
                </a:lnTo>
                <a:lnTo>
                  <a:pt x="20256" y="156400"/>
                </a:lnTo>
                <a:lnTo>
                  <a:pt x="20332" y="155892"/>
                </a:lnTo>
                <a:lnTo>
                  <a:pt x="20929" y="144970"/>
                </a:lnTo>
                <a:lnTo>
                  <a:pt x="20942" y="143383"/>
                </a:lnTo>
                <a:lnTo>
                  <a:pt x="20383" y="133159"/>
                </a:lnTo>
                <a:lnTo>
                  <a:pt x="20332" y="132334"/>
                </a:lnTo>
                <a:lnTo>
                  <a:pt x="18415" y="120650"/>
                </a:lnTo>
                <a:lnTo>
                  <a:pt x="17018" y="114554"/>
                </a:lnTo>
                <a:lnTo>
                  <a:pt x="18796" y="111633"/>
                </a:lnTo>
                <a:lnTo>
                  <a:pt x="33782" y="110236"/>
                </a:lnTo>
                <a:lnTo>
                  <a:pt x="33782" y="87909"/>
                </a:lnTo>
                <a:lnTo>
                  <a:pt x="32880" y="90424"/>
                </a:lnTo>
                <a:lnTo>
                  <a:pt x="25019" y="90424"/>
                </a:lnTo>
                <a:lnTo>
                  <a:pt x="0" y="178181"/>
                </a:lnTo>
                <a:lnTo>
                  <a:pt x="3467" y="186728"/>
                </a:lnTo>
                <a:lnTo>
                  <a:pt x="8420" y="193027"/>
                </a:lnTo>
                <a:lnTo>
                  <a:pt x="14973" y="197027"/>
                </a:lnTo>
                <a:lnTo>
                  <a:pt x="23888" y="198755"/>
                </a:lnTo>
                <a:lnTo>
                  <a:pt x="32766" y="198755"/>
                </a:lnTo>
                <a:lnTo>
                  <a:pt x="34036" y="199644"/>
                </a:lnTo>
                <a:lnTo>
                  <a:pt x="59690" y="219075"/>
                </a:lnTo>
                <a:lnTo>
                  <a:pt x="59690" y="354457"/>
                </a:lnTo>
                <a:lnTo>
                  <a:pt x="65659" y="361061"/>
                </a:lnTo>
                <a:lnTo>
                  <a:pt x="119507" y="361061"/>
                </a:lnTo>
                <a:lnTo>
                  <a:pt x="125984" y="353568"/>
                </a:lnTo>
                <a:lnTo>
                  <a:pt x="125984" y="342900"/>
                </a:lnTo>
                <a:lnTo>
                  <a:pt x="125984" y="226695"/>
                </a:lnTo>
                <a:lnTo>
                  <a:pt x="131572" y="227457"/>
                </a:lnTo>
                <a:lnTo>
                  <a:pt x="134874" y="227838"/>
                </a:lnTo>
                <a:lnTo>
                  <a:pt x="146748" y="229628"/>
                </a:lnTo>
                <a:lnTo>
                  <a:pt x="210604" y="245808"/>
                </a:lnTo>
                <a:lnTo>
                  <a:pt x="264706" y="269316"/>
                </a:lnTo>
                <a:lnTo>
                  <a:pt x="293243" y="286639"/>
                </a:lnTo>
                <a:lnTo>
                  <a:pt x="298196" y="287909"/>
                </a:lnTo>
                <a:lnTo>
                  <a:pt x="318566" y="266319"/>
                </a:lnTo>
                <a:lnTo>
                  <a:pt x="318477" y="204978"/>
                </a:lnTo>
                <a:lnTo>
                  <a:pt x="318363" y="204343"/>
                </a:lnTo>
                <a:lnTo>
                  <a:pt x="318262" y="203708"/>
                </a:lnTo>
                <a:lnTo>
                  <a:pt x="319786" y="201549"/>
                </a:lnTo>
                <a:lnTo>
                  <a:pt x="322326" y="200660"/>
                </a:lnTo>
                <a:lnTo>
                  <a:pt x="329476" y="198247"/>
                </a:lnTo>
                <a:lnTo>
                  <a:pt x="331978" y="197027"/>
                </a:lnTo>
                <a:lnTo>
                  <a:pt x="336575" y="194678"/>
                </a:lnTo>
                <a:lnTo>
                  <a:pt x="342569" y="190322"/>
                </a:lnTo>
                <a:lnTo>
                  <a:pt x="347599" y="185166"/>
                </a:lnTo>
                <a:lnTo>
                  <a:pt x="351040" y="180467"/>
                </a:lnTo>
                <a:lnTo>
                  <a:pt x="353085" y="177685"/>
                </a:lnTo>
                <a:lnTo>
                  <a:pt x="357390" y="169760"/>
                </a:lnTo>
                <a:lnTo>
                  <a:pt x="360464" y="161467"/>
                </a:lnTo>
                <a:lnTo>
                  <a:pt x="362331" y="152908"/>
                </a:lnTo>
                <a:lnTo>
                  <a:pt x="362331" y="148082"/>
                </a:lnTo>
                <a:lnTo>
                  <a:pt x="362496" y="144970"/>
                </a:lnTo>
                <a:lnTo>
                  <a:pt x="362585" y="143383"/>
                </a:lnTo>
                <a:lnTo>
                  <a:pt x="362712" y="138430"/>
                </a:lnTo>
                <a:close/>
              </a:path>
              <a:path w="436245" h="361314">
                <a:moveTo>
                  <a:pt x="417449" y="41783"/>
                </a:moveTo>
                <a:lnTo>
                  <a:pt x="415163" y="37973"/>
                </a:lnTo>
                <a:lnTo>
                  <a:pt x="409829" y="35433"/>
                </a:lnTo>
                <a:lnTo>
                  <a:pt x="408305" y="35052"/>
                </a:lnTo>
                <a:lnTo>
                  <a:pt x="406781" y="34925"/>
                </a:lnTo>
                <a:lnTo>
                  <a:pt x="403733" y="35179"/>
                </a:lnTo>
                <a:lnTo>
                  <a:pt x="401066" y="36449"/>
                </a:lnTo>
                <a:lnTo>
                  <a:pt x="399415" y="38354"/>
                </a:lnTo>
                <a:lnTo>
                  <a:pt x="389851" y="48387"/>
                </a:lnTo>
                <a:lnTo>
                  <a:pt x="381635" y="57277"/>
                </a:lnTo>
                <a:lnTo>
                  <a:pt x="376682" y="62230"/>
                </a:lnTo>
                <a:lnTo>
                  <a:pt x="376555" y="69215"/>
                </a:lnTo>
                <a:lnTo>
                  <a:pt x="381254" y="74295"/>
                </a:lnTo>
                <a:lnTo>
                  <a:pt x="382778" y="76327"/>
                </a:lnTo>
                <a:lnTo>
                  <a:pt x="385445" y="77470"/>
                </a:lnTo>
                <a:lnTo>
                  <a:pt x="388366" y="77597"/>
                </a:lnTo>
                <a:lnTo>
                  <a:pt x="391922" y="77343"/>
                </a:lnTo>
                <a:lnTo>
                  <a:pt x="395097" y="75692"/>
                </a:lnTo>
                <a:lnTo>
                  <a:pt x="397002" y="73279"/>
                </a:lnTo>
                <a:lnTo>
                  <a:pt x="404622" y="65151"/>
                </a:lnTo>
                <a:lnTo>
                  <a:pt x="408432" y="61214"/>
                </a:lnTo>
                <a:lnTo>
                  <a:pt x="413639" y="55499"/>
                </a:lnTo>
                <a:lnTo>
                  <a:pt x="416179" y="53213"/>
                </a:lnTo>
                <a:lnTo>
                  <a:pt x="417449" y="50165"/>
                </a:lnTo>
                <a:lnTo>
                  <a:pt x="417449" y="41783"/>
                </a:lnTo>
                <a:close/>
              </a:path>
              <a:path w="436245" h="361314">
                <a:moveTo>
                  <a:pt x="418719" y="239903"/>
                </a:moveTo>
                <a:lnTo>
                  <a:pt x="418592" y="233045"/>
                </a:lnTo>
                <a:lnTo>
                  <a:pt x="413766" y="227965"/>
                </a:lnTo>
                <a:lnTo>
                  <a:pt x="409575" y="223139"/>
                </a:lnTo>
                <a:lnTo>
                  <a:pt x="400685" y="213741"/>
                </a:lnTo>
                <a:lnTo>
                  <a:pt x="396875" y="209677"/>
                </a:lnTo>
                <a:lnTo>
                  <a:pt x="394970" y="207264"/>
                </a:lnTo>
                <a:lnTo>
                  <a:pt x="391795" y="205867"/>
                </a:lnTo>
                <a:lnTo>
                  <a:pt x="388366" y="205613"/>
                </a:lnTo>
                <a:lnTo>
                  <a:pt x="383921" y="206121"/>
                </a:lnTo>
                <a:lnTo>
                  <a:pt x="380238" y="208661"/>
                </a:lnTo>
                <a:lnTo>
                  <a:pt x="379095" y="212090"/>
                </a:lnTo>
                <a:lnTo>
                  <a:pt x="376809" y="216535"/>
                </a:lnTo>
                <a:lnTo>
                  <a:pt x="377571" y="221488"/>
                </a:lnTo>
                <a:lnTo>
                  <a:pt x="381254" y="225298"/>
                </a:lnTo>
                <a:lnTo>
                  <a:pt x="389788" y="234734"/>
                </a:lnTo>
                <a:lnTo>
                  <a:pt x="398526" y="243967"/>
                </a:lnTo>
                <a:lnTo>
                  <a:pt x="400431" y="246380"/>
                </a:lnTo>
                <a:lnTo>
                  <a:pt x="403606" y="248031"/>
                </a:lnTo>
                <a:lnTo>
                  <a:pt x="407162" y="248285"/>
                </a:lnTo>
                <a:lnTo>
                  <a:pt x="409956" y="248158"/>
                </a:lnTo>
                <a:lnTo>
                  <a:pt x="412623" y="247015"/>
                </a:lnTo>
                <a:lnTo>
                  <a:pt x="414147" y="244983"/>
                </a:lnTo>
                <a:lnTo>
                  <a:pt x="418719" y="239903"/>
                </a:lnTo>
                <a:close/>
              </a:path>
              <a:path w="436245" h="361314">
                <a:moveTo>
                  <a:pt x="436245" y="151384"/>
                </a:moveTo>
                <a:lnTo>
                  <a:pt x="435483" y="139700"/>
                </a:lnTo>
                <a:lnTo>
                  <a:pt x="431165" y="136017"/>
                </a:lnTo>
                <a:lnTo>
                  <a:pt x="425069" y="135636"/>
                </a:lnTo>
                <a:lnTo>
                  <a:pt x="400558" y="135636"/>
                </a:lnTo>
                <a:lnTo>
                  <a:pt x="394589" y="136144"/>
                </a:lnTo>
                <a:lnTo>
                  <a:pt x="390652" y="139700"/>
                </a:lnTo>
                <a:lnTo>
                  <a:pt x="389636" y="151257"/>
                </a:lnTo>
                <a:lnTo>
                  <a:pt x="393192" y="155702"/>
                </a:lnTo>
                <a:lnTo>
                  <a:pt x="403733" y="156845"/>
                </a:lnTo>
                <a:lnTo>
                  <a:pt x="408051" y="156972"/>
                </a:lnTo>
                <a:lnTo>
                  <a:pt x="416941" y="156972"/>
                </a:lnTo>
                <a:lnTo>
                  <a:pt x="421513" y="156845"/>
                </a:lnTo>
                <a:lnTo>
                  <a:pt x="432054" y="155956"/>
                </a:lnTo>
                <a:lnTo>
                  <a:pt x="436245" y="1513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085971" y="2158060"/>
            <a:ext cx="1459230" cy="7137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Increase</a:t>
            </a:r>
            <a:r>
              <a:rPr sz="1500" b="1" spc="-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in</a:t>
            </a:r>
            <a:endParaRPr sz="1500">
              <a:latin typeface="Segoe UI"/>
              <a:cs typeface="Segoe UI"/>
            </a:endParaRPr>
          </a:p>
          <a:p>
            <a:pPr marL="12700" marR="5080" algn="ctr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Part-</a:t>
            </a:r>
            <a:r>
              <a:rPr sz="1500" b="1" dirty="0">
                <a:solidFill>
                  <a:srgbClr val="FFFFFF"/>
                </a:solidFill>
                <a:latin typeface="Segoe UI"/>
                <a:cs typeface="Segoe UI"/>
              </a:rPr>
              <a:t>Time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Segoe UI"/>
                <a:cs typeface="Segoe UI"/>
              </a:rPr>
              <a:t>Work </a:t>
            </a: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Hours</a:t>
            </a:r>
            <a:endParaRPr sz="1500">
              <a:latin typeface="Segoe UI"/>
              <a:cs typeface="Segoe U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666356" y="3059049"/>
            <a:ext cx="1558290" cy="1305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The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Student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Direct </a:t>
            </a:r>
            <a:r>
              <a:rPr sz="1400" dirty="0">
                <a:latin typeface="Calibri"/>
                <a:cs typeface="Calibri"/>
              </a:rPr>
              <a:t>Stream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(SDS),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which </a:t>
            </a:r>
            <a:r>
              <a:rPr sz="1400" spc="-10" dirty="0">
                <a:latin typeface="Calibri"/>
                <a:cs typeface="Calibri"/>
              </a:rPr>
              <a:t>previously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offered expedited processing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specific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countries, discontinued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232777" y="1585467"/>
            <a:ext cx="436245" cy="364490"/>
          </a:xfrm>
          <a:custGeom>
            <a:avLst/>
            <a:gdLst/>
            <a:ahLst/>
            <a:cxnLst/>
            <a:rect l="l" t="t" r="r" b="b"/>
            <a:pathLst>
              <a:path w="436245" h="364489">
                <a:moveTo>
                  <a:pt x="52705" y="186690"/>
                </a:moveTo>
                <a:lnTo>
                  <a:pt x="52438" y="187604"/>
                </a:lnTo>
                <a:lnTo>
                  <a:pt x="52565" y="187604"/>
                </a:lnTo>
                <a:lnTo>
                  <a:pt x="52705" y="186690"/>
                </a:lnTo>
                <a:close/>
              </a:path>
              <a:path w="436245" h="364489">
                <a:moveTo>
                  <a:pt x="362712" y="139700"/>
                </a:moveTo>
                <a:lnTo>
                  <a:pt x="344271" y="101434"/>
                </a:lnTo>
                <a:lnTo>
                  <a:pt x="344271" y="146177"/>
                </a:lnTo>
                <a:lnTo>
                  <a:pt x="342607" y="157200"/>
                </a:lnTo>
                <a:lnTo>
                  <a:pt x="318897" y="181991"/>
                </a:lnTo>
                <a:lnTo>
                  <a:pt x="318503" y="181216"/>
                </a:lnTo>
                <a:lnTo>
                  <a:pt x="318389" y="110236"/>
                </a:lnTo>
                <a:lnTo>
                  <a:pt x="319024" y="109220"/>
                </a:lnTo>
                <a:lnTo>
                  <a:pt x="344081" y="144526"/>
                </a:lnTo>
                <a:lnTo>
                  <a:pt x="344271" y="146177"/>
                </a:lnTo>
                <a:lnTo>
                  <a:pt x="344271" y="101434"/>
                </a:lnTo>
                <a:lnTo>
                  <a:pt x="343281" y="100330"/>
                </a:lnTo>
                <a:lnTo>
                  <a:pt x="337693" y="94996"/>
                </a:lnTo>
                <a:lnTo>
                  <a:pt x="330555" y="91059"/>
                </a:lnTo>
                <a:lnTo>
                  <a:pt x="330873" y="91059"/>
                </a:lnTo>
                <a:lnTo>
                  <a:pt x="322072" y="89027"/>
                </a:lnTo>
                <a:lnTo>
                  <a:pt x="319151" y="88265"/>
                </a:lnTo>
                <a:lnTo>
                  <a:pt x="318389" y="86868"/>
                </a:lnTo>
                <a:lnTo>
                  <a:pt x="318452" y="22860"/>
                </a:lnTo>
                <a:lnTo>
                  <a:pt x="318897" y="17272"/>
                </a:lnTo>
                <a:lnTo>
                  <a:pt x="316484" y="11049"/>
                </a:lnTo>
                <a:lnTo>
                  <a:pt x="311404" y="6096"/>
                </a:lnTo>
                <a:lnTo>
                  <a:pt x="304673" y="381"/>
                </a:lnTo>
                <a:lnTo>
                  <a:pt x="300101" y="139"/>
                </a:lnTo>
                <a:lnTo>
                  <a:pt x="300101" y="23114"/>
                </a:lnTo>
                <a:lnTo>
                  <a:pt x="299974" y="268097"/>
                </a:lnTo>
                <a:lnTo>
                  <a:pt x="298958" y="268605"/>
                </a:lnTo>
                <a:lnTo>
                  <a:pt x="296672" y="267208"/>
                </a:lnTo>
                <a:lnTo>
                  <a:pt x="297002" y="267208"/>
                </a:lnTo>
                <a:lnTo>
                  <a:pt x="286385" y="260756"/>
                </a:lnTo>
                <a:lnTo>
                  <a:pt x="230543" y="233349"/>
                </a:lnTo>
                <a:lnTo>
                  <a:pt x="181800" y="217741"/>
                </a:lnTo>
                <a:lnTo>
                  <a:pt x="142976" y="210032"/>
                </a:lnTo>
                <a:lnTo>
                  <a:pt x="129413" y="208280"/>
                </a:lnTo>
                <a:lnTo>
                  <a:pt x="127774" y="208280"/>
                </a:lnTo>
                <a:lnTo>
                  <a:pt x="126619" y="207264"/>
                </a:lnTo>
                <a:lnTo>
                  <a:pt x="126619" y="207010"/>
                </a:lnTo>
                <a:lnTo>
                  <a:pt x="126733" y="84836"/>
                </a:lnTo>
                <a:lnTo>
                  <a:pt x="126746" y="84455"/>
                </a:lnTo>
                <a:lnTo>
                  <a:pt x="128143" y="83185"/>
                </a:lnTo>
                <a:lnTo>
                  <a:pt x="131445" y="82804"/>
                </a:lnTo>
                <a:lnTo>
                  <a:pt x="154876" y="79438"/>
                </a:lnTo>
                <a:lnTo>
                  <a:pt x="200482" y="68491"/>
                </a:lnTo>
                <a:lnTo>
                  <a:pt x="241376" y="53467"/>
                </a:lnTo>
                <a:lnTo>
                  <a:pt x="277418" y="35852"/>
                </a:lnTo>
                <a:lnTo>
                  <a:pt x="295529" y="25146"/>
                </a:lnTo>
                <a:lnTo>
                  <a:pt x="296672" y="24638"/>
                </a:lnTo>
                <a:lnTo>
                  <a:pt x="297688" y="24003"/>
                </a:lnTo>
                <a:lnTo>
                  <a:pt x="299212" y="22860"/>
                </a:lnTo>
                <a:lnTo>
                  <a:pt x="300101" y="23114"/>
                </a:lnTo>
                <a:lnTo>
                  <a:pt x="300101" y="139"/>
                </a:lnTo>
                <a:lnTo>
                  <a:pt x="297561" y="0"/>
                </a:lnTo>
                <a:lnTo>
                  <a:pt x="290195" y="4699"/>
                </a:lnTo>
                <a:lnTo>
                  <a:pt x="276948" y="12750"/>
                </a:lnTo>
                <a:lnTo>
                  <a:pt x="234950" y="33909"/>
                </a:lnTo>
                <a:lnTo>
                  <a:pt x="189420" y="50063"/>
                </a:lnTo>
                <a:lnTo>
                  <a:pt x="141605" y="60579"/>
                </a:lnTo>
                <a:lnTo>
                  <a:pt x="109728" y="63271"/>
                </a:lnTo>
                <a:lnTo>
                  <a:pt x="109728" y="228092"/>
                </a:lnTo>
                <a:lnTo>
                  <a:pt x="109728" y="343535"/>
                </a:lnTo>
                <a:lnTo>
                  <a:pt x="107696" y="345694"/>
                </a:lnTo>
                <a:lnTo>
                  <a:pt x="77597" y="345694"/>
                </a:lnTo>
                <a:lnTo>
                  <a:pt x="75692" y="343535"/>
                </a:lnTo>
                <a:lnTo>
                  <a:pt x="75692" y="225806"/>
                </a:lnTo>
                <a:lnTo>
                  <a:pt x="107569" y="225806"/>
                </a:lnTo>
                <a:lnTo>
                  <a:pt x="108458" y="226695"/>
                </a:lnTo>
                <a:lnTo>
                  <a:pt x="108839" y="227203"/>
                </a:lnTo>
                <a:lnTo>
                  <a:pt x="109728" y="228092"/>
                </a:lnTo>
                <a:lnTo>
                  <a:pt x="109728" y="63271"/>
                </a:lnTo>
                <a:lnTo>
                  <a:pt x="108458" y="63309"/>
                </a:lnTo>
                <a:lnTo>
                  <a:pt x="108458" y="86106"/>
                </a:lnTo>
                <a:lnTo>
                  <a:pt x="108458" y="205994"/>
                </a:lnTo>
                <a:lnTo>
                  <a:pt x="107442" y="207010"/>
                </a:lnTo>
                <a:lnTo>
                  <a:pt x="66421" y="207010"/>
                </a:lnTo>
                <a:lnTo>
                  <a:pt x="53467" y="206629"/>
                </a:lnTo>
                <a:lnTo>
                  <a:pt x="49784" y="199898"/>
                </a:lnTo>
                <a:lnTo>
                  <a:pt x="52438" y="187604"/>
                </a:lnTo>
                <a:lnTo>
                  <a:pt x="52844" y="185712"/>
                </a:lnTo>
                <a:lnTo>
                  <a:pt x="53759" y="179578"/>
                </a:lnTo>
                <a:lnTo>
                  <a:pt x="55638" y="166928"/>
                </a:lnTo>
                <a:lnTo>
                  <a:pt x="56667" y="146177"/>
                </a:lnTo>
                <a:lnTo>
                  <a:pt x="55638" y="125437"/>
                </a:lnTo>
                <a:lnTo>
                  <a:pt x="53530" y="111252"/>
                </a:lnTo>
                <a:lnTo>
                  <a:pt x="53517" y="111125"/>
                </a:lnTo>
                <a:lnTo>
                  <a:pt x="52578" y="104775"/>
                </a:lnTo>
                <a:lnTo>
                  <a:pt x="50152" y="92075"/>
                </a:lnTo>
                <a:lnTo>
                  <a:pt x="50038" y="91440"/>
                </a:lnTo>
                <a:lnTo>
                  <a:pt x="53086" y="84836"/>
                </a:lnTo>
                <a:lnTo>
                  <a:pt x="107873" y="84836"/>
                </a:lnTo>
                <a:lnTo>
                  <a:pt x="108458" y="86106"/>
                </a:lnTo>
                <a:lnTo>
                  <a:pt x="108458" y="63309"/>
                </a:lnTo>
                <a:lnTo>
                  <a:pt x="100558" y="63601"/>
                </a:lnTo>
                <a:lnTo>
                  <a:pt x="62103" y="63754"/>
                </a:lnTo>
                <a:lnTo>
                  <a:pt x="53911" y="64998"/>
                </a:lnTo>
                <a:lnTo>
                  <a:pt x="33769" y="88607"/>
                </a:lnTo>
                <a:lnTo>
                  <a:pt x="33769" y="111264"/>
                </a:lnTo>
                <a:lnTo>
                  <a:pt x="33731" y="176136"/>
                </a:lnTo>
                <a:lnTo>
                  <a:pt x="33528" y="178054"/>
                </a:lnTo>
                <a:lnTo>
                  <a:pt x="32004" y="179578"/>
                </a:lnTo>
                <a:lnTo>
                  <a:pt x="31229" y="179578"/>
                </a:lnTo>
                <a:lnTo>
                  <a:pt x="27813" y="179197"/>
                </a:lnTo>
                <a:lnTo>
                  <a:pt x="24536" y="179552"/>
                </a:lnTo>
                <a:lnTo>
                  <a:pt x="18542" y="179197"/>
                </a:lnTo>
                <a:lnTo>
                  <a:pt x="16764" y="175768"/>
                </a:lnTo>
                <a:lnTo>
                  <a:pt x="18415" y="169037"/>
                </a:lnTo>
                <a:lnTo>
                  <a:pt x="20243" y="157746"/>
                </a:lnTo>
                <a:lnTo>
                  <a:pt x="20332" y="157200"/>
                </a:lnTo>
                <a:lnTo>
                  <a:pt x="20929" y="146177"/>
                </a:lnTo>
                <a:lnTo>
                  <a:pt x="20942" y="144526"/>
                </a:lnTo>
                <a:lnTo>
                  <a:pt x="20383" y="134264"/>
                </a:lnTo>
                <a:lnTo>
                  <a:pt x="20332" y="133451"/>
                </a:lnTo>
                <a:lnTo>
                  <a:pt x="18415" y="121666"/>
                </a:lnTo>
                <a:lnTo>
                  <a:pt x="17018" y="115443"/>
                </a:lnTo>
                <a:lnTo>
                  <a:pt x="18796" y="112522"/>
                </a:lnTo>
                <a:lnTo>
                  <a:pt x="33769" y="111264"/>
                </a:lnTo>
                <a:lnTo>
                  <a:pt x="33769" y="88607"/>
                </a:lnTo>
                <a:lnTo>
                  <a:pt x="32893" y="91059"/>
                </a:lnTo>
                <a:lnTo>
                  <a:pt x="26162" y="91059"/>
                </a:lnTo>
                <a:lnTo>
                  <a:pt x="0" y="179578"/>
                </a:lnTo>
                <a:lnTo>
                  <a:pt x="3467" y="188214"/>
                </a:lnTo>
                <a:lnTo>
                  <a:pt x="8420" y="194602"/>
                </a:lnTo>
                <a:lnTo>
                  <a:pt x="14973" y="198653"/>
                </a:lnTo>
                <a:lnTo>
                  <a:pt x="23876" y="200406"/>
                </a:lnTo>
                <a:lnTo>
                  <a:pt x="32766" y="200406"/>
                </a:lnTo>
                <a:lnTo>
                  <a:pt x="34036" y="201422"/>
                </a:lnTo>
                <a:lnTo>
                  <a:pt x="54864" y="220599"/>
                </a:lnTo>
                <a:lnTo>
                  <a:pt x="59690" y="220980"/>
                </a:lnTo>
                <a:lnTo>
                  <a:pt x="59690" y="357378"/>
                </a:lnTo>
                <a:lnTo>
                  <a:pt x="65659" y="364109"/>
                </a:lnTo>
                <a:lnTo>
                  <a:pt x="119507" y="364109"/>
                </a:lnTo>
                <a:lnTo>
                  <a:pt x="125984" y="356616"/>
                </a:lnTo>
                <a:lnTo>
                  <a:pt x="125984" y="345694"/>
                </a:lnTo>
                <a:lnTo>
                  <a:pt x="125984" y="228600"/>
                </a:lnTo>
                <a:lnTo>
                  <a:pt x="128651" y="228981"/>
                </a:lnTo>
                <a:lnTo>
                  <a:pt x="131572" y="229362"/>
                </a:lnTo>
                <a:lnTo>
                  <a:pt x="134874" y="229743"/>
                </a:lnTo>
                <a:lnTo>
                  <a:pt x="146748" y="231609"/>
                </a:lnTo>
                <a:lnTo>
                  <a:pt x="210604" y="247916"/>
                </a:lnTo>
                <a:lnTo>
                  <a:pt x="264706" y="271576"/>
                </a:lnTo>
                <a:lnTo>
                  <a:pt x="293243" y="289052"/>
                </a:lnTo>
                <a:lnTo>
                  <a:pt x="298196" y="290322"/>
                </a:lnTo>
                <a:lnTo>
                  <a:pt x="318541" y="268605"/>
                </a:lnTo>
                <a:lnTo>
                  <a:pt x="318477" y="206629"/>
                </a:lnTo>
                <a:lnTo>
                  <a:pt x="318363" y="205994"/>
                </a:lnTo>
                <a:lnTo>
                  <a:pt x="318262" y="205359"/>
                </a:lnTo>
                <a:lnTo>
                  <a:pt x="319786" y="203200"/>
                </a:lnTo>
                <a:lnTo>
                  <a:pt x="322326" y="202438"/>
                </a:lnTo>
                <a:lnTo>
                  <a:pt x="329641" y="199898"/>
                </a:lnTo>
                <a:lnTo>
                  <a:pt x="336575" y="196329"/>
                </a:lnTo>
                <a:lnTo>
                  <a:pt x="342569" y="191922"/>
                </a:lnTo>
                <a:lnTo>
                  <a:pt x="347599" y="186690"/>
                </a:lnTo>
                <a:lnTo>
                  <a:pt x="351028" y="181991"/>
                </a:lnTo>
                <a:lnTo>
                  <a:pt x="353085" y="179197"/>
                </a:lnTo>
                <a:lnTo>
                  <a:pt x="357390" y="171196"/>
                </a:lnTo>
                <a:lnTo>
                  <a:pt x="360464" y="162839"/>
                </a:lnTo>
                <a:lnTo>
                  <a:pt x="362331" y="154178"/>
                </a:lnTo>
                <a:lnTo>
                  <a:pt x="362331" y="149352"/>
                </a:lnTo>
                <a:lnTo>
                  <a:pt x="362496" y="146177"/>
                </a:lnTo>
                <a:lnTo>
                  <a:pt x="362585" y="144526"/>
                </a:lnTo>
                <a:lnTo>
                  <a:pt x="362712" y="139700"/>
                </a:lnTo>
                <a:close/>
              </a:path>
              <a:path w="436245" h="364489">
                <a:moveTo>
                  <a:pt x="417449" y="44831"/>
                </a:moveTo>
                <a:lnTo>
                  <a:pt x="415163" y="41021"/>
                </a:lnTo>
                <a:lnTo>
                  <a:pt x="409829" y="38481"/>
                </a:lnTo>
                <a:lnTo>
                  <a:pt x="408305" y="38100"/>
                </a:lnTo>
                <a:lnTo>
                  <a:pt x="406781" y="37973"/>
                </a:lnTo>
                <a:lnTo>
                  <a:pt x="403733" y="38227"/>
                </a:lnTo>
                <a:lnTo>
                  <a:pt x="401066" y="39497"/>
                </a:lnTo>
                <a:lnTo>
                  <a:pt x="399415" y="41402"/>
                </a:lnTo>
                <a:lnTo>
                  <a:pt x="389851" y="51435"/>
                </a:lnTo>
                <a:lnTo>
                  <a:pt x="381635" y="60325"/>
                </a:lnTo>
                <a:lnTo>
                  <a:pt x="376682" y="65278"/>
                </a:lnTo>
                <a:lnTo>
                  <a:pt x="376555" y="72263"/>
                </a:lnTo>
                <a:lnTo>
                  <a:pt x="381254" y="77343"/>
                </a:lnTo>
                <a:lnTo>
                  <a:pt x="382778" y="79375"/>
                </a:lnTo>
                <a:lnTo>
                  <a:pt x="385445" y="80518"/>
                </a:lnTo>
                <a:lnTo>
                  <a:pt x="388366" y="80645"/>
                </a:lnTo>
                <a:lnTo>
                  <a:pt x="391922" y="80391"/>
                </a:lnTo>
                <a:lnTo>
                  <a:pt x="395097" y="78740"/>
                </a:lnTo>
                <a:lnTo>
                  <a:pt x="397002" y="76327"/>
                </a:lnTo>
                <a:lnTo>
                  <a:pt x="404622" y="68199"/>
                </a:lnTo>
                <a:lnTo>
                  <a:pt x="408432" y="64262"/>
                </a:lnTo>
                <a:lnTo>
                  <a:pt x="413639" y="58547"/>
                </a:lnTo>
                <a:lnTo>
                  <a:pt x="416179" y="56261"/>
                </a:lnTo>
                <a:lnTo>
                  <a:pt x="417449" y="53213"/>
                </a:lnTo>
                <a:lnTo>
                  <a:pt x="417449" y="44831"/>
                </a:lnTo>
                <a:close/>
              </a:path>
              <a:path w="436245" h="364489">
                <a:moveTo>
                  <a:pt x="418719" y="242189"/>
                </a:moveTo>
                <a:lnTo>
                  <a:pt x="418592" y="234823"/>
                </a:lnTo>
                <a:lnTo>
                  <a:pt x="413766" y="229489"/>
                </a:lnTo>
                <a:lnTo>
                  <a:pt x="409575" y="224282"/>
                </a:lnTo>
                <a:lnTo>
                  <a:pt x="405003" y="219202"/>
                </a:lnTo>
                <a:lnTo>
                  <a:pt x="400685" y="214249"/>
                </a:lnTo>
                <a:lnTo>
                  <a:pt x="396875" y="209931"/>
                </a:lnTo>
                <a:lnTo>
                  <a:pt x="394970" y="207391"/>
                </a:lnTo>
                <a:lnTo>
                  <a:pt x="391795" y="205740"/>
                </a:lnTo>
                <a:lnTo>
                  <a:pt x="388366" y="205613"/>
                </a:lnTo>
                <a:lnTo>
                  <a:pt x="383921" y="206121"/>
                </a:lnTo>
                <a:lnTo>
                  <a:pt x="380238" y="208788"/>
                </a:lnTo>
                <a:lnTo>
                  <a:pt x="379095" y="212471"/>
                </a:lnTo>
                <a:lnTo>
                  <a:pt x="376809" y="217170"/>
                </a:lnTo>
                <a:lnTo>
                  <a:pt x="377571" y="222504"/>
                </a:lnTo>
                <a:lnTo>
                  <a:pt x="381254" y="226695"/>
                </a:lnTo>
                <a:lnTo>
                  <a:pt x="389788" y="236766"/>
                </a:lnTo>
                <a:lnTo>
                  <a:pt x="398526" y="246634"/>
                </a:lnTo>
                <a:lnTo>
                  <a:pt x="400431" y="249301"/>
                </a:lnTo>
                <a:lnTo>
                  <a:pt x="403606" y="250952"/>
                </a:lnTo>
                <a:lnTo>
                  <a:pt x="407162" y="251333"/>
                </a:lnTo>
                <a:lnTo>
                  <a:pt x="409956" y="251206"/>
                </a:lnTo>
                <a:lnTo>
                  <a:pt x="412623" y="249809"/>
                </a:lnTo>
                <a:lnTo>
                  <a:pt x="414147" y="247777"/>
                </a:lnTo>
                <a:lnTo>
                  <a:pt x="418719" y="242189"/>
                </a:lnTo>
                <a:close/>
              </a:path>
              <a:path w="436245" h="364489">
                <a:moveTo>
                  <a:pt x="436245" y="153416"/>
                </a:moveTo>
                <a:lnTo>
                  <a:pt x="435483" y="140081"/>
                </a:lnTo>
                <a:lnTo>
                  <a:pt x="431165" y="135890"/>
                </a:lnTo>
                <a:lnTo>
                  <a:pt x="425069" y="135509"/>
                </a:lnTo>
                <a:lnTo>
                  <a:pt x="400558" y="135509"/>
                </a:lnTo>
                <a:lnTo>
                  <a:pt x="394589" y="136017"/>
                </a:lnTo>
                <a:lnTo>
                  <a:pt x="390652" y="140208"/>
                </a:lnTo>
                <a:lnTo>
                  <a:pt x="389636" y="153289"/>
                </a:lnTo>
                <a:lnTo>
                  <a:pt x="393192" y="158369"/>
                </a:lnTo>
                <a:lnTo>
                  <a:pt x="403733" y="159639"/>
                </a:lnTo>
                <a:lnTo>
                  <a:pt x="408051" y="159893"/>
                </a:lnTo>
                <a:lnTo>
                  <a:pt x="416941" y="159893"/>
                </a:lnTo>
                <a:lnTo>
                  <a:pt x="421513" y="159639"/>
                </a:lnTo>
                <a:lnTo>
                  <a:pt x="432054" y="158750"/>
                </a:lnTo>
                <a:lnTo>
                  <a:pt x="436245" y="153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837426" y="2135504"/>
            <a:ext cx="1216660" cy="484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10"/>
              </a:spcBef>
            </a:pPr>
            <a:r>
              <a:rPr sz="1500" b="1" spc="-25" dirty="0">
                <a:solidFill>
                  <a:srgbClr val="FFFFFF"/>
                </a:solidFill>
                <a:latin typeface="Segoe UI"/>
                <a:cs typeface="Segoe UI"/>
              </a:rPr>
              <a:t>SDS</a:t>
            </a:r>
            <a:endParaRPr sz="15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500" b="1" spc="-10" dirty="0">
                <a:solidFill>
                  <a:srgbClr val="FFFFFF"/>
                </a:solidFill>
                <a:latin typeface="Segoe UI"/>
                <a:cs typeface="Segoe UI"/>
              </a:rPr>
              <a:t>Discontinued</a:t>
            </a:r>
            <a:endParaRPr sz="1500">
              <a:latin typeface="Segoe UI"/>
              <a:cs typeface="Segoe U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3192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110"/>
              </a:spcBef>
            </a:pPr>
            <a:r>
              <a:rPr dirty="0"/>
              <a:t>New</a:t>
            </a:r>
            <a:r>
              <a:rPr spc="-50" dirty="0"/>
              <a:t> </a:t>
            </a:r>
            <a:r>
              <a:rPr dirty="0"/>
              <a:t>Language</a:t>
            </a:r>
            <a:r>
              <a:rPr spc="-55" dirty="0"/>
              <a:t> </a:t>
            </a:r>
            <a:r>
              <a:rPr dirty="0"/>
              <a:t>Proficiency</a:t>
            </a:r>
            <a:r>
              <a:rPr spc="-120" dirty="0"/>
              <a:t> </a:t>
            </a:r>
            <a:r>
              <a:rPr dirty="0"/>
              <a:t>Requirements</a:t>
            </a:r>
            <a:r>
              <a:rPr spc="-80" dirty="0"/>
              <a:t> </a:t>
            </a:r>
            <a:r>
              <a:rPr dirty="0"/>
              <a:t>for</a:t>
            </a:r>
            <a:r>
              <a:rPr spc="-105" dirty="0"/>
              <a:t> </a:t>
            </a:r>
            <a:r>
              <a:rPr dirty="0"/>
              <a:t>PGWP</a:t>
            </a:r>
            <a:r>
              <a:rPr spc="-90" dirty="0"/>
              <a:t> </a:t>
            </a:r>
            <a:r>
              <a:rPr spc="-10" dirty="0"/>
              <a:t>Applicants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3966" y="1212194"/>
            <a:ext cx="10725150" cy="432117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349885" indent="-286385">
              <a:lnSpc>
                <a:spcPct val="100000"/>
              </a:lnSpc>
              <a:spcBef>
                <a:spcPts val="1175"/>
              </a:spcBef>
              <a:buFont typeface="Wingdings"/>
              <a:buChar char=""/>
              <a:tabLst>
                <a:tab pos="349885" algn="l"/>
              </a:tabLst>
            </a:pPr>
            <a:r>
              <a:rPr sz="1800" dirty="0">
                <a:latin typeface="Calibri"/>
                <a:cs typeface="Calibri"/>
              </a:rPr>
              <a:t>Starting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</a:t>
            </a:r>
            <a:r>
              <a:rPr sz="1800" b="1" baseline="25462" dirty="0">
                <a:latin typeface="Calibri"/>
                <a:cs typeface="Calibri"/>
              </a:rPr>
              <a:t>st</a:t>
            </a:r>
            <a:r>
              <a:rPr sz="1800" b="1" spc="179" baseline="25462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November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2024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PGWP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applicants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 be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required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demonstrate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language</a:t>
            </a:r>
            <a:endParaRPr sz="1800">
              <a:latin typeface="Calibri"/>
              <a:cs typeface="Calibri"/>
            </a:endParaRPr>
          </a:p>
          <a:p>
            <a:pPr marL="349885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latin typeface="Calibri"/>
                <a:cs typeface="Calibri"/>
              </a:rPr>
              <a:t>proficiency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5"/>
              </a:spcBef>
            </a:pPr>
            <a:endParaRPr sz="1800">
              <a:latin typeface="Calibri"/>
              <a:cs typeface="Calibri"/>
            </a:endParaRPr>
          </a:p>
          <a:p>
            <a:pPr marL="349250" indent="-285750">
              <a:lnSpc>
                <a:spcPct val="100000"/>
              </a:lnSpc>
              <a:buFont typeface="Wingdings"/>
              <a:buChar char=""/>
              <a:tabLst>
                <a:tab pos="349250" algn="l"/>
              </a:tabLst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Canadian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Benchmark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(CLB)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score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required</a:t>
            </a:r>
            <a:endParaRPr sz="1800">
              <a:latin typeface="Calibri"/>
              <a:cs typeface="Calibri"/>
            </a:endParaRPr>
          </a:p>
          <a:p>
            <a:pPr marL="977265" lvl="1" indent="-45720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977265" algn="l"/>
              </a:tabLst>
            </a:pPr>
            <a:r>
              <a:rPr sz="1800" b="1" dirty="0">
                <a:latin typeface="Calibri"/>
                <a:cs typeface="Calibri"/>
              </a:rPr>
              <a:t>For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Bachelor's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Master's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Degree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Holders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minimum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CLB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score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7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required,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corresponds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to: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40"/>
              </a:spcBef>
            </a:pPr>
            <a:r>
              <a:rPr sz="1800" b="1" spc="-10" dirty="0">
                <a:latin typeface="Calibri"/>
                <a:cs typeface="Calibri"/>
              </a:rPr>
              <a:t>IELTS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(General)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Overall: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6.0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bands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10"/>
              </a:spcBef>
            </a:pPr>
            <a:r>
              <a:rPr sz="1800" b="1" spc="-10" dirty="0">
                <a:latin typeface="Calibri"/>
                <a:cs typeface="Calibri"/>
              </a:rPr>
              <a:t>Listening: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6.0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Reading: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6.0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Writing: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6.0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Speaking: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6.0</a:t>
            </a:r>
            <a:endParaRPr sz="1800">
              <a:latin typeface="Calibri"/>
              <a:cs typeface="Calibri"/>
            </a:endParaRPr>
          </a:p>
          <a:p>
            <a:pPr marL="977265" lvl="1" indent="-457200">
              <a:lnSpc>
                <a:spcPct val="100000"/>
              </a:lnSpc>
              <a:spcBef>
                <a:spcPts val="1130"/>
              </a:spcBef>
              <a:buAutoNum type="arabicPeriod" startAt="2"/>
              <a:tabLst>
                <a:tab pos="977265" algn="l"/>
              </a:tabLst>
            </a:pPr>
            <a:r>
              <a:rPr sz="1800" b="1" dirty="0">
                <a:latin typeface="Calibri"/>
                <a:cs typeface="Calibri"/>
              </a:rPr>
              <a:t>For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College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Graduates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(excluding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programs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listed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above)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minimum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CLB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score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required,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corresponds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to: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40"/>
              </a:spcBef>
            </a:pPr>
            <a:r>
              <a:rPr sz="1800" b="1" spc="-10" dirty="0">
                <a:latin typeface="Calibri"/>
                <a:cs typeface="Calibri"/>
              </a:rPr>
              <a:t>IELTS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(General)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Overall: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5.0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bands</a:t>
            </a:r>
            <a:endParaRPr sz="1800">
              <a:latin typeface="Calibri"/>
              <a:cs typeface="Calibri"/>
            </a:endParaRPr>
          </a:p>
          <a:p>
            <a:pPr marL="977265">
              <a:lnSpc>
                <a:spcPct val="100000"/>
              </a:lnSpc>
              <a:spcBef>
                <a:spcPts val="310"/>
              </a:spcBef>
            </a:pPr>
            <a:r>
              <a:rPr sz="1800" b="1" spc="-10" dirty="0">
                <a:latin typeface="Calibri"/>
                <a:cs typeface="Calibri"/>
              </a:rPr>
              <a:t>Listening: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5.0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Reading: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4.0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Writing: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5.0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|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Speaking: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5.0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5511" y="1947735"/>
            <a:ext cx="4661788" cy="428371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64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r>
              <a:rPr dirty="0"/>
              <a:t>Updates</a:t>
            </a:r>
            <a:r>
              <a:rPr spc="-125" dirty="0"/>
              <a:t> </a:t>
            </a:r>
            <a:r>
              <a:rPr spc="-90" dirty="0"/>
              <a:t>To</a:t>
            </a:r>
            <a:r>
              <a:rPr spc="-70" dirty="0"/>
              <a:t> </a:t>
            </a:r>
            <a:r>
              <a:rPr spc="-25" dirty="0"/>
              <a:t>Post-</a:t>
            </a:r>
            <a:r>
              <a:rPr spc="-10" dirty="0"/>
              <a:t>graduation</a:t>
            </a:r>
            <a:r>
              <a:rPr spc="-140" dirty="0"/>
              <a:t> </a:t>
            </a:r>
            <a:r>
              <a:rPr dirty="0"/>
              <a:t>Work</a:t>
            </a:r>
            <a:r>
              <a:rPr spc="-50" dirty="0"/>
              <a:t> </a:t>
            </a:r>
            <a:r>
              <a:rPr dirty="0"/>
              <a:t>Permit</a:t>
            </a:r>
            <a:r>
              <a:rPr spc="-95" dirty="0"/>
              <a:t> </a:t>
            </a:r>
            <a:r>
              <a:rPr spc="-10" dirty="0"/>
              <a:t>(PGWP)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8177" y="1177544"/>
            <a:ext cx="11272520" cy="5145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If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student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submit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their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permit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application on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after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November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2024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80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If</a:t>
            </a:r>
            <a:r>
              <a:rPr sz="1800" spc="4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4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submit</a:t>
            </a:r>
            <a:r>
              <a:rPr sz="1800" spc="4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4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4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permit</a:t>
            </a:r>
            <a:r>
              <a:rPr sz="1800" b="1" spc="4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application</a:t>
            </a:r>
            <a:r>
              <a:rPr sz="1800" b="1" spc="4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</a:t>
            </a:r>
            <a:r>
              <a:rPr sz="1800" b="1" spc="4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4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after</a:t>
            </a:r>
            <a:r>
              <a:rPr sz="1800" b="1" spc="4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November</a:t>
            </a:r>
            <a:r>
              <a:rPr sz="1800" b="1" spc="4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1,</a:t>
            </a:r>
            <a:r>
              <a:rPr sz="1800" b="1" spc="4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2024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4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they</a:t>
            </a:r>
            <a:r>
              <a:rPr sz="1800" spc="4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4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also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meet</a:t>
            </a:r>
            <a:r>
              <a:rPr sz="1800" spc="4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484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new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requirements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apply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situation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PGWP.</a:t>
            </a:r>
            <a:endParaRPr sz="1800">
              <a:latin typeface="Calibri"/>
              <a:cs typeface="Calibri"/>
            </a:endParaRPr>
          </a:p>
          <a:p>
            <a:pPr marL="91440" indent="-88900" algn="just">
              <a:lnSpc>
                <a:spcPct val="100000"/>
              </a:lnSpc>
              <a:spcBef>
                <a:spcPts val="2160"/>
              </a:spcBef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b="1" dirty="0">
                <a:latin typeface="Calibri"/>
                <a:cs typeface="Calibri"/>
              </a:rPr>
              <a:t>If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student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graduated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university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bachelor’s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degree,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master’s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degree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doctoral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degree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program:</a:t>
            </a:r>
            <a:endParaRPr sz="1800">
              <a:latin typeface="Calibri"/>
              <a:cs typeface="Calibri"/>
            </a:endParaRPr>
          </a:p>
          <a:p>
            <a:pPr marL="756285" marR="5080" lvl="1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Language</a:t>
            </a:r>
            <a:r>
              <a:rPr sz="1800" b="1" spc="2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requirement:</a:t>
            </a:r>
            <a:r>
              <a:rPr sz="1800" b="1" spc="2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2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2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prove</a:t>
            </a:r>
            <a:r>
              <a:rPr sz="1800" spc="25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2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2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2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</a:t>
            </a:r>
            <a:r>
              <a:rPr sz="1800" spc="2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2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skills</a:t>
            </a:r>
            <a:r>
              <a:rPr sz="1800" spc="25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2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minimum</a:t>
            </a:r>
            <a:r>
              <a:rPr sz="1800" spc="2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level</a:t>
            </a:r>
            <a:r>
              <a:rPr sz="1800" spc="254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Canadian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Benchmarks</a:t>
            </a:r>
            <a:r>
              <a:rPr sz="1800" spc="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(CLB)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Niveaux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competence linguistique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canadiens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(NCLC)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French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areas.</a:t>
            </a:r>
            <a:endParaRPr sz="1800">
              <a:latin typeface="Calibri"/>
              <a:cs typeface="Calibri"/>
            </a:endParaRPr>
          </a:p>
          <a:p>
            <a:pPr marL="756285" lvl="1" indent="-286385" algn="just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Field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requirement: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fields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eligible.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additional field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requirement.</a:t>
            </a:r>
            <a:endParaRPr sz="1800">
              <a:latin typeface="Calibri"/>
              <a:cs typeface="Calibri"/>
            </a:endParaRPr>
          </a:p>
          <a:p>
            <a:pPr marL="91440" indent="-88900" algn="just">
              <a:lnSpc>
                <a:spcPct val="100000"/>
              </a:lnSpc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b="1" dirty="0">
                <a:latin typeface="Calibri"/>
                <a:cs typeface="Calibri"/>
              </a:rPr>
              <a:t>If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student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graduated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other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university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program:</a:t>
            </a:r>
            <a:endParaRPr sz="1800">
              <a:latin typeface="Calibri"/>
              <a:cs typeface="Calibri"/>
            </a:endParaRPr>
          </a:p>
          <a:p>
            <a:pPr marL="756285" marR="8255" lvl="1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Language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requirement: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skills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minimum level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CLB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7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NCLC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7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 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areas.</a:t>
            </a:r>
            <a:endParaRPr sz="1800">
              <a:latin typeface="Calibri"/>
              <a:cs typeface="Calibri"/>
            </a:endParaRPr>
          </a:p>
          <a:p>
            <a:pPr marL="756285" lvl="1" indent="-286385" algn="just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Field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requirement: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graduate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eligible</a:t>
            </a:r>
            <a:r>
              <a:rPr sz="1800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field</a:t>
            </a:r>
            <a:r>
              <a:rPr sz="1800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sz="1800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study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91440" indent="-88900" algn="just">
              <a:lnSpc>
                <a:spcPct val="100000"/>
              </a:lnSpc>
              <a:buSzPct val="94444"/>
              <a:buFont typeface="Arial MT"/>
              <a:buChar char="•"/>
              <a:tabLst>
                <a:tab pos="91440" algn="l"/>
              </a:tabLst>
            </a:pPr>
            <a:r>
              <a:rPr sz="1800" b="1" dirty="0">
                <a:latin typeface="Calibri"/>
                <a:cs typeface="Calibri"/>
              </a:rPr>
              <a:t>If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student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graduated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from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college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any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other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program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not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listed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above:</a:t>
            </a:r>
            <a:endParaRPr sz="1800">
              <a:latin typeface="Calibri"/>
              <a:cs typeface="Calibri"/>
            </a:endParaRPr>
          </a:p>
          <a:p>
            <a:pPr marL="756285" lvl="1" indent="-286385" algn="just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Language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requirement: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skills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minimum level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CLB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  <a:p>
            <a:pPr marL="75628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NCLC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French 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areas.</a:t>
            </a:r>
            <a:endParaRPr sz="1800">
              <a:latin typeface="Calibri"/>
              <a:cs typeface="Calibri"/>
            </a:endParaRPr>
          </a:p>
          <a:p>
            <a:pPr marL="756285" lvl="1" indent="-286385" algn="just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b="1" dirty="0">
                <a:latin typeface="Calibri"/>
                <a:cs typeface="Calibri"/>
              </a:rPr>
              <a:t>Field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study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requirement: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Student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graduate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eligible</a:t>
            </a:r>
            <a:r>
              <a:rPr sz="1800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field</a:t>
            </a:r>
            <a:r>
              <a:rPr sz="1800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sz="1800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study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4024" y="832103"/>
            <a:ext cx="1289685" cy="88900"/>
          </a:xfrm>
          <a:custGeom>
            <a:avLst/>
            <a:gdLst/>
            <a:ahLst/>
            <a:cxnLst/>
            <a:rect l="l" t="t" r="r" b="b"/>
            <a:pathLst>
              <a:path w="1289685" h="88900">
                <a:moveTo>
                  <a:pt x="1245108" y="0"/>
                </a:moveTo>
                <a:lnTo>
                  <a:pt x="44195" y="0"/>
                </a:lnTo>
                <a:lnTo>
                  <a:pt x="26992" y="3476"/>
                </a:lnTo>
                <a:lnTo>
                  <a:pt x="12944" y="12954"/>
                </a:lnTo>
                <a:lnTo>
                  <a:pt x="3473" y="27003"/>
                </a:lnTo>
                <a:lnTo>
                  <a:pt x="0" y="44196"/>
                </a:lnTo>
                <a:lnTo>
                  <a:pt x="3473" y="61388"/>
                </a:lnTo>
                <a:lnTo>
                  <a:pt x="12944" y="75438"/>
                </a:lnTo>
                <a:lnTo>
                  <a:pt x="26992" y="84915"/>
                </a:lnTo>
                <a:lnTo>
                  <a:pt x="44195" y="88392"/>
                </a:lnTo>
                <a:lnTo>
                  <a:pt x="1245108" y="88392"/>
                </a:lnTo>
                <a:lnTo>
                  <a:pt x="1262300" y="84915"/>
                </a:lnTo>
                <a:lnTo>
                  <a:pt x="1276349" y="75438"/>
                </a:lnTo>
                <a:lnTo>
                  <a:pt x="1285827" y="61388"/>
                </a:lnTo>
                <a:lnTo>
                  <a:pt x="1289303" y="44196"/>
                </a:lnTo>
                <a:lnTo>
                  <a:pt x="1285827" y="27003"/>
                </a:lnTo>
                <a:lnTo>
                  <a:pt x="1276350" y="12954"/>
                </a:lnTo>
                <a:lnTo>
                  <a:pt x="1262300" y="3476"/>
                </a:lnTo>
                <a:lnTo>
                  <a:pt x="1245108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6131" rIns="0" bIns="0" rtlCol="0">
            <a:spAutoFit/>
          </a:bodyPr>
          <a:lstStyle/>
          <a:p>
            <a:pPr marL="273685">
              <a:lnSpc>
                <a:spcPct val="100000"/>
              </a:lnSpc>
              <a:spcBef>
                <a:spcPts val="110"/>
              </a:spcBef>
            </a:pPr>
            <a:r>
              <a:rPr dirty="0"/>
              <a:t>Fields</a:t>
            </a:r>
            <a:r>
              <a:rPr spc="-5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Study</a:t>
            </a:r>
            <a:r>
              <a:rPr spc="-25" dirty="0"/>
              <a:t> </a:t>
            </a:r>
            <a:r>
              <a:rPr spc="-10" dirty="0"/>
              <a:t>Requirements</a:t>
            </a:r>
            <a:r>
              <a:rPr spc="-100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dirty="0"/>
              <a:t>PGWP</a:t>
            </a:r>
            <a:r>
              <a:rPr spc="-50" dirty="0"/>
              <a:t> </a:t>
            </a:r>
            <a:r>
              <a:rPr spc="-10" dirty="0"/>
              <a:t>Applicants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70051" y="1264411"/>
            <a:ext cx="1095438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spc="-65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meet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fields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requirements,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applicant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graduate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related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occupations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long-</a:t>
            </a:r>
            <a:r>
              <a:rPr sz="1800" dirty="0">
                <a:latin typeface="Calibri"/>
                <a:cs typeface="Calibri"/>
              </a:rPr>
              <a:t>term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shortage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All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postsecondary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educational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programs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classified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according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fields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basis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Classification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Instructional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Programs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(CIP)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Canada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5"/>
              </a:spcBef>
              <a:buFont typeface="Wingdings"/>
              <a:buChar char="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IRCC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released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1,107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CIP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codes,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indicating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which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fields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qualify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PGWP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program</a:t>
            </a:r>
            <a:endParaRPr sz="1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160"/>
              </a:spcBef>
              <a:buFont typeface="Wingdings"/>
              <a:buChar char=""/>
              <a:tabLst>
                <a:tab pos="298450" algn="l"/>
              </a:tabLst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eligible fields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study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divided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into 6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broad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categories: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2165"/>
              </a:spcBef>
              <a:buFont typeface="Arial MT"/>
              <a:buChar char="•"/>
              <a:tabLst>
                <a:tab pos="756285" algn="l"/>
              </a:tabLst>
            </a:pPr>
            <a:r>
              <a:rPr sz="1800" dirty="0">
                <a:latin typeface="Calibri"/>
                <a:cs typeface="Calibri"/>
              </a:rPr>
              <a:t>Agriculture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agri-</a:t>
            </a:r>
            <a:r>
              <a:rPr sz="1800" spc="-20" dirty="0">
                <a:latin typeface="Calibri"/>
                <a:cs typeface="Calibri"/>
              </a:rPr>
              <a:t>food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Education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dirty="0">
                <a:latin typeface="Calibri"/>
                <a:cs typeface="Calibri"/>
              </a:rPr>
              <a:t>Healthcare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social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services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dirty="0">
                <a:latin typeface="Calibri"/>
                <a:cs typeface="Calibri"/>
              </a:rPr>
              <a:t>Science,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Technology,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Engineering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Mathematics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(STEM)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Trade</a:t>
            </a:r>
            <a:endParaRPr sz="1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1800" spc="-10" dirty="0">
                <a:latin typeface="Calibri"/>
                <a:cs typeface="Calibri"/>
              </a:rPr>
              <a:t>Transport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6320" y="2496057"/>
            <a:ext cx="83521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Calibri"/>
                <a:cs typeface="Calibri"/>
              </a:rPr>
              <a:t>Q:</a:t>
            </a:r>
            <a:r>
              <a:rPr b="0" spc="-1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What</a:t>
            </a:r>
            <a:r>
              <a:rPr b="0" spc="-1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are</a:t>
            </a:r>
            <a:r>
              <a:rPr b="0" spc="-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expenses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spc="-45" dirty="0">
                <a:latin typeface="Calibri"/>
                <a:cs typeface="Calibri"/>
              </a:rPr>
              <a:t>for</a:t>
            </a:r>
            <a:r>
              <a:rPr b="0" spc="-17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one</a:t>
            </a:r>
            <a:r>
              <a:rPr b="0" spc="-125" dirty="0">
                <a:latin typeface="Calibri"/>
                <a:cs typeface="Calibri"/>
              </a:rPr>
              <a:t> </a:t>
            </a:r>
            <a:r>
              <a:rPr b="0" spc="-50" dirty="0">
                <a:latin typeface="Calibri"/>
                <a:cs typeface="Calibri"/>
              </a:rPr>
              <a:t>year</a:t>
            </a:r>
            <a:r>
              <a:rPr b="0" spc="-1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study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19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Canada?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10"/>
              </a:spcBef>
            </a:pPr>
            <a:r>
              <a:rPr spc="-95" dirty="0"/>
              <a:t>Total</a:t>
            </a:r>
            <a:r>
              <a:rPr spc="-130" dirty="0"/>
              <a:t> </a:t>
            </a:r>
            <a:r>
              <a:rPr dirty="0"/>
              <a:t>Cost</a:t>
            </a:r>
            <a:r>
              <a:rPr spc="-120" dirty="0"/>
              <a:t> </a:t>
            </a:r>
            <a:r>
              <a:rPr dirty="0"/>
              <a:t>for</a:t>
            </a:r>
            <a:r>
              <a:rPr spc="-85" dirty="0"/>
              <a:t> </a:t>
            </a:r>
            <a:r>
              <a:rPr dirty="0"/>
              <a:t>1</a:t>
            </a:r>
            <a:r>
              <a:rPr spc="-20" dirty="0"/>
              <a:t> </a:t>
            </a:r>
            <a:r>
              <a:rPr spc="-35" dirty="0"/>
              <a:t>Year </a:t>
            </a:r>
            <a:r>
              <a:rPr dirty="0"/>
              <a:t>Degree</a:t>
            </a:r>
            <a:r>
              <a:rPr spc="65" dirty="0"/>
              <a:t> </a:t>
            </a:r>
            <a:r>
              <a:rPr spc="-10" dirty="0"/>
              <a:t>Program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09536" y="1149858"/>
          <a:ext cx="10982325" cy="495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3905"/>
                <a:gridCol w="6875145"/>
                <a:gridCol w="1733550"/>
                <a:gridCol w="1609725"/>
              </a:tblGrid>
              <a:tr h="596265">
                <a:tc gridSpan="2">
                  <a:txBody>
                    <a:bodyPr/>
                    <a:lstStyle/>
                    <a:p>
                      <a:pPr marL="66421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Estimated</a:t>
                      </a:r>
                      <a:r>
                        <a:rPr sz="17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cost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incurred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student</a:t>
                      </a:r>
                      <a:r>
                        <a:rPr sz="17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year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75970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CAD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$1 =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Rs.60/-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700" b="1" spc="-85" dirty="0">
                          <a:latin typeface="Calibri"/>
                          <a:cs typeface="Calibri"/>
                        </a:rPr>
                        <a:t>Sr.</a:t>
                      </a:r>
                      <a:r>
                        <a:rPr sz="17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No.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Particulars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CAD</a:t>
                      </a:r>
                      <a:r>
                        <a:rPr sz="1700" b="1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$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Rs.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2908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1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700" spc="-45" dirty="0">
                          <a:latin typeface="Calibri"/>
                          <a:cs typeface="Calibri"/>
                        </a:rPr>
                        <a:t>IELTS</a:t>
                      </a:r>
                      <a:r>
                        <a:rPr sz="17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Exam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Fee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48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17,000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7766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2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935"/>
                        </a:spcBef>
                      </a:pPr>
                      <a:r>
                        <a:rPr sz="1700" spc="-30" dirty="0">
                          <a:latin typeface="Calibri"/>
                          <a:cs typeface="Calibri"/>
                        </a:rPr>
                        <a:t>Tuition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one-year</a:t>
                      </a:r>
                      <a:endParaRPr sz="17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(Actual</a:t>
                      </a:r>
                      <a:r>
                        <a:rPr sz="17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tuition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vary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Institution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Institution)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57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95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20,000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7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195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12,00,000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76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3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2014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Living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Accommodation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22,895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2014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13,73,700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2908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4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Airfare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India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5048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55,000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Visa</a:t>
                      </a:r>
                      <a:r>
                        <a:rPr sz="17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(Including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Biometric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Fees)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25" dirty="0">
                          <a:latin typeface="Calibri"/>
                          <a:cs typeface="Calibri"/>
                        </a:rPr>
                        <a:t>235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4825">
                        <a:lnSpc>
                          <a:spcPts val="2014"/>
                        </a:lnSpc>
                        <a:spcBef>
                          <a:spcPts val="4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14,100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6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6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Expenses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26,59,800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776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7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637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Less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Earning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Jobs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637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11,500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637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909">
                        <a:lnSpc>
                          <a:spcPct val="100000"/>
                        </a:lnSpc>
                        <a:spcBef>
                          <a:spcPts val="1939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6,90,000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4637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algn="ctr">
                        <a:lnSpc>
                          <a:spcPts val="2035"/>
                        </a:lnSpc>
                        <a:spcBef>
                          <a:spcPts val="16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8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700" spc="-6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Expenses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7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19,69,800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</a:tr>
              <a:tr h="549910">
                <a:tc gridSpan="3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700" b="1" spc="-5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Expenses</a:t>
                      </a:r>
                      <a:r>
                        <a:rPr sz="1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Rounded</a:t>
                      </a:r>
                      <a:r>
                        <a:rPr sz="1700" b="1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Off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19,70,000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191" y="5556629"/>
            <a:ext cx="1850136" cy="127393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6492240"/>
            <a:ext cx="433070" cy="45720"/>
          </a:xfrm>
          <a:custGeom>
            <a:avLst/>
            <a:gdLst/>
            <a:ahLst/>
            <a:cxnLst/>
            <a:rect l="l" t="t" r="r" b="b"/>
            <a:pathLst>
              <a:path w="433070" h="45720">
                <a:moveTo>
                  <a:pt x="432816" y="0"/>
                </a:moveTo>
                <a:lnTo>
                  <a:pt x="0" y="0"/>
                </a:lnTo>
                <a:lnTo>
                  <a:pt x="0" y="45720"/>
                </a:lnTo>
                <a:lnTo>
                  <a:pt x="432816" y="45720"/>
                </a:lnTo>
                <a:lnTo>
                  <a:pt x="432816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06167" y="6492240"/>
            <a:ext cx="8491855" cy="48895"/>
          </a:xfrm>
          <a:custGeom>
            <a:avLst/>
            <a:gdLst/>
            <a:ahLst/>
            <a:cxnLst/>
            <a:rect l="l" t="t" r="r" b="b"/>
            <a:pathLst>
              <a:path w="8491855" h="48895">
                <a:moveTo>
                  <a:pt x="8491728" y="0"/>
                </a:moveTo>
                <a:lnTo>
                  <a:pt x="0" y="0"/>
                </a:lnTo>
                <a:lnTo>
                  <a:pt x="0" y="48768"/>
                </a:lnTo>
                <a:lnTo>
                  <a:pt x="8491728" y="48768"/>
                </a:lnTo>
                <a:lnTo>
                  <a:pt x="849172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053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105"/>
              </a:spcBef>
            </a:pPr>
            <a:r>
              <a:rPr spc="-95" dirty="0"/>
              <a:t>Total</a:t>
            </a:r>
            <a:r>
              <a:rPr spc="-125" dirty="0"/>
              <a:t> </a:t>
            </a:r>
            <a:r>
              <a:rPr dirty="0"/>
              <a:t>Cost</a:t>
            </a:r>
            <a:r>
              <a:rPr spc="-114" dirty="0"/>
              <a:t> </a:t>
            </a:r>
            <a:r>
              <a:rPr dirty="0"/>
              <a:t>for</a:t>
            </a:r>
            <a:r>
              <a:rPr spc="-80" dirty="0"/>
              <a:t> </a:t>
            </a:r>
            <a:r>
              <a:rPr dirty="0"/>
              <a:t>1</a:t>
            </a:r>
            <a:r>
              <a:rPr spc="-5" dirty="0"/>
              <a:t> </a:t>
            </a:r>
            <a:r>
              <a:rPr spc="-25" dirty="0"/>
              <a:t>Year</a:t>
            </a:r>
            <a:r>
              <a:rPr spc="-40" dirty="0"/>
              <a:t> </a:t>
            </a:r>
            <a:r>
              <a:rPr dirty="0"/>
              <a:t>Diploma</a:t>
            </a:r>
            <a:r>
              <a:rPr spc="50" dirty="0"/>
              <a:t> </a:t>
            </a:r>
            <a:r>
              <a:rPr spc="-10" dirty="0"/>
              <a:t>Program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18807" y="1213866"/>
          <a:ext cx="10972163" cy="4451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3430"/>
                <a:gridCol w="6960234"/>
                <a:gridCol w="1754504"/>
                <a:gridCol w="1483995"/>
              </a:tblGrid>
              <a:tr h="645795">
                <a:tc gridSpan="2">
                  <a:txBody>
                    <a:bodyPr/>
                    <a:lstStyle/>
                    <a:p>
                      <a:pPr marL="71374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Estimated</a:t>
                      </a:r>
                      <a:r>
                        <a:rPr sz="17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cost</a:t>
                      </a:r>
                      <a:r>
                        <a:rPr sz="17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 incurred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7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student</a:t>
                      </a:r>
                      <a:r>
                        <a:rPr sz="17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year</a:t>
                      </a:r>
                      <a:r>
                        <a:rPr sz="17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6129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61110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CAD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$1</a:t>
                      </a:r>
                      <a:r>
                        <a:rPr sz="17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Rs.60/-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970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5308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700" b="1" spc="-85" dirty="0">
                          <a:latin typeface="Calibri"/>
                          <a:cs typeface="Calibri"/>
                        </a:rPr>
                        <a:t>Sr.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No.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700" b="1" spc="-10" dirty="0">
                          <a:latin typeface="Calibri"/>
                          <a:cs typeface="Calibri"/>
                        </a:rPr>
                        <a:t>Particulars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CAD$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7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Rs.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1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700" spc="-45" dirty="0">
                          <a:latin typeface="Calibri"/>
                          <a:cs typeface="Calibri"/>
                        </a:rPr>
                        <a:t>IELTS</a:t>
                      </a:r>
                      <a:r>
                        <a:rPr sz="1700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Exam</a:t>
                      </a:r>
                      <a:r>
                        <a:rPr sz="1700" spc="-25" dirty="0">
                          <a:latin typeface="Calibri"/>
                          <a:cs typeface="Calibri"/>
                        </a:rPr>
                        <a:t> Fee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195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17,000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2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700" spc="-30" dirty="0">
                          <a:latin typeface="Calibri"/>
                          <a:cs typeface="Calibri"/>
                        </a:rPr>
                        <a:t>Tuition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one-year</a:t>
                      </a:r>
                      <a:endParaRPr sz="1700">
                        <a:latin typeface="Calibri"/>
                        <a:cs typeface="Calibri"/>
                      </a:endParaRPr>
                    </a:p>
                    <a:p>
                      <a:pPr marL="8890">
                        <a:lnSpc>
                          <a:spcPct val="100000"/>
                        </a:lnSpc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(Actual</a:t>
                      </a:r>
                      <a:r>
                        <a:rPr sz="17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tuition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vary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7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Institution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Institution)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575310">
                        <a:lnSpc>
                          <a:spcPct val="100000"/>
                        </a:lnSpc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60045">
                        <a:lnSpc>
                          <a:spcPct val="100000"/>
                        </a:lnSpc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9,00,000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3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ts val="2014"/>
                        </a:lnSpc>
                        <a:spcBef>
                          <a:spcPts val="325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Living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Accommodation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53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22,895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2014"/>
                        </a:lnSpc>
                        <a:spcBef>
                          <a:spcPts val="3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13,73,700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4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Airfare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7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India</a:t>
                      </a:r>
                      <a:r>
                        <a:rPr sz="17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41959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55,000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Visa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(Including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Biometric</a:t>
                      </a:r>
                      <a:r>
                        <a:rPr sz="17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Fees)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700" spc="-25" dirty="0">
                          <a:latin typeface="Calibri"/>
                          <a:cs typeface="Calibri"/>
                        </a:rPr>
                        <a:t>235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1959">
                        <a:lnSpc>
                          <a:spcPts val="2020"/>
                        </a:lnSpc>
                        <a:spcBef>
                          <a:spcPts val="42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14,100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6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6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Expenses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23,59,800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</a:tr>
              <a:tr h="39814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7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700" dirty="0">
                          <a:latin typeface="Calibri"/>
                          <a:cs typeface="Calibri"/>
                        </a:rPr>
                        <a:t>Less</a:t>
                      </a:r>
                      <a:r>
                        <a:rPr sz="17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Earning</a:t>
                      </a:r>
                      <a:r>
                        <a:rPr sz="17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7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17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Time </a:t>
                      </a:r>
                      <a:r>
                        <a:rPr sz="1700" spc="-20" dirty="0">
                          <a:latin typeface="Calibri"/>
                          <a:cs typeface="Calibri"/>
                        </a:rPr>
                        <a:t>Jobs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531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11,500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004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6,90,000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marL="1270" algn="ctr">
                        <a:lnSpc>
                          <a:spcPts val="2035"/>
                        </a:lnSpc>
                        <a:spcBef>
                          <a:spcPts val="155"/>
                        </a:spcBef>
                      </a:pPr>
                      <a:r>
                        <a:rPr sz="1700" spc="-50" dirty="0">
                          <a:latin typeface="Calibri"/>
                          <a:cs typeface="Calibri"/>
                        </a:rPr>
                        <a:t>8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700" spc="-6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Expenses</a:t>
                      </a:r>
                      <a:r>
                        <a:rPr sz="17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Study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Canada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16,69,800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700" b="1" spc="-5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7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Expenses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Rounded</a:t>
                      </a:r>
                      <a:r>
                        <a:rPr sz="1700" b="1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Off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16,70,000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191" y="5556629"/>
            <a:ext cx="1850136" cy="127393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6492240"/>
            <a:ext cx="433070" cy="45720"/>
          </a:xfrm>
          <a:custGeom>
            <a:avLst/>
            <a:gdLst/>
            <a:ahLst/>
            <a:cxnLst/>
            <a:rect l="l" t="t" r="r" b="b"/>
            <a:pathLst>
              <a:path w="433070" h="45720">
                <a:moveTo>
                  <a:pt x="432816" y="0"/>
                </a:moveTo>
                <a:lnTo>
                  <a:pt x="0" y="0"/>
                </a:lnTo>
                <a:lnTo>
                  <a:pt x="0" y="45720"/>
                </a:lnTo>
                <a:lnTo>
                  <a:pt x="432816" y="45720"/>
                </a:lnTo>
                <a:lnTo>
                  <a:pt x="432816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06167" y="6492240"/>
            <a:ext cx="8491855" cy="48895"/>
          </a:xfrm>
          <a:custGeom>
            <a:avLst/>
            <a:gdLst/>
            <a:ahLst/>
            <a:cxnLst/>
            <a:rect l="l" t="t" r="r" b="b"/>
            <a:pathLst>
              <a:path w="8491855" h="48895">
                <a:moveTo>
                  <a:pt x="8491728" y="0"/>
                </a:moveTo>
                <a:lnTo>
                  <a:pt x="0" y="0"/>
                </a:lnTo>
                <a:lnTo>
                  <a:pt x="0" y="48768"/>
                </a:lnTo>
                <a:lnTo>
                  <a:pt x="8491728" y="48768"/>
                </a:lnTo>
                <a:lnTo>
                  <a:pt x="849172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83919" y="950975"/>
              <a:ext cx="1289685" cy="85725"/>
            </a:xfrm>
            <a:custGeom>
              <a:avLst/>
              <a:gdLst/>
              <a:ahLst/>
              <a:cxnLst/>
              <a:rect l="l" t="t" r="r" b="b"/>
              <a:pathLst>
                <a:path w="1289685" h="85725">
                  <a:moveTo>
                    <a:pt x="1246632" y="0"/>
                  </a:moveTo>
                  <a:lnTo>
                    <a:pt x="42671" y="0"/>
                  </a:lnTo>
                  <a:lnTo>
                    <a:pt x="26060" y="3345"/>
                  </a:lnTo>
                  <a:lnTo>
                    <a:pt x="12496" y="12477"/>
                  </a:lnTo>
                  <a:lnTo>
                    <a:pt x="3352" y="26038"/>
                  </a:lnTo>
                  <a:lnTo>
                    <a:pt x="0" y="42672"/>
                  </a:lnTo>
                  <a:lnTo>
                    <a:pt x="3352" y="59305"/>
                  </a:lnTo>
                  <a:lnTo>
                    <a:pt x="12496" y="72866"/>
                  </a:lnTo>
                  <a:lnTo>
                    <a:pt x="26060" y="81998"/>
                  </a:lnTo>
                  <a:lnTo>
                    <a:pt x="42671" y="85344"/>
                  </a:lnTo>
                  <a:lnTo>
                    <a:pt x="1246632" y="85344"/>
                  </a:lnTo>
                  <a:lnTo>
                    <a:pt x="1263265" y="81998"/>
                  </a:lnTo>
                  <a:lnTo>
                    <a:pt x="1276826" y="72866"/>
                  </a:lnTo>
                  <a:lnTo>
                    <a:pt x="1285958" y="59305"/>
                  </a:lnTo>
                  <a:lnTo>
                    <a:pt x="1289304" y="42672"/>
                  </a:lnTo>
                  <a:lnTo>
                    <a:pt x="1285958" y="26038"/>
                  </a:lnTo>
                  <a:lnTo>
                    <a:pt x="1276826" y="12477"/>
                  </a:lnTo>
                  <a:lnTo>
                    <a:pt x="1263265" y="3345"/>
                  </a:lnTo>
                  <a:lnTo>
                    <a:pt x="1246632" y="0"/>
                  </a:lnTo>
                  <a:close/>
                </a:path>
              </a:pathLst>
            </a:custGeom>
            <a:solidFill>
              <a:srgbClr val="216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94994" y="435991"/>
            <a:ext cx="44513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Institutions</a:t>
            </a:r>
            <a:r>
              <a:rPr spc="-114" dirty="0"/>
              <a:t> </a:t>
            </a:r>
            <a:r>
              <a:rPr spc="-20" dirty="0"/>
              <a:t>Partnered</a:t>
            </a:r>
            <a:r>
              <a:rPr spc="-95" dirty="0"/>
              <a:t> </a:t>
            </a:r>
            <a:r>
              <a:rPr dirty="0"/>
              <a:t>With</a:t>
            </a:r>
            <a:r>
              <a:rPr spc="-130" dirty="0"/>
              <a:t> </a:t>
            </a:r>
            <a:r>
              <a:rPr spc="-35" dirty="0"/>
              <a:t>KC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7232" y="1724913"/>
            <a:ext cx="9847580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updated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list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institutions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mentioned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website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link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as </a:t>
            </a:r>
            <a:r>
              <a:rPr sz="2800" spc="-10" dirty="0">
                <a:latin typeface="Calibri"/>
                <a:cs typeface="Calibri"/>
              </a:rPr>
              <a:t>below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2883407"/>
            <a:ext cx="10598150" cy="3947159"/>
            <a:chOff x="0" y="2883407"/>
            <a:chExt cx="10598150" cy="3947159"/>
          </a:xfrm>
        </p:grpSpPr>
        <p:pic>
          <p:nvPicPr>
            <p:cNvPr id="8" name="object 8">
              <a:hlinkClick r:id="rId3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7928" y="2883407"/>
              <a:ext cx="1847087" cy="29169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6492239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77129" y="2523489"/>
            <a:ext cx="2118995" cy="1960880"/>
            <a:chOff x="4977129" y="2523489"/>
            <a:chExt cx="2118995" cy="1960880"/>
          </a:xfrm>
        </p:grpSpPr>
        <p:sp>
          <p:nvSpPr>
            <p:cNvPr id="3" name="object 3"/>
            <p:cNvSpPr/>
            <p:nvPr/>
          </p:nvSpPr>
          <p:spPr>
            <a:xfrm>
              <a:off x="4983479" y="2529839"/>
              <a:ext cx="2106295" cy="1948180"/>
            </a:xfrm>
            <a:custGeom>
              <a:avLst/>
              <a:gdLst/>
              <a:ahLst/>
              <a:cxnLst/>
              <a:rect l="l" t="t" r="r" b="b"/>
              <a:pathLst>
                <a:path w="2106295" h="1948179">
                  <a:moveTo>
                    <a:pt x="0" y="973836"/>
                  </a:moveTo>
                  <a:lnTo>
                    <a:pt x="1146" y="927992"/>
                  </a:lnTo>
                  <a:lnTo>
                    <a:pt x="4550" y="882694"/>
                  </a:lnTo>
                  <a:lnTo>
                    <a:pt x="10163" y="837988"/>
                  </a:lnTo>
                  <a:lnTo>
                    <a:pt x="17932" y="793921"/>
                  </a:lnTo>
                  <a:lnTo>
                    <a:pt x="27809" y="750541"/>
                  </a:lnTo>
                  <a:lnTo>
                    <a:pt x="39742" y="707893"/>
                  </a:lnTo>
                  <a:lnTo>
                    <a:pt x="53681" y="666024"/>
                  </a:lnTo>
                  <a:lnTo>
                    <a:pt x="69575" y="624982"/>
                  </a:lnTo>
                  <a:lnTo>
                    <a:pt x="87373" y="584812"/>
                  </a:lnTo>
                  <a:lnTo>
                    <a:pt x="107026" y="545563"/>
                  </a:lnTo>
                  <a:lnTo>
                    <a:pt x="128482" y="507279"/>
                  </a:lnTo>
                  <a:lnTo>
                    <a:pt x="151692" y="470009"/>
                  </a:lnTo>
                  <a:lnTo>
                    <a:pt x="176603" y="433799"/>
                  </a:lnTo>
                  <a:lnTo>
                    <a:pt x="203167" y="398696"/>
                  </a:lnTo>
                  <a:lnTo>
                    <a:pt x="231332" y="364746"/>
                  </a:lnTo>
                  <a:lnTo>
                    <a:pt x="261048" y="331997"/>
                  </a:lnTo>
                  <a:lnTo>
                    <a:pt x="292264" y="300495"/>
                  </a:lnTo>
                  <a:lnTo>
                    <a:pt x="324930" y="270286"/>
                  </a:lnTo>
                  <a:lnTo>
                    <a:pt x="358995" y="241418"/>
                  </a:lnTo>
                  <a:lnTo>
                    <a:pt x="394409" y="213937"/>
                  </a:lnTo>
                  <a:lnTo>
                    <a:pt x="431121" y="187890"/>
                  </a:lnTo>
                  <a:lnTo>
                    <a:pt x="469080" y="163325"/>
                  </a:lnTo>
                  <a:lnTo>
                    <a:pt x="508237" y="140286"/>
                  </a:lnTo>
                  <a:lnTo>
                    <a:pt x="548540" y="118822"/>
                  </a:lnTo>
                  <a:lnTo>
                    <a:pt x="589939" y="98980"/>
                  </a:lnTo>
                  <a:lnTo>
                    <a:pt x="632383" y="80805"/>
                  </a:lnTo>
                  <a:lnTo>
                    <a:pt x="675822" y="64344"/>
                  </a:lnTo>
                  <a:lnTo>
                    <a:pt x="720205" y="49645"/>
                  </a:lnTo>
                  <a:lnTo>
                    <a:pt x="765482" y="36755"/>
                  </a:lnTo>
                  <a:lnTo>
                    <a:pt x="811603" y="25719"/>
                  </a:lnTo>
                  <a:lnTo>
                    <a:pt x="858516" y="16584"/>
                  </a:lnTo>
                  <a:lnTo>
                    <a:pt x="906171" y="9399"/>
                  </a:lnTo>
                  <a:lnTo>
                    <a:pt x="954518" y="4208"/>
                  </a:lnTo>
                  <a:lnTo>
                    <a:pt x="1003505" y="1059"/>
                  </a:lnTo>
                  <a:lnTo>
                    <a:pt x="1053084" y="0"/>
                  </a:lnTo>
                  <a:lnTo>
                    <a:pt x="1102662" y="1059"/>
                  </a:lnTo>
                  <a:lnTo>
                    <a:pt x="1151649" y="4208"/>
                  </a:lnTo>
                  <a:lnTo>
                    <a:pt x="1199996" y="9399"/>
                  </a:lnTo>
                  <a:lnTo>
                    <a:pt x="1247651" y="16584"/>
                  </a:lnTo>
                  <a:lnTo>
                    <a:pt x="1294564" y="25719"/>
                  </a:lnTo>
                  <a:lnTo>
                    <a:pt x="1340685" y="36755"/>
                  </a:lnTo>
                  <a:lnTo>
                    <a:pt x="1385962" y="49645"/>
                  </a:lnTo>
                  <a:lnTo>
                    <a:pt x="1430345" y="64344"/>
                  </a:lnTo>
                  <a:lnTo>
                    <a:pt x="1473784" y="80805"/>
                  </a:lnTo>
                  <a:lnTo>
                    <a:pt x="1516228" y="98980"/>
                  </a:lnTo>
                  <a:lnTo>
                    <a:pt x="1557627" y="118822"/>
                  </a:lnTo>
                  <a:lnTo>
                    <a:pt x="1597930" y="140286"/>
                  </a:lnTo>
                  <a:lnTo>
                    <a:pt x="1637087" y="163325"/>
                  </a:lnTo>
                  <a:lnTo>
                    <a:pt x="1675046" y="187890"/>
                  </a:lnTo>
                  <a:lnTo>
                    <a:pt x="1711758" y="213937"/>
                  </a:lnTo>
                  <a:lnTo>
                    <a:pt x="1747172" y="241418"/>
                  </a:lnTo>
                  <a:lnTo>
                    <a:pt x="1781237" y="270286"/>
                  </a:lnTo>
                  <a:lnTo>
                    <a:pt x="1813903" y="300495"/>
                  </a:lnTo>
                  <a:lnTo>
                    <a:pt x="1845119" y="331997"/>
                  </a:lnTo>
                  <a:lnTo>
                    <a:pt x="1874835" y="364746"/>
                  </a:lnTo>
                  <a:lnTo>
                    <a:pt x="1903000" y="398696"/>
                  </a:lnTo>
                  <a:lnTo>
                    <a:pt x="1929564" y="433799"/>
                  </a:lnTo>
                  <a:lnTo>
                    <a:pt x="1954475" y="470009"/>
                  </a:lnTo>
                  <a:lnTo>
                    <a:pt x="1977685" y="507279"/>
                  </a:lnTo>
                  <a:lnTo>
                    <a:pt x="1999141" y="545563"/>
                  </a:lnTo>
                  <a:lnTo>
                    <a:pt x="2018794" y="584812"/>
                  </a:lnTo>
                  <a:lnTo>
                    <a:pt x="2036592" y="624982"/>
                  </a:lnTo>
                  <a:lnTo>
                    <a:pt x="2052486" y="666024"/>
                  </a:lnTo>
                  <a:lnTo>
                    <a:pt x="2066425" y="707893"/>
                  </a:lnTo>
                  <a:lnTo>
                    <a:pt x="2078358" y="750541"/>
                  </a:lnTo>
                  <a:lnTo>
                    <a:pt x="2088235" y="793921"/>
                  </a:lnTo>
                  <a:lnTo>
                    <a:pt x="2096004" y="837988"/>
                  </a:lnTo>
                  <a:lnTo>
                    <a:pt x="2101617" y="882694"/>
                  </a:lnTo>
                  <a:lnTo>
                    <a:pt x="2105021" y="927992"/>
                  </a:lnTo>
                  <a:lnTo>
                    <a:pt x="2106168" y="973836"/>
                  </a:lnTo>
                  <a:lnTo>
                    <a:pt x="2105021" y="1019679"/>
                  </a:lnTo>
                  <a:lnTo>
                    <a:pt x="2101617" y="1064977"/>
                  </a:lnTo>
                  <a:lnTo>
                    <a:pt x="2096004" y="1109683"/>
                  </a:lnTo>
                  <a:lnTo>
                    <a:pt x="2088235" y="1153750"/>
                  </a:lnTo>
                  <a:lnTo>
                    <a:pt x="2078358" y="1197130"/>
                  </a:lnTo>
                  <a:lnTo>
                    <a:pt x="2066425" y="1239778"/>
                  </a:lnTo>
                  <a:lnTo>
                    <a:pt x="2052486" y="1281647"/>
                  </a:lnTo>
                  <a:lnTo>
                    <a:pt x="2036592" y="1322689"/>
                  </a:lnTo>
                  <a:lnTo>
                    <a:pt x="2018794" y="1362859"/>
                  </a:lnTo>
                  <a:lnTo>
                    <a:pt x="1999141" y="1402108"/>
                  </a:lnTo>
                  <a:lnTo>
                    <a:pt x="1977685" y="1440392"/>
                  </a:lnTo>
                  <a:lnTo>
                    <a:pt x="1954475" y="1477662"/>
                  </a:lnTo>
                  <a:lnTo>
                    <a:pt x="1929564" y="1513872"/>
                  </a:lnTo>
                  <a:lnTo>
                    <a:pt x="1903000" y="1548975"/>
                  </a:lnTo>
                  <a:lnTo>
                    <a:pt x="1874835" y="1582925"/>
                  </a:lnTo>
                  <a:lnTo>
                    <a:pt x="1845119" y="1615674"/>
                  </a:lnTo>
                  <a:lnTo>
                    <a:pt x="1813903" y="1647176"/>
                  </a:lnTo>
                  <a:lnTo>
                    <a:pt x="1781237" y="1677385"/>
                  </a:lnTo>
                  <a:lnTo>
                    <a:pt x="1747172" y="1706253"/>
                  </a:lnTo>
                  <a:lnTo>
                    <a:pt x="1711758" y="1733734"/>
                  </a:lnTo>
                  <a:lnTo>
                    <a:pt x="1675046" y="1759781"/>
                  </a:lnTo>
                  <a:lnTo>
                    <a:pt x="1637087" y="1784346"/>
                  </a:lnTo>
                  <a:lnTo>
                    <a:pt x="1597930" y="1807385"/>
                  </a:lnTo>
                  <a:lnTo>
                    <a:pt x="1557627" y="1828849"/>
                  </a:lnTo>
                  <a:lnTo>
                    <a:pt x="1516228" y="1848691"/>
                  </a:lnTo>
                  <a:lnTo>
                    <a:pt x="1473784" y="1866866"/>
                  </a:lnTo>
                  <a:lnTo>
                    <a:pt x="1430345" y="1883327"/>
                  </a:lnTo>
                  <a:lnTo>
                    <a:pt x="1385962" y="1898026"/>
                  </a:lnTo>
                  <a:lnTo>
                    <a:pt x="1340685" y="1910916"/>
                  </a:lnTo>
                  <a:lnTo>
                    <a:pt x="1294564" y="1921952"/>
                  </a:lnTo>
                  <a:lnTo>
                    <a:pt x="1247651" y="1931087"/>
                  </a:lnTo>
                  <a:lnTo>
                    <a:pt x="1199996" y="1938272"/>
                  </a:lnTo>
                  <a:lnTo>
                    <a:pt x="1151649" y="1943463"/>
                  </a:lnTo>
                  <a:lnTo>
                    <a:pt x="1102662" y="1946612"/>
                  </a:lnTo>
                  <a:lnTo>
                    <a:pt x="1053084" y="1947672"/>
                  </a:lnTo>
                  <a:lnTo>
                    <a:pt x="1003505" y="1946612"/>
                  </a:lnTo>
                  <a:lnTo>
                    <a:pt x="954518" y="1943463"/>
                  </a:lnTo>
                  <a:lnTo>
                    <a:pt x="906171" y="1938272"/>
                  </a:lnTo>
                  <a:lnTo>
                    <a:pt x="858516" y="1931087"/>
                  </a:lnTo>
                  <a:lnTo>
                    <a:pt x="811603" y="1921952"/>
                  </a:lnTo>
                  <a:lnTo>
                    <a:pt x="765482" y="1910916"/>
                  </a:lnTo>
                  <a:lnTo>
                    <a:pt x="720205" y="1898026"/>
                  </a:lnTo>
                  <a:lnTo>
                    <a:pt x="675822" y="1883327"/>
                  </a:lnTo>
                  <a:lnTo>
                    <a:pt x="632383" y="1866866"/>
                  </a:lnTo>
                  <a:lnTo>
                    <a:pt x="589939" y="1848691"/>
                  </a:lnTo>
                  <a:lnTo>
                    <a:pt x="548540" y="1828849"/>
                  </a:lnTo>
                  <a:lnTo>
                    <a:pt x="508237" y="1807385"/>
                  </a:lnTo>
                  <a:lnTo>
                    <a:pt x="469080" y="1784346"/>
                  </a:lnTo>
                  <a:lnTo>
                    <a:pt x="431121" y="1759781"/>
                  </a:lnTo>
                  <a:lnTo>
                    <a:pt x="394409" y="1733734"/>
                  </a:lnTo>
                  <a:lnTo>
                    <a:pt x="358995" y="1706253"/>
                  </a:lnTo>
                  <a:lnTo>
                    <a:pt x="324930" y="1677385"/>
                  </a:lnTo>
                  <a:lnTo>
                    <a:pt x="292264" y="1647176"/>
                  </a:lnTo>
                  <a:lnTo>
                    <a:pt x="261048" y="1615674"/>
                  </a:lnTo>
                  <a:lnTo>
                    <a:pt x="231332" y="1582925"/>
                  </a:lnTo>
                  <a:lnTo>
                    <a:pt x="203167" y="1548975"/>
                  </a:lnTo>
                  <a:lnTo>
                    <a:pt x="176603" y="1513872"/>
                  </a:lnTo>
                  <a:lnTo>
                    <a:pt x="151692" y="1477662"/>
                  </a:lnTo>
                  <a:lnTo>
                    <a:pt x="128482" y="1440392"/>
                  </a:lnTo>
                  <a:lnTo>
                    <a:pt x="107026" y="1402108"/>
                  </a:lnTo>
                  <a:lnTo>
                    <a:pt x="87373" y="1362859"/>
                  </a:lnTo>
                  <a:lnTo>
                    <a:pt x="69575" y="1322689"/>
                  </a:lnTo>
                  <a:lnTo>
                    <a:pt x="53681" y="1281647"/>
                  </a:lnTo>
                  <a:lnTo>
                    <a:pt x="39742" y="1239778"/>
                  </a:lnTo>
                  <a:lnTo>
                    <a:pt x="27809" y="1197130"/>
                  </a:lnTo>
                  <a:lnTo>
                    <a:pt x="17932" y="1153750"/>
                  </a:lnTo>
                  <a:lnTo>
                    <a:pt x="10163" y="1109683"/>
                  </a:lnTo>
                  <a:lnTo>
                    <a:pt x="4550" y="1064977"/>
                  </a:lnTo>
                  <a:lnTo>
                    <a:pt x="1146" y="1019679"/>
                  </a:lnTo>
                  <a:lnTo>
                    <a:pt x="0" y="97383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8071" y="2663951"/>
              <a:ext cx="1792224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522848" y="3055619"/>
              <a:ext cx="1042669" cy="15240"/>
            </a:xfrm>
            <a:custGeom>
              <a:avLst/>
              <a:gdLst/>
              <a:ahLst/>
              <a:cxnLst/>
              <a:rect l="l" t="t" r="r" b="b"/>
              <a:pathLst>
                <a:path w="1042670" h="15239">
                  <a:moveTo>
                    <a:pt x="1042416" y="0"/>
                  </a:moveTo>
                  <a:lnTo>
                    <a:pt x="0" y="0"/>
                  </a:lnTo>
                  <a:lnTo>
                    <a:pt x="0" y="15239"/>
                  </a:lnTo>
                  <a:lnTo>
                    <a:pt x="1042416" y="15239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8945">
              <a:lnSpc>
                <a:spcPct val="100000"/>
              </a:lnSpc>
              <a:spcBef>
                <a:spcPts val="105"/>
              </a:spcBef>
            </a:pPr>
            <a:r>
              <a:rPr dirty="0"/>
              <a:t>Institutions</a:t>
            </a:r>
            <a:r>
              <a:rPr spc="-110" dirty="0"/>
              <a:t> </a:t>
            </a:r>
            <a:r>
              <a:rPr dirty="0"/>
              <a:t>Accepting</a:t>
            </a:r>
            <a:r>
              <a:rPr spc="-80" dirty="0"/>
              <a:t> </a:t>
            </a:r>
            <a:r>
              <a:rPr dirty="0"/>
              <a:t>Low</a:t>
            </a:r>
            <a:r>
              <a:rPr spc="-55" dirty="0"/>
              <a:t> </a:t>
            </a:r>
            <a:r>
              <a:rPr spc="-25" dirty="0"/>
              <a:t>IELTS</a:t>
            </a:r>
            <a:r>
              <a:rPr spc="-15" dirty="0"/>
              <a:t> </a:t>
            </a:r>
            <a:r>
              <a:rPr dirty="0"/>
              <a:t>For</a:t>
            </a:r>
            <a:r>
              <a:rPr spc="-60" dirty="0"/>
              <a:t> </a:t>
            </a:r>
            <a:r>
              <a:rPr dirty="0"/>
              <a:t>UG</a:t>
            </a:r>
            <a:r>
              <a:rPr spc="-45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25" dirty="0"/>
              <a:t>PG</a:t>
            </a:r>
          </a:p>
        </p:txBody>
      </p:sp>
      <p:sp>
        <p:nvSpPr>
          <p:cNvPr id="7" name="object 7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11546" y="2791459"/>
            <a:ext cx="10674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IELTS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Score</a:t>
            </a:r>
            <a:endParaRPr sz="1800">
              <a:latin typeface="Calibri"/>
              <a:cs typeface="Calibri"/>
            </a:endParaRPr>
          </a:p>
          <a:p>
            <a:pPr marL="121920" marR="26670" indent="-8572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6.0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Overall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band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less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than</a:t>
            </a:r>
            <a:endParaRPr sz="1800">
              <a:latin typeface="Calibri"/>
              <a:cs typeface="Calibri"/>
            </a:endParaRPr>
          </a:p>
          <a:p>
            <a:pPr marL="38735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6.0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27248" y="734568"/>
            <a:ext cx="6044565" cy="5603875"/>
            <a:chOff x="3127248" y="734568"/>
            <a:chExt cx="6044565" cy="560387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1256" y="1853184"/>
              <a:ext cx="1421765" cy="14217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12" y="4916373"/>
              <a:ext cx="1485773" cy="142176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7064" y="4898097"/>
              <a:ext cx="1421764" cy="14248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6095" y="3745991"/>
              <a:ext cx="1421765" cy="142481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52032" y="740664"/>
              <a:ext cx="1421764" cy="14278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23816" y="734568"/>
              <a:ext cx="1421764" cy="142176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27248" y="3486912"/>
              <a:ext cx="1485773" cy="142176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66304" y="2023871"/>
              <a:ext cx="1405127" cy="140512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50664" y="2057399"/>
              <a:ext cx="3335020" cy="2933065"/>
            </a:xfrm>
            <a:custGeom>
              <a:avLst/>
              <a:gdLst/>
              <a:ahLst/>
              <a:cxnLst/>
              <a:rect l="l" t="t" r="r" b="b"/>
              <a:pathLst>
                <a:path w="3335020" h="2933065">
                  <a:moveTo>
                    <a:pt x="482092" y="1706753"/>
                  </a:moveTo>
                  <a:lnTo>
                    <a:pt x="478028" y="1694815"/>
                  </a:lnTo>
                  <a:lnTo>
                    <a:pt x="69989" y="1835315"/>
                  </a:lnTo>
                  <a:lnTo>
                    <a:pt x="59690" y="1805305"/>
                  </a:lnTo>
                  <a:lnTo>
                    <a:pt x="0" y="1866265"/>
                  </a:lnTo>
                  <a:lnTo>
                    <a:pt x="84455" y="1877441"/>
                  </a:lnTo>
                  <a:lnTo>
                    <a:pt x="75552" y="1851533"/>
                  </a:lnTo>
                  <a:lnTo>
                    <a:pt x="74129" y="1847392"/>
                  </a:lnTo>
                  <a:lnTo>
                    <a:pt x="482092" y="1706753"/>
                  </a:lnTo>
                  <a:close/>
                </a:path>
                <a:path w="3335020" h="2933065">
                  <a:moveTo>
                    <a:pt x="600329" y="908558"/>
                  </a:moveTo>
                  <a:lnTo>
                    <a:pt x="128968" y="674433"/>
                  </a:lnTo>
                  <a:lnTo>
                    <a:pt x="131775" y="668782"/>
                  </a:lnTo>
                  <a:lnTo>
                    <a:pt x="143002" y="646176"/>
                  </a:lnTo>
                  <a:lnTo>
                    <a:pt x="143129" y="645922"/>
                  </a:lnTo>
                  <a:lnTo>
                    <a:pt x="57912" y="646176"/>
                  </a:lnTo>
                  <a:lnTo>
                    <a:pt x="109220" y="714248"/>
                  </a:lnTo>
                  <a:lnTo>
                    <a:pt x="123367" y="685736"/>
                  </a:lnTo>
                  <a:lnTo>
                    <a:pt x="594614" y="919861"/>
                  </a:lnTo>
                  <a:lnTo>
                    <a:pt x="600329" y="908558"/>
                  </a:lnTo>
                  <a:close/>
                </a:path>
                <a:path w="3335020" h="2933065">
                  <a:moveTo>
                    <a:pt x="1146556" y="2373630"/>
                  </a:moveTo>
                  <a:lnTo>
                    <a:pt x="1134745" y="2369058"/>
                  </a:lnTo>
                  <a:lnTo>
                    <a:pt x="942378" y="2859697"/>
                  </a:lnTo>
                  <a:lnTo>
                    <a:pt x="912876" y="2848102"/>
                  </a:lnTo>
                  <a:lnTo>
                    <a:pt x="920496" y="2932938"/>
                  </a:lnTo>
                  <a:lnTo>
                    <a:pt x="983449" y="2876169"/>
                  </a:lnTo>
                  <a:lnTo>
                    <a:pt x="983742" y="2875915"/>
                  </a:lnTo>
                  <a:lnTo>
                    <a:pt x="954214" y="2864332"/>
                  </a:lnTo>
                  <a:lnTo>
                    <a:pt x="1146556" y="2373630"/>
                  </a:lnTo>
                  <a:close/>
                </a:path>
                <a:path w="3335020" h="2933065">
                  <a:moveTo>
                    <a:pt x="1335405" y="469773"/>
                  </a:moveTo>
                  <a:lnTo>
                    <a:pt x="1174280" y="68351"/>
                  </a:lnTo>
                  <a:lnTo>
                    <a:pt x="1203706" y="56515"/>
                  </a:lnTo>
                  <a:lnTo>
                    <a:pt x="1139952" y="0"/>
                  </a:lnTo>
                  <a:lnTo>
                    <a:pt x="1132967" y="84963"/>
                  </a:lnTo>
                  <a:lnTo>
                    <a:pt x="1162443" y="73113"/>
                  </a:lnTo>
                  <a:lnTo>
                    <a:pt x="1323594" y="474472"/>
                  </a:lnTo>
                  <a:lnTo>
                    <a:pt x="1335405" y="469773"/>
                  </a:lnTo>
                  <a:close/>
                </a:path>
                <a:path w="3335020" h="2933065">
                  <a:moveTo>
                    <a:pt x="2209292" y="2786253"/>
                  </a:moveTo>
                  <a:lnTo>
                    <a:pt x="2179637" y="2797543"/>
                  </a:lnTo>
                  <a:lnTo>
                    <a:pt x="1984108" y="2283714"/>
                  </a:lnTo>
                  <a:lnTo>
                    <a:pt x="1972183" y="2288286"/>
                  </a:lnTo>
                  <a:lnTo>
                    <a:pt x="2167801" y="2802039"/>
                  </a:lnTo>
                  <a:lnTo>
                    <a:pt x="2138172" y="2813304"/>
                  </a:lnTo>
                  <a:lnTo>
                    <a:pt x="2200910" y="2870962"/>
                  </a:lnTo>
                  <a:lnTo>
                    <a:pt x="2206548" y="2813939"/>
                  </a:lnTo>
                  <a:lnTo>
                    <a:pt x="2209292" y="2786253"/>
                  </a:lnTo>
                  <a:close/>
                </a:path>
                <a:path w="3335020" h="2933065">
                  <a:moveTo>
                    <a:pt x="2303653" y="73152"/>
                  </a:moveTo>
                  <a:lnTo>
                    <a:pt x="2232914" y="120777"/>
                  </a:lnTo>
                  <a:lnTo>
                    <a:pt x="2260574" y="136385"/>
                  </a:lnTo>
                  <a:lnTo>
                    <a:pt x="1996935" y="602488"/>
                  </a:lnTo>
                  <a:lnTo>
                    <a:pt x="2008124" y="608711"/>
                  </a:lnTo>
                  <a:lnTo>
                    <a:pt x="2271623" y="142621"/>
                  </a:lnTo>
                  <a:lnTo>
                    <a:pt x="2299335" y="158242"/>
                  </a:lnTo>
                  <a:lnTo>
                    <a:pt x="2300998" y="125349"/>
                  </a:lnTo>
                  <a:lnTo>
                    <a:pt x="2303653" y="73152"/>
                  </a:lnTo>
                  <a:close/>
                </a:path>
                <a:path w="3335020" h="2933065">
                  <a:moveTo>
                    <a:pt x="3129026" y="2142998"/>
                  </a:moveTo>
                  <a:lnTo>
                    <a:pt x="3111690" y="2116201"/>
                  </a:lnTo>
                  <a:lnTo>
                    <a:pt x="3082798" y="2071497"/>
                  </a:lnTo>
                  <a:lnTo>
                    <a:pt x="3066605" y="2098789"/>
                  </a:lnTo>
                  <a:lnTo>
                    <a:pt x="2493391" y="1759331"/>
                  </a:lnTo>
                  <a:lnTo>
                    <a:pt x="2487041" y="1770253"/>
                  </a:lnTo>
                  <a:lnTo>
                    <a:pt x="3060141" y="2109711"/>
                  </a:lnTo>
                  <a:lnTo>
                    <a:pt x="3043936" y="2137029"/>
                  </a:lnTo>
                  <a:lnTo>
                    <a:pt x="3129026" y="2142998"/>
                  </a:lnTo>
                  <a:close/>
                </a:path>
                <a:path w="3335020" h="2933065">
                  <a:moveTo>
                    <a:pt x="3334766" y="914400"/>
                  </a:moveTo>
                  <a:lnTo>
                    <a:pt x="3250184" y="903605"/>
                  </a:lnTo>
                  <a:lnTo>
                    <a:pt x="3260648" y="933602"/>
                  </a:lnTo>
                  <a:lnTo>
                    <a:pt x="2488057" y="1204341"/>
                  </a:lnTo>
                  <a:lnTo>
                    <a:pt x="2492375" y="1216279"/>
                  </a:lnTo>
                  <a:lnTo>
                    <a:pt x="3264865" y="945654"/>
                  </a:lnTo>
                  <a:lnTo>
                    <a:pt x="3275330" y="975614"/>
                  </a:lnTo>
                  <a:lnTo>
                    <a:pt x="3320211" y="929386"/>
                  </a:lnTo>
                  <a:lnTo>
                    <a:pt x="3334766" y="9144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089" y="2557348"/>
            <a:ext cx="83337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Q:</a:t>
            </a:r>
            <a:r>
              <a:rPr sz="3600" b="0" spc="-5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How</a:t>
            </a:r>
            <a:r>
              <a:rPr sz="3600" b="0" spc="-4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many</a:t>
            </a:r>
            <a:r>
              <a:rPr sz="3600" b="0" spc="-90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Provinces</a:t>
            </a:r>
            <a:r>
              <a:rPr sz="3600" b="0" spc="-15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are</a:t>
            </a:r>
            <a:r>
              <a:rPr sz="3600" b="0" spc="-7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there</a:t>
            </a:r>
            <a:r>
              <a:rPr sz="3600" b="0" spc="-15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in</a:t>
            </a:r>
            <a:r>
              <a:rPr sz="3600" b="0" spc="-55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Canada?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8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PARTNER</a:t>
            </a:r>
            <a:r>
              <a:rPr spc="-125" dirty="0"/>
              <a:t> </a:t>
            </a:r>
            <a:r>
              <a:rPr spc="-10" dirty="0"/>
              <a:t>UNIVERSITIES</a:t>
            </a:r>
            <a:r>
              <a:rPr spc="-110" dirty="0"/>
              <a:t> </a:t>
            </a:r>
            <a:r>
              <a:rPr dirty="0"/>
              <a:t>OFFERING</a:t>
            </a:r>
            <a:r>
              <a:rPr spc="-45" dirty="0"/>
              <a:t> </a:t>
            </a:r>
            <a:r>
              <a:rPr dirty="0"/>
              <a:t>100%</a:t>
            </a:r>
            <a:r>
              <a:rPr spc="-95" dirty="0"/>
              <a:t> </a:t>
            </a:r>
            <a:r>
              <a:rPr spc="-25" dirty="0"/>
              <a:t>APPLICATION</a:t>
            </a:r>
            <a:r>
              <a:rPr spc="-85" dirty="0"/>
              <a:t> </a:t>
            </a:r>
            <a:r>
              <a:rPr dirty="0"/>
              <a:t>FEE</a:t>
            </a:r>
            <a:r>
              <a:rPr spc="-40" dirty="0"/>
              <a:t> </a:t>
            </a:r>
            <a:r>
              <a:rPr spc="-10" dirty="0"/>
              <a:t>WAIVER</a:t>
            </a:r>
          </a:p>
        </p:txBody>
      </p:sp>
      <p:sp>
        <p:nvSpPr>
          <p:cNvPr id="3" name="object 3"/>
          <p:cNvSpPr/>
          <p:nvPr/>
        </p:nvSpPr>
        <p:spPr>
          <a:xfrm>
            <a:off x="1097280" y="1191767"/>
            <a:ext cx="2487295" cy="780415"/>
          </a:xfrm>
          <a:custGeom>
            <a:avLst/>
            <a:gdLst/>
            <a:ahLst/>
            <a:cxnLst/>
            <a:rect l="l" t="t" r="r" b="b"/>
            <a:pathLst>
              <a:path w="2487295" h="780414">
                <a:moveTo>
                  <a:pt x="0" y="780288"/>
                </a:moveTo>
                <a:lnTo>
                  <a:pt x="2487168" y="780288"/>
                </a:lnTo>
                <a:lnTo>
                  <a:pt x="2487168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11630" y="1198625"/>
            <a:ext cx="1773555" cy="71882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ct val="91900"/>
              </a:lnSpc>
              <a:spcBef>
                <a:spcPts val="260"/>
              </a:spcBef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10" dirty="0">
                <a:latin typeface="Calibri"/>
                <a:cs typeface="Calibri"/>
              </a:rPr>
              <a:t> Alberta </a:t>
            </a:r>
            <a:r>
              <a:rPr sz="1600" b="1" dirty="0">
                <a:latin typeface="Calibri"/>
                <a:cs typeface="Calibri"/>
              </a:rPr>
              <a:t>in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Partnership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with </a:t>
            </a:r>
            <a:r>
              <a:rPr sz="1600" b="1" spc="-10" dirty="0">
                <a:latin typeface="Calibri"/>
                <a:cs typeface="Calibri"/>
              </a:rPr>
              <a:t>Kaplan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13047" y="1191767"/>
            <a:ext cx="2487295" cy="780415"/>
          </a:xfrm>
          <a:custGeom>
            <a:avLst/>
            <a:gdLst/>
            <a:ahLst/>
            <a:cxnLst/>
            <a:rect l="l" t="t" r="r" b="b"/>
            <a:pathLst>
              <a:path w="2487295" h="780414">
                <a:moveTo>
                  <a:pt x="0" y="780288"/>
                </a:moveTo>
                <a:lnTo>
                  <a:pt x="2487168" y="780288"/>
                </a:lnTo>
                <a:lnTo>
                  <a:pt x="2487168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27652" y="1422018"/>
            <a:ext cx="180784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University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Victoria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28816" y="1191767"/>
            <a:ext cx="2487295" cy="780415"/>
          </a:xfrm>
          <a:custGeom>
            <a:avLst/>
            <a:gdLst/>
            <a:ahLst/>
            <a:cxnLst/>
            <a:rect l="l" t="t" r="r" b="b"/>
            <a:pathLst>
              <a:path w="2487295" h="780414">
                <a:moveTo>
                  <a:pt x="0" y="780288"/>
                </a:moveTo>
                <a:lnTo>
                  <a:pt x="2487168" y="780288"/>
                </a:lnTo>
                <a:lnTo>
                  <a:pt x="2487168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44055" y="1309827"/>
            <a:ext cx="1759585" cy="496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10"/>
              </a:spcBef>
            </a:pPr>
            <a:r>
              <a:rPr sz="1600" b="1" spc="-10" dirty="0">
                <a:latin typeface="Calibri"/>
                <a:cs typeface="Calibri"/>
              </a:rPr>
              <a:t>University </a:t>
            </a:r>
            <a:r>
              <a:rPr sz="1600" b="1" dirty="0">
                <a:latin typeface="Calibri"/>
                <a:cs typeface="Calibri"/>
              </a:rPr>
              <a:t>of </a:t>
            </a:r>
            <a:r>
              <a:rPr sz="1600" b="1" spc="-10" dirty="0">
                <a:latin typeface="Calibri"/>
                <a:cs typeface="Calibri"/>
              </a:rPr>
              <a:t>Guelph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20" dirty="0">
                <a:latin typeface="Calibri"/>
                <a:cs typeface="Calibri"/>
              </a:rPr>
              <a:t>(UG)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44583" y="1191767"/>
            <a:ext cx="2487295" cy="780415"/>
          </a:xfrm>
          <a:custGeom>
            <a:avLst/>
            <a:gdLst/>
            <a:ahLst/>
            <a:cxnLst/>
            <a:rect l="l" t="t" r="r" b="b"/>
            <a:pathLst>
              <a:path w="2487295" h="780414">
                <a:moveTo>
                  <a:pt x="0" y="780288"/>
                </a:moveTo>
                <a:lnTo>
                  <a:pt x="2487168" y="780288"/>
                </a:lnTo>
                <a:lnTo>
                  <a:pt x="2487168" y="0"/>
                </a:lnTo>
                <a:lnTo>
                  <a:pt x="0" y="0"/>
                </a:lnTo>
                <a:lnTo>
                  <a:pt x="0" y="78028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760077" y="1422018"/>
            <a:ext cx="16484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Carleton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97280" y="2173223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611630" y="2289429"/>
            <a:ext cx="1320165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785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Wilfrid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Laurier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(UG)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13047" y="2173223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27652" y="2289429"/>
            <a:ext cx="1104900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University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of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Winnipeg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28816" y="2173223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044055" y="2289429"/>
            <a:ext cx="1066800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Cape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Breton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55079" y="2033016"/>
            <a:ext cx="673735" cy="881380"/>
            <a:chOff x="6355079" y="2033016"/>
            <a:chExt cx="673735" cy="881380"/>
          </a:xfrm>
        </p:grpSpPr>
        <p:sp>
          <p:nvSpPr>
            <p:cNvPr id="18" name="object 18"/>
            <p:cNvSpPr/>
            <p:nvPr/>
          </p:nvSpPr>
          <p:spPr>
            <a:xfrm>
              <a:off x="6425183" y="2060448"/>
              <a:ext cx="542925" cy="817244"/>
            </a:xfrm>
            <a:custGeom>
              <a:avLst/>
              <a:gdLst/>
              <a:ahLst/>
              <a:cxnLst/>
              <a:rect l="l" t="t" r="r" b="b"/>
              <a:pathLst>
                <a:path w="542925" h="817244">
                  <a:moveTo>
                    <a:pt x="542543" y="0"/>
                  </a:moveTo>
                  <a:lnTo>
                    <a:pt x="0" y="0"/>
                  </a:lnTo>
                  <a:lnTo>
                    <a:pt x="0" y="816863"/>
                  </a:lnTo>
                  <a:lnTo>
                    <a:pt x="542543" y="816863"/>
                  </a:lnTo>
                  <a:lnTo>
                    <a:pt x="542543" y="0"/>
                  </a:lnTo>
                  <a:close/>
                </a:path>
              </a:pathLst>
            </a:custGeom>
            <a:solidFill>
              <a:srgbClr val="DAF8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5079" y="2033016"/>
              <a:ext cx="673607" cy="880872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9244583" y="2173223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760077" y="2289429"/>
            <a:ext cx="1320165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Ontario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Tech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(UG)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97280" y="3151632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3706240" y="2057273"/>
            <a:ext cx="2597150" cy="1875155"/>
            <a:chOff x="3706240" y="2057273"/>
            <a:chExt cx="2597150" cy="1875155"/>
          </a:xfrm>
        </p:grpSpPr>
        <p:sp>
          <p:nvSpPr>
            <p:cNvPr id="24" name="object 24"/>
            <p:cNvSpPr/>
            <p:nvPr/>
          </p:nvSpPr>
          <p:spPr>
            <a:xfrm>
              <a:off x="3709415" y="2060448"/>
              <a:ext cx="542925" cy="817244"/>
            </a:xfrm>
            <a:custGeom>
              <a:avLst/>
              <a:gdLst/>
              <a:ahLst/>
              <a:cxnLst/>
              <a:rect l="l" t="t" r="r" b="b"/>
              <a:pathLst>
                <a:path w="542925" h="817244">
                  <a:moveTo>
                    <a:pt x="542543" y="0"/>
                  </a:moveTo>
                  <a:lnTo>
                    <a:pt x="0" y="0"/>
                  </a:lnTo>
                  <a:lnTo>
                    <a:pt x="0" y="816863"/>
                  </a:lnTo>
                  <a:lnTo>
                    <a:pt x="542543" y="816863"/>
                  </a:lnTo>
                  <a:lnTo>
                    <a:pt x="542543" y="0"/>
                  </a:lnTo>
                  <a:close/>
                </a:path>
              </a:pathLst>
            </a:custGeom>
            <a:solidFill>
              <a:srgbClr val="E3F9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09415" y="2060448"/>
              <a:ext cx="542925" cy="817244"/>
            </a:xfrm>
            <a:custGeom>
              <a:avLst/>
              <a:gdLst/>
              <a:ahLst/>
              <a:cxnLst/>
              <a:rect l="l" t="t" r="r" b="b"/>
              <a:pathLst>
                <a:path w="542925" h="817244">
                  <a:moveTo>
                    <a:pt x="0" y="816863"/>
                  </a:moveTo>
                  <a:lnTo>
                    <a:pt x="542543" y="816863"/>
                  </a:lnTo>
                  <a:lnTo>
                    <a:pt x="542543" y="0"/>
                  </a:lnTo>
                  <a:lnTo>
                    <a:pt x="0" y="0"/>
                  </a:lnTo>
                  <a:lnTo>
                    <a:pt x="0" y="816863"/>
                  </a:lnTo>
                  <a:close/>
                </a:path>
              </a:pathLst>
            </a:custGeom>
            <a:ln w="60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13047" y="3151632"/>
              <a:ext cx="2487295" cy="777240"/>
            </a:xfrm>
            <a:custGeom>
              <a:avLst/>
              <a:gdLst/>
              <a:ahLst/>
              <a:cxnLst/>
              <a:rect l="l" t="t" r="r" b="b"/>
              <a:pathLst>
                <a:path w="2487295" h="777239">
                  <a:moveTo>
                    <a:pt x="0" y="777239"/>
                  </a:moveTo>
                  <a:lnTo>
                    <a:pt x="2487168" y="777239"/>
                  </a:lnTo>
                  <a:lnTo>
                    <a:pt x="2487168" y="0"/>
                  </a:lnTo>
                  <a:lnTo>
                    <a:pt x="0" y="0"/>
                  </a:lnTo>
                  <a:lnTo>
                    <a:pt x="0" y="777239"/>
                  </a:lnTo>
                  <a:close/>
                </a:path>
              </a:pathLst>
            </a:custGeom>
            <a:ln w="6096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1455" y="1078991"/>
            <a:ext cx="560831" cy="844296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611630" y="3268726"/>
            <a:ext cx="1739264" cy="4965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280"/>
              </a:spcBef>
            </a:pPr>
            <a:r>
              <a:rPr sz="1600" b="1" spc="-20" dirty="0">
                <a:latin typeface="Calibri"/>
                <a:cs typeface="Calibri"/>
              </a:rPr>
              <a:t>Trent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-25" dirty="0">
                <a:latin typeface="Calibri"/>
                <a:cs typeface="Calibri"/>
              </a:rPr>
              <a:t> (UG </a:t>
            </a:r>
            <a:r>
              <a:rPr sz="1600" b="1" dirty="0">
                <a:latin typeface="Calibri"/>
                <a:cs typeface="Calibri"/>
              </a:rPr>
              <a:t>&amp;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PG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Certificates)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97223" y="1057655"/>
            <a:ext cx="591312" cy="84124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6896" y="1054608"/>
            <a:ext cx="563879" cy="844295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4327652" y="3268726"/>
            <a:ext cx="1615440" cy="4965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280"/>
              </a:spcBef>
            </a:pPr>
            <a:r>
              <a:rPr sz="1600" b="1" dirty="0">
                <a:latin typeface="Calibri"/>
                <a:cs typeface="Calibri"/>
              </a:rPr>
              <a:t>Fairleigh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Dickinson University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37904" y="1002791"/>
            <a:ext cx="548640" cy="896111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6528816" y="3151632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044055" y="3380359"/>
            <a:ext cx="13862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Adler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244583" y="3151632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760077" y="3268726"/>
            <a:ext cx="1426210" cy="4965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280"/>
              </a:spcBef>
            </a:pPr>
            <a:r>
              <a:rPr sz="1600" b="1" dirty="0">
                <a:latin typeface="Calibri"/>
                <a:cs typeface="Calibri"/>
              </a:rPr>
              <a:t>King’s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 College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97280" y="4130040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40"/>
                </a:moveTo>
                <a:lnTo>
                  <a:pt x="2487168" y="777240"/>
                </a:lnTo>
                <a:lnTo>
                  <a:pt x="2487168" y="0"/>
                </a:lnTo>
                <a:lnTo>
                  <a:pt x="0" y="0"/>
                </a:lnTo>
                <a:lnTo>
                  <a:pt x="0" y="777240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611630" y="4247464"/>
            <a:ext cx="1836420" cy="497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10"/>
              </a:spcBef>
            </a:pPr>
            <a:r>
              <a:rPr sz="1600" b="1" spc="-10" dirty="0">
                <a:latin typeface="Calibri"/>
                <a:cs typeface="Calibri"/>
              </a:rPr>
              <a:t>Kwantlen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Polytechnic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86088" y="2051304"/>
            <a:ext cx="600455" cy="86258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2583" y="3023616"/>
            <a:ext cx="679703" cy="835152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981455" y="2020823"/>
            <a:ext cx="3368040" cy="1847214"/>
            <a:chOff x="981455" y="2020823"/>
            <a:chExt cx="3368040" cy="1847214"/>
          </a:xfrm>
        </p:grpSpPr>
        <p:sp>
          <p:nvSpPr>
            <p:cNvPr id="42" name="object 42"/>
            <p:cNvSpPr/>
            <p:nvPr/>
          </p:nvSpPr>
          <p:spPr>
            <a:xfrm>
              <a:off x="3709416" y="3038855"/>
              <a:ext cx="542925" cy="817244"/>
            </a:xfrm>
            <a:custGeom>
              <a:avLst/>
              <a:gdLst/>
              <a:ahLst/>
              <a:cxnLst/>
              <a:rect l="l" t="t" r="r" b="b"/>
              <a:pathLst>
                <a:path w="542925" h="817245">
                  <a:moveTo>
                    <a:pt x="542543" y="0"/>
                  </a:moveTo>
                  <a:lnTo>
                    <a:pt x="0" y="0"/>
                  </a:lnTo>
                  <a:lnTo>
                    <a:pt x="0" y="816864"/>
                  </a:lnTo>
                  <a:lnTo>
                    <a:pt x="542543" y="816864"/>
                  </a:lnTo>
                  <a:lnTo>
                    <a:pt x="542543" y="0"/>
                  </a:lnTo>
                  <a:close/>
                </a:path>
              </a:pathLst>
            </a:custGeom>
            <a:solidFill>
              <a:srgbClr val="BEF6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09416" y="3038855"/>
              <a:ext cx="542925" cy="817244"/>
            </a:xfrm>
            <a:custGeom>
              <a:avLst/>
              <a:gdLst/>
              <a:ahLst/>
              <a:cxnLst/>
              <a:rect l="l" t="t" r="r" b="b"/>
              <a:pathLst>
                <a:path w="542925" h="817245">
                  <a:moveTo>
                    <a:pt x="0" y="816864"/>
                  </a:moveTo>
                  <a:lnTo>
                    <a:pt x="542543" y="816864"/>
                  </a:lnTo>
                  <a:lnTo>
                    <a:pt x="542543" y="0"/>
                  </a:lnTo>
                  <a:lnTo>
                    <a:pt x="0" y="0"/>
                  </a:lnTo>
                  <a:lnTo>
                    <a:pt x="0" y="816864"/>
                  </a:lnTo>
                  <a:close/>
                </a:path>
              </a:pathLst>
            </a:custGeom>
            <a:ln w="60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1455" y="2020823"/>
              <a:ext cx="652272" cy="86258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21023" y="2051303"/>
              <a:ext cx="728472" cy="9022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81983" y="2965703"/>
              <a:ext cx="606551" cy="902208"/>
            </a:xfrm>
            <a:prstGeom prst="rect">
              <a:avLst/>
            </a:prstGeom>
          </p:spPr>
        </p:pic>
      </p:grpSp>
      <p:sp>
        <p:nvSpPr>
          <p:cNvPr id="47" name="object 47"/>
          <p:cNvSpPr/>
          <p:nvPr/>
        </p:nvSpPr>
        <p:spPr>
          <a:xfrm>
            <a:off x="3813047" y="4130040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40"/>
                </a:moveTo>
                <a:lnTo>
                  <a:pt x="2487168" y="777240"/>
                </a:lnTo>
                <a:lnTo>
                  <a:pt x="2487168" y="0"/>
                </a:lnTo>
                <a:lnTo>
                  <a:pt x="0" y="0"/>
                </a:lnTo>
                <a:lnTo>
                  <a:pt x="0" y="777240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327652" y="4359655"/>
            <a:ext cx="158115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Niagara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416040" y="3035807"/>
            <a:ext cx="554736" cy="822960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6528816" y="4130040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40"/>
                </a:moveTo>
                <a:lnTo>
                  <a:pt x="2487168" y="777240"/>
                </a:lnTo>
                <a:lnTo>
                  <a:pt x="2487168" y="0"/>
                </a:lnTo>
                <a:lnTo>
                  <a:pt x="0" y="0"/>
                </a:lnTo>
                <a:lnTo>
                  <a:pt x="0" y="777240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044055" y="4247464"/>
            <a:ext cx="1796414" cy="497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10"/>
              </a:spcBef>
            </a:pPr>
            <a:r>
              <a:rPr sz="1600" b="1" spc="-10" dirty="0">
                <a:latin typeface="Calibri"/>
                <a:cs typeface="Calibri"/>
              </a:rPr>
              <a:t>University </a:t>
            </a:r>
            <a:r>
              <a:rPr sz="1600" b="1" dirty="0">
                <a:latin typeface="Calibri"/>
                <a:cs typeface="Calibri"/>
              </a:rPr>
              <a:t>of </a:t>
            </a:r>
            <a:r>
              <a:rPr sz="1600" b="1" spc="-10" dirty="0">
                <a:latin typeface="Calibri"/>
                <a:cs typeface="Calibri"/>
              </a:rPr>
              <a:t>Niagara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Falls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137904" y="3023616"/>
            <a:ext cx="548640" cy="838199"/>
          </a:xfrm>
          <a:prstGeom prst="rect">
            <a:avLst/>
          </a:prstGeom>
        </p:spPr>
      </p:pic>
      <p:sp>
        <p:nvSpPr>
          <p:cNvPr id="53" name="object 53"/>
          <p:cNvSpPr/>
          <p:nvPr/>
        </p:nvSpPr>
        <p:spPr>
          <a:xfrm>
            <a:off x="9244583" y="4130040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40"/>
                </a:moveTo>
                <a:lnTo>
                  <a:pt x="2487168" y="777240"/>
                </a:lnTo>
                <a:lnTo>
                  <a:pt x="2487168" y="0"/>
                </a:lnTo>
                <a:lnTo>
                  <a:pt x="0" y="0"/>
                </a:lnTo>
                <a:lnTo>
                  <a:pt x="0" y="777240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9760077" y="4247464"/>
            <a:ext cx="1454785" cy="497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10"/>
              </a:spcBef>
            </a:pPr>
            <a:r>
              <a:rPr sz="1600" b="1" dirty="0">
                <a:latin typeface="Calibri"/>
                <a:cs typeface="Calibri"/>
              </a:rPr>
              <a:t>City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in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Canada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57072" y="4008120"/>
            <a:ext cx="585215" cy="829055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1051560" y="5108447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7" y="777239"/>
                </a:lnTo>
                <a:lnTo>
                  <a:pt x="2487167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566417" y="5227066"/>
            <a:ext cx="1560195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University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Canada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20" dirty="0">
                <a:latin typeface="Calibri"/>
                <a:cs typeface="Calibri"/>
              </a:rPr>
              <a:t>West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97223" y="3992879"/>
            <a:ext cx="591312" cy="844296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22135" y="3998976"/>
            <a:ext cx="576072" cy="838200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3767328" y="5108447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282821" y="5227066"/>
            <a:ext cx="1802764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New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York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Institute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of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Technology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116568" y="3986784"/>
            <a:ext cx="591312" cy="862583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6483096" y="5108447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0" y="4992623"/>
            <a:ext cx="10598150" cy="1837943"/>
            <a:chOff x="0" y="4992623"/>
            <a:chExt cx="10598150" cy="1837943"/>
          </a:xfrm>
        </p:grpSpPr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44880" y="4992623"/>
              <a:ext cx="597407" cy="85648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0" y="6492239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6998969" y="5227066"/>
            <a:ext cx="1864995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10" dirty="0">
                <a:latin typeface="Calibri"/>
                <a:cs typeface="Calibri"/>
              </a:rPr>
              <a:t> Windsor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20" dirty="0">
                <a:latin typeface="Calibri"/>
                <a:cs typeface="Calibri"/>
              </a:rPr>
              <a:t>(UG)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0" name="object 7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06367" y="4992623"/>
            <a:ext cx="557784" cy="880872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9198864" y="5108447"/>
            <a:ext cx="2487295" cy="777240"/>
          </a:xfrm>
          <a:custGeom>
            <a:avLst/>
            <a:gdLst/>
            <a:ahLst/>
            <a:cxnLst/>
            <a:rect l="l" t="t" r="r" b="b"/>
            <a:pathLst>
              <a:path w="2487295" h="777239">
                <a:moveTo>
                  <a:pt x="0" y="777239"/>
                </a:moveTo>
                <a:lnTo>
                  <a:pt x="2487168" y="777239"/>
                </a:lnTo>
                <a:lnTo>
                  <a:pt x="2487168" y="0"/>
                </a:lnTo>
                <a:lnTo>
                  <a:pt x="0" y="0"/>
                </a:lnTo>
                <a:lnTo>
                  <a:pt x="0" y="777239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object 7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321552" y="4962144"/>
            <a:ext cx="649224" cy="853440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9714992" y="5227066"/>
            <a:ext cx="1477645" cy="496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Thompson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Rivers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50"/>
              </a:lnSpc>
            </a:pPr>
            <a:r>
              <a:rPr sz="1600" b="1" spc="-10" dirty="0">
                <a:latin typeface="Calibri"/>
                <a:cs typeface="Calibri"/>
              </a:rPr>
              <a:t>University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137904" y="4992623"/>
            <a:ext cx="548640" cy="829056"/>
          </a:xfrm>
          <a:prstGeom prst="rect">
            <a:avLst/>
          </a:prstGeom>
        </p:spPr>
      </p:pic>
      <p:sp>
        <p:nvSpPr>
          <p:cNvPr id="75" name="object 75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8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PARTNER</a:t>
            </a:r>
            <a:r>
              <a:rPr spc="-130" dirty="0"/>
              <a:t> </a:t>
            </a:r>
            <a:r>
              <a:rPr spc="-10" dirty="0"/>
              <a:t>COLLEGES</a:t>
            </a:r>
            <a:r>
              <a:rPr spc="-110" dirty="0"/>
              <a:t> </a:t>
            </a:r>
            <a:r>
              <a:rPr dirty="0"/>
              <a:t>OFFERING</a:t>
            </a:r>
            <a:r>
              <a:rPr spc="-55" dirty="0"/>
              <a:t> </a:t>
            </a:r>
            <a:r>
              <a:rPr dirty="0"/>
              <a:t>100%</a:t>
            </a:r>
            <a:r>
              <a:rPr spc="-110" dirty="0"/>
              <a:t> </a:t>
            </a:r>
            <a:r>
              <a:rPr spc="-25" dirty="0"/>
              <a:t>APPLICATION</a:t>
            </a:r>
            <a:r>
              <a:rPr spc="-100" dirty="0"/>
              <a:t> </a:t>
            </a:r>
            <a:r>
              <a:rPr dirty="0"/>
              <a:t>FEE</a:t>
            </a:r>
            <a:r>
              <a:rPr spc="-50" dirty="0"/>
              <a:t> </a:t>
            </a:r>
            <a:r>
              <a:rPr spc="-10" dirty="0"/>
              <a:t>WAIVER</a:t>
            </a:r>
          </a:p>
        </p:txBody>
      </p:sp>
      <p:sp>
        <p:nvSpPr>
          <p:cNvPr id="3" name="object 3"/>
          <p:cNvSpPr/>
          <p:nvPr/>
        </p:nvSpPr>
        <p:spPr>
          <a:xfrm>
            <a:off x="1264919" y="1033272"/>
            <a:ext cx="3157855" cy="988060"/>
          </a:xfrm>
          <a:custGeom>
            <a:avLst/>
            <a:gdLst/>
            <a:ahLst/>
            <a:cxnLst/>
            <a:rect l="l" t="t" r="r" b="b"/>
            <a:pathLst>
              <a:path w="3157854" h="988060">
                <a:moveTo>
                  <a:pt x="0" y="987551"/>
                </a:moveTo>
                <a:lnTo>
                  <a:pt x="3157728" y="987551"/>
                </a:lnTo>
                <a:lnTo>
                  <a:pt x="3157728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19985" y="1351279"/>
            <a:ext cx="1539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Humber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09159" y="1033272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67273" y="1351279"/>
            <a:ext cx="1830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Seneca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Polytechnic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56447" y="1033272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14561" y="1351279"/>
            <a:ext cx="2124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George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Brown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64919" y="2276855"/>
            <a:ext cx="3157855" cy="988060"/>
          </a:xfrm>
          <a:custGeom>
            <a:avLst/>
            <a:gdLst/>
            <a:ahLst/>
            <a:cxnLst/>
            <a:rect l="l" t="t" r="r" b="b"/>
            <a:pathLst>
              <a:path w="3157854" h="988060">
                <a:moveTo>
                  <a:pt x="0" y="987551"/>
                </a:moveTo>
                <a:lnTo>
                  <a:pt x="3157728" y="987551"/>
                </a:lnTo>
                <a:lnTo>
                  <a:pt x="3157728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19985" y="2594559"/>
            <a:ext cx="16103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Sheridan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09159" y="2276855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419090" y="2594559"/>
            <a:ext cx="16833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Cambrian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156447" y="2276855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14561" y="2343658"/>
            <a:ext cx="2449195" cy="8032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91700"/>
              </a:lnSpc>
              <a:spcBef>
                <a:spcPts val="280"/>
              </a:spcBef>
            </a:pPr>
            <a:r>
              <a:rPr sz="1800" b="1" dirty="0">
                <a:latin typeface="Calibri"/>
                <a:cs typeface="Calibri"/>
              </a:rPr>
              <a:t>Northern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Alberta </a:t>
            </a:r>
            <a:r>
              <a:rPr sz="1800" b="1" dirty="0">
                <a:latin typeface="Calibri"/>
                <a:cs typeface="Calibri"/>
              </a:rPr>
              <a:t>Institute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Technology (Professional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Certificates)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868680"/>
            <a:ext cx="734567" cy="107289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5047" y="877824"/>
            <a:ext cx="740663" cy="107289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2335" y="877824"/>
            <a:ext cx="746760" cy="1069848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1264919" y="3520440"/>
            <a:ext cx="3157855" cy="988060"/>
          </a:xfrm>
          <a:custGeom>
            <a:avLst/>
            <a:gdLst/>
            <a:ahLst/>
            <a:cxnLst/>
            <a:rect l="l" t="t" r="r" b="b"/>
            <a:pathLst>
              <a:path w="3157854" h="988060">
                <a:moveTo>
                  <a:pt x="0" y="987552"/>
                </a:moveTo>
                <a:lnTo>
                  <a:pt x="3157728" y="987552"/>
                </a:lnTo>
                <a:lnTo>
                  <a:pt x="3157728" y="0"/>
                </a:lnTo>
                <a:lnTo>
                  <a:pt x="0" y="0"/>
                </a:lnTo>
                <a:lnTo>
                  <a:pt x="0" y="987552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19985" y="3538473"/>
            <a:ext cx="2448560" cy="90106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262890">
              <a:lnSpc>
                <a:spcPts val="1989"/>
              </a:lnSpc>
              <a:spcBef>
                <a:spcPts val="305"/>
              </a:spcBef>
            </a:pPr>
            <a:r>
              <a:rPr sz="1800" b="1" dirty="0">
                <a:latin typeface="Calibri"/>
                <a:cs typeface="Calibri"/>
              </a:rPr>
              <a:t>Southern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Alberta </a:t>
            </a:r>
            <a:r>
              <a:rPr sz="1800" b="1" dirty="0">
                <a:latin typeface="Calibri"/>
                <a:cs typeface="Calibri"/>
              </a:rPr>
              <a:t>Institute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Technology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800" b="1" spc="-10" dirty="0">
                <a:latin typeface="Calibri"/>
                <a:cs typeface="Calibri"/>
              </a:rPr>
              <a:t>(Professional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Certificates)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7760" y="2127504"/>
            <a:ext cx="731519" cy="107289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51247" y="2100072"/>
            <a:ext cx="737616" cy="107289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22335" y="2115311"/>
            <a:ext cx="780288" cy="1085088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4700015" y="3511296"/>
            <a:ext cx="3157855" cy="988060"/>
          </a:xfrm>
          <a:custGeom>
            <a:avLst/>
            <a:gdLst/>
            <a:ahLst/>
            <a:cxnLst/>
            <a:rect l="l" t="t" r="r" b="b"/>
            <a:pathLst>
              <a:path w="3157854" h="988060">
                <a:moveTo>
                  <a:pt x="0" y="987551"/>
                </a:moveTo>
                <a:lnTo>
                  <a:pt x="3157728" y="987551"/>
                </a:lnTo>
                <a:lnTo>
                  <a:pt x="3157728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356605" y="3828033"/>
            <a:ext cx="1493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Niagara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156447" y="3520440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2"/>
                </a:moveTo>
                <a:lnTo>
                  <a:pt x="3160776" y="987552"/>
                </a:lnTo>
                <a:lnTo>
                  <a:pt x="3160776" y="0"/>
                </a:lnTo>
                <a:lnTo>
                  <a:pt x="0" y="0"/>
                </a:lnTo>
                <a:lnTo>
                  <a:pt x="0" y="987552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814561" y="3838143"/>
            <a:ext cx="171068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Fanshawe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27760" y="3374135"/>
            <a:ext cx="740663" cy="1075944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1264919" y="4764023"/>
            <a:ext cx="3157855" cy="988060"/>
          </a:xfrm>
          <a:custGeom>
            <a:avLst/>
            <a:gdLst/>
            <a:ahLst/>
            <a:cxnLst/>
            <a:rect l="l" t="t" r="r" b="b"/>
            <a:pathLst>
              <a:path w="3157854" h="988060">
                <a:moveTo>
                  <a:pt x="0" y="987551"/>
                </a:moveTo>
                <a:lnTo>
                  <a:pt x="3157728" y="987551"/>
                </a:lnTo>
                <a:lnTo>
                  <a:pt x="3157728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919985" y="5082285"/>
            <a:ext cx="1536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Durham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75047" y="3358896"/>
            <a:ext cx="740663" cy="1063752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4709159" y="4733544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22335" y="3340608"/>
            <a:ext cx="743712" cy="1078991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0" y="4584191"/>
            <a:ext cx="10598150" cy="2246375"/>
            <a:chOff x="0" y="4584191"/>
            <a:chExt cx="10598150" cy="2246375"/>
          </a:xfrm>
        </p:grpSpPr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7760" y="4584191"/>
              <a:ext cx="697992" cy="107594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0" y="6492239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367273" y="5053076"/>
            <a:ext cx="1517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Fleming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156447" y="4764023"/>
            <a:ext cx="3161030" cy="988060"/>
          </a:xfrm>
          <a:custGeom>
            <a:avLst/>
            <a:gdLst/>
            <a:ahLst/>
            <a:cxnLst/>
            <a:rect l="l" t="t" r="r" b="b"/>
            <a:pathLst>
              <a:path w="3161029" h="988060">
                <a:moveTo>
                  <a:pt x="0" y="987551"/>
                </a:moveTo>
                <a:lnTo>
                  <a:pt x="3160776" y="987551"/>
                </a:lnTo>
                <a:lnTo>
                  <a:pt x="3160776" y="0"/>
                </a:lnTo>
                <a:lnTo>
                  <a:pt x="0" y="0"/>
                </a:lnTo>
                <a:lnTo>
                  <a:pt x="0" y="987551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75047" y="4715255"/>
            <a:ext cx="697992" cy="969264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8814561" y="5082285"/>
            <a:ext cx="1630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Georgian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College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10143" y="4584191"/>
            <a:ext cx="710183" cy="1078992"/>
          </a:xfrm>
          <a:prstGeom prst="rect">
            <a:avLst/>
          </a:prstGeom>
        </p:spPr>
      </p:pic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8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PARTNER</a:t>
            </a:r>
            <a:r>
              <a:rPr spc="-130" dirty="0"/>
              <a:t> </a:t>
            </a:r>
            <a:r>
              <a:rPr spc="-10" dirty="0"/>
              <a:t>COLLEGES</a:t>
            </a:r>
            <a:r>
              <a:rPr spc="-110" dirty="0"/>
              <a:t> </a:t>
            </a:r>
            <a:r>
              <a:rPr dirty="0"/>
              <a:t>OFFERING</a:t>
            </a:r>
            <a:r>
              <a:rPr spc="-55" dirty="0"/>
              <a:t> </a:t>
            </a:r>
            <a:r>
              <a:rPr dirty="0"/>
              <a:t>100%</a:t>
            </a:r>
            <a:r>
              <a:rPr spc="-110" dirty="0"/>
              <a:t> </a:t>
            </a:r>
            <a:r>
              <a:rPr spc="-25" dirty="0"/>
              <a:t>APPLICATION</a:t>
            </a:r>
            <a:r>
              <a:rPr spc="-100" dirty="0"/>
              <a:t> </a:t>
            </a:r>
            <a:r>
              <a:rPr dirty="0"/>
              <a:t>FEE</a:t>
            </a:r>
            <a:r>
              <a:rPr spc="-50" dirty="0"/>
              <a:t> </a:t>
            </a:r>
            <a:r>
              <a:rPr spc="-10" dirty="0"/>
              <a:t>WAIVER</a:t>
            </a:r>
          </a:p>
        </p:txBody>
      </p:sp>
      <p:sp>
        <p:nvSpPr>
          <p:cNvPr id="3" name="object 3"/>
          <p:cNvSpPr/>
          <p:nvPr/>
        </p:nvSpPr>
        <p:spPr>
          <a:xfrm>
            <a:off x="2087879" y="1082039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2" y="841248"/>
                </a:lnTo>
                <a:lnTo>
                  <a:pt x="2694432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44901" y="1217421"/>
            <a:ext cx="2056130" cy="523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55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Manitoba</a:t>
            </a:r>
            <a:r>
              <a:rPr sz="1700" b="1" spc="-5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Institute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spc="-25" dirty="0">
                <a:latin typeface="Calibri"/>
                <a:cs typeface="Calibri"/>
              </a:rPr>
              <a:t>of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955"/>
              </a:lnSpc>
            </a:pPr>
            <a:r>
              <a:rPr sz="1700" b="1" spc="-20" dirty="0">
                <a:latin typeface="Calibri"/>
                <a:cs typeface="Calibri"/>
              </a:rPr>
              <a:t>Trades </a:t>
            </a:r>
            <a:r>
              <a:rPr sz="1700" b="1" dirty="0">
                <a:latin typeface="Calibri"/>
                <a:cs typeface="Calibri"/>
              </a:rPr>
              <a:t>and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Technology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38344" y="1082039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96509" y="1335735"/>
            <a:ext cx="155448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Northern</a:t>
            </a:r>
            <a:r>
              <a:rPr sz="1700" b="1" spc="-5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85944" y="728472"/>
            <a:ext cx="737870" cy="1118870"/>
            <a:chOff x="4885944" y="728472"/>
            <a:chExt cx="737870" cy="1118870"/>
          </a:xfrm>
        </p:grpSpPr>
        <p:sp>
          <p:nvSpPr>
            <p:cNvPr id="8" name="object 8"/>
            <p:cNvSpPr/>
            <p:nvPr/>
          </p:nvSpPr>
          <p:spPr>
            <a:xfrm>
              <a:off x="4925568" y="960120"/>
              <a:ext cx="588645" cy="883919"/>
            </a:xfrm>
            <a:custGeom>
              <a:avLst/>
              <a:gdLst/>
              <a:ahLst/>
              <a:cxnLst/>
              <a:rect l="l" t="t" r="r" b="b"/>
              <a:pathLst>
                <a:path w="588645" h="883919">
                  <a:moveTo>
                    <a:pt x="588263" y="0"/>
                  </a:moveTo>
                  <a:lnTo>
                    <a:pt x="0" y="0"/>
                  </a:lnTo>
                  <a:lnTo>
                    <a:pt x="0" y="883919"/>
                  </a:lnTo>
                  <a:lnTo>
                    <a:pt x="588263" y="883919"/>
                  </a:lnTo>
                  <a:lnTo>
                    <a:pt x="588263" y="0"/>
                  </a:lnTo>
                  <a:close/>
                </a:path>
              </a:pathLst>
            </a:custGeom>
            <a:solidFill>
              <a:srgbClr val="FDF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25568" y="960120"/>
              <a:ext cx="588645" cy="883919"/>
            </a:xfrm>
            <a:custGeom>
              <a:avLst/>
              <a:gdLst/>
              <a:ahLst/>
              <a:cxnLst/>
              <a:rect l="l" t="t" r="r" b="b"/>
              <a:pathLst>
                <a:path w="588645" h="883919">
                  <a:moveTo>
                    <a:pt x="0" y="883919"/>
                  </a:moveTo>
                  <a:lnTo>
                    <a:pt x="588263" y="883919"/>
                  </a:lnTo>
                  <a:lnTo>
                    <a:pt x="588263" y="0"/>
                  </a:lnTo>
                  <a:lnTo>
                    <a:pt x="0" y="0"/>
                  </a:lnTo>
                  <a:lnTo>
                    <a:pt x="0" y="883919"/>
                  </a:lnTo>
                  <a:close/>
                </a:path>
              </a:pathLst>
            </a:custGeom>
            <a:ln w="60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85944" y="728472"/>
              <a:ext cx="737615" cy="1109472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7988807" y="1082039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47861" y="1335735"/>
            <a:ext cx="186753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St.</a:t>
            </a:r>
            <a:r>
              <a:rPr sz="1700" b="1" spc="-5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Lawrence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87879" y="2142744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2" y="841248"/>
                </a:lnTo>
                <a:lnTo>
                  <a:pt x="2694432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644901" y="2396185"/>
            <a:ext cx="152082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Lambton</a:t>
            </a:r>
            <a:r>
              <a:rPr sz="1700" b="1" spc="-6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38344" y="2142744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609209" y="2582189"/>
            <a:ext cx="67945" cy="217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0"/>
              </a:lnSpc>
            </a:pPr>
            <a:r>
              <a:rPr sz="1700" b="1" spc="-50" dirty="0">
                <a:latin typeface="Calibri"/>
                <a:cs typeface="Calibri"/>
              </a:rPr>
              <a:t>(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45277" y="2277872"/>
            <a:ext cx="1744980" cy="523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55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Selkirk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  <a:p>
            <a:pPr marL="31115">
              <a:lnSpc>
                <a:spcPts val="1955"/>
              </a:lnSpc>
            </a:pPr>
            <a:r>
              <a:rPr sz="1700" b="1" dirty="0">
                <a:latin typeface="Calibri"/>
                <a:cs typeface="Calibri"/>
              </a:rPr>
              <a:t>(Limited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Programs)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88807" y="2142744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547861" y="2396185"/>
            <a:ext cx="158750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Canadore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87879" y="3203448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7"/>
                </a:moveTo>
                <a:lnTo>
                  <a:pt x="2694432" y="841247"/>
                </a:lnTo>
                <a:lnTo>
                  <a:pt x="2694432" y="0"/>
                </a:lnTo>
                <a:lnTo>
                  <a:pt x="0" y="0"/>
                </a:lnTo>
                <a:lnTo>
                  <a:pt x="0" y="841247"/>
                </a:lnTo>
                <a:close/>
              </a:path>
            </a:pathLst>
          </a:custGeom>
          <a:ln w="609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44901" y="3338321"/>
            <a:ext cx="1654175" cy="5232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870"/>
              </a:lnSpc>
              <a:spcBef>
                <a:spcPts val="305"/>
              </a:spcBef>
            </a:pPr>
            <a:r>
              <a:rPr sz="1700" b="1" dirty="0">
                <a:latin typeface="Calibri"/>
                <a:cs typeface="Calibri"/>
              </a:rPr>
              <a:t>Acsenda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School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spc="-25" dirty="0">
                <a:latin typeface="Calibri"/>
                <a:cs typeface="Calibri"/>
              </a:rPr>
              <a:t>of </a:t>
            </a:r>
            <a:r>
              <a:rPr sz="1700" b="1" spc="-10" dirty="0">
                <a:latin typeface="Calibri"/>
                <a:cs typeface="Calibri"/>
              </a:rPr>
              <a:t>Management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938527" y="862583"/>
            <a:ext cx="643255" cy="2045335"/>
            <a:chOff x="1938527" y="862583"/>
            <a:chExt cx="643255" cy="2045335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8527" y="862583"/>
              <a:ext cx="643127" cy="9845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8527" y="1962911"/>
              <a:ext cx="643127" cy="944880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4998720" y="3334511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06288" y="3589401"/>
            <a:ext cx="113093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Olds</a:t>
            </a:r>
            <a:r>
              <a:rPr sz="1700" b="1" spc="-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949183" y="3334511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1" y="841248"/>
                </a:lnTo>
                <a:lnTo>
                  <a:pt x="2694431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464295" y="3470224"/>
            <a:ext cx="2176780" cy="523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150">
              <a:lnSpc>
                <a:spcPts val="1955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Fraser</a:t>
            </a:r>
            <a:r>
              <a:rPr sz="1700" b="1" spc="-5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International</a:t>
            </a:r>
            <a:endParaRPr sz="1700">
              <a:latin typeface="Calibri"/>
              <a:cs typeface="Calibri"/>
            </a:endParaRPr>
          </a:p>
          <a:p>
            <a:pPr marL="57150">
              <a:lnSpc>
                <a:spcPts val="1960"/>
              </a:lnSpc>
            </a:pP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6888" y="920496"/>
            <a:ext cx="637031" cy="926591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2048255" y="4395215"/>
            <a:ext cx="2694940" cy="841375"/>
          </a:xfrm>
          <a:custGeom>
            <a:avLst/>
            <a:gdLst/>
            <a:ahLst/>
            <a:cxnLst/>
            <a:rect l="l" t="t" r="r" b="b"/>
            <a:pathLst>
              <a:path w="2694940" h="841375">
                <a:moveTo>
                  <a:pt x="0" y="841248"/>
                </a:moveTo>
                <a:lnTo>
                  <a:pt x="2694432" y="841248"/>
                </a:lnTo>
                <a:lnTo>
                  <a:pt x="2694432" y="0"/>
                </a:lnTo>
                <a:lnTo>
                  <a:pt x="0" y="0"/>
                </a:lnTo>
                <a:lnTo>
                  <a:pt x="0" y="841248"/>
                </a:lnTo>
                <a:close/>
              </a:path>
            </a:pathLst>
          </a:custGeom>
          <a:ln w="6096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606167" y="4531233"/>
            <a:ext cx="1898014" cy="5232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870"/>
              </a:lnSpc>
              <a:spcBef>
                <a:spcPts val="305"/>
              </a:spcBef>
            </a:pPr>
            <a:r>
              <a:rPr sz="1700" b="1" dirty="0">
                <a:latin typeface="Calibri"/>
                <a:cs typeface="Calibri"/>
              </a:rPr>
              <a:t>International</a:t>
            </a:r>
            <a:r>
              <a:rPr sz="1700" b="1" spc="-9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 </a:t>
            </a:r>
            <a:r>
              <a:rPr sz="1700" b="1" dirty="0">
                <a:latin typeface="Calibri"/>
                <a:cs typeface="Calibri"/>
              </a:rPr>
              <a:t>of </a:t>
            </a:r>
            <a:r>
              <a:rPr sz="1700" b="1" spc="-10" dirty="0">
                <a:latin typeface="Calibri"/>
                <a:cs typeface="Calibri"/>
              </a:rPr>
              <a:t>Manitoba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20055" y="2014727"/>
            <a:ext cx="646176" cy="890016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72983" y="2017776"/>
            <a:ext cx="594360" cy="890016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4922520" y="3078479"/>
            <a:ext cx="2774315" cy="2161540"/>
            <a:chOff x="4922520" y="3078479"/>
            <a:chExt cx="2774315" cy="2161540"/>
          </a:xfrm>
        </p:grpSpPr>
        <p:sp>
          <p:nvSpPr>
            <p:cNvPr id="35" name="object 35"/>
            <p:cNvSpPr/>
            <p:nvPr/>
          </p:nvSpPr>
          <p:spPr>
            <a:xfrm>
              <a:off x="4998720" y="4395215"/>
              <a:ext cx="2694940" cy="841375"/>
            </a:xfrm>
            <a:custGeom>
              <a:avLst/>
              <a:gdLst/>
              <a:ahLst/>
              <a:cxnLst/>
              <a:rect l="l" t="t" r="r" b="b"/>
              <a:pathLst>
                <a:path w="2694940" h="841375">
                  <a:moveTo>
                    <a:pt x="0" y="841248"/>
                  </a:moveTo>
                  <a:lnTo>
                    <a:pt x="2694431" y="841248"/>
                  </a:lnTo>
                  <a:lnTo>
                    <a:pt x="2694431" y="0"/>
                  </a:lnTo>
                  <a:lnTo>
                    <a:pt x="0" y="0"/>
                  </a:lnTo>
                  <a:lnTo>
                    <a:pt x="0" y="841248"/>
                  </a:lnTo>
                  <a:close/>
                </a:path>
              </a:pathLst>
            </a:custGeom>
            <a:ln w="6096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2520" y="3078479"/>
              <a:ext cx="649224" cy="908304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38527" y="3078479"/>
            <a:ext cx="643127" cy="896112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7872983" y="3078479"/>
            <a:ext cx="2774315" cy="2161540"/>
            <a:chOff x="7872983" y="3078479"/>
            <a:chExt cx="2774315" cy="2161540"/>
          </a:xfrm>
        </p:grpSpPr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72983" y="3078479"/>
              <a:ext cx="594360" cy="89001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949183" y="4395215"/>
              <a:ext cx="2694940" cy="841375"/>
            </a:xfrm>
            <a:custGeom>
              <a:avLst/>
              <a:gdLst/>
              <a:ahLst/>
              <a:cxnLst/>
              <a:rect l="l" t="t" r="r" b="b"/>
              <a:pathLst>
                <a:path w="2694940" h="841375">
                  <a:moveTo>
                    <a:pt x="0" y="841248"/>
                  </a:moveTo>
                  <a:lnTo>
                    <a:pt x="2694431" y="841248"/>
                  </a:lnTo>
                  <a:lnTo>
                    <a:pt x="2694431" y="0"/>
                  </a:lnTo>
                  <a:lnTo>
                    <a:pt x="0" y="0"/>
                  </a:lnTo>
                  <a:lnTo>
                    <a:pt x="0" y="841248"/>
                  </a:lnTo>
                  <a:close/>
                </a:path>
              </a:pathLst>
            </a:custGeom>
            <a:ln w="6096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557520" y="4531233"/>
            <a:ext cx="1898014" cy="5232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870"/>
              </a:lnSpc>
              <a:spcBef>
                <a:spcPts val="305"/>
              </a:spcBef>
            </a:pPr>
            <a:r>
              <a:rPr sz="1700" b="1" dirty="0">
                <a:latin typeface="Calibri"/>
                <a:cs typeface="Calibri"/>
              </a:rPr>
              <a:t>Wilfrid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Laurier </a:t>
            </a:r>
            <a:r>
              <a:rPr sz="1700" b="1" dirty="0">
                <a:latin typeface="Calibri"/>
                <a:cs typeface="Calibri"/>
              </a:rPr>
              <a:t>International</a:t>
            </a:r>
            <a:r>
              <a:rPr sz="1700" b="1" spc="-9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938527" y="4136135"/>
            <a:ext cx="4283075" cy="2131060"/>
            <a:chOff x="1938527" y="4136135"/>
            <a:chExt cx="4283075" cy="2131060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8527" y="4136135"/>
              <a:ext cx="627888" cy="91135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523488" y="5422391"/>
              <a:ext cx="2694940" cy="841375"/>
            </a:xfrm>
            <a:custGeom>
              <a:avLst/>
              <a:gdLst/>
              <a:ahLst/>
              <a:cxnLst/>
              <a:rect l="l" t="t" r="r" b="b"/>
              <a:pathLst>
                <a:path w="2694940" h="841375">
                  <a:moveTo>
                    <a:pt x="0" y="841247"/>
                  </a:moveTo>
                  <a:lnTo>
                    <a:pt x="2694432" y="841247"/>
                  </a:lnTo>
                  <a:lnTo>
                    <a:pt x="2694432" y="0"/>
                  </a:lnTo>
                  <a:lnTo>
                    <a:pt x="0" y="0"/>
                  </a:lnTo>
                  <a:lnTo>
                    <a:pt x="0" y="841247"/>
                  </a:lnTo>
                  <a:close/>
                </a:path>
              </a:pathLst>
            </a:custGeom>
            <a:ln w="609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4922520" y="4136135"/>
            <a:ext cx="4288790" cy="2030095"/>
            <a:chOff x="4922520" y="4136135"/>
            <a:chExt cx="4288790" cy="2030095"/>
          </a:xfrm>
        </p:grpSpPr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22520" y="4136135"/>
              <a:ext cx="594360" cy="91135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513576" y="5321807"/>
              <a:ext cx="2694940" cy="841375"/>
            </a:xfrm>
            <a:custGeom>
              <a:avLst/>
              <a:gdLst/>
              <a:ahLst/>
              <a:cxnLst/>
              <a:rect l="l" t="t" r="r" b="b"/>
              <a:pathLst>
                <a:path w="2694940" h="841375">
                  <a:moveTo>
                    <a:pt x="0" y="841247"/>
                  </a:moveTo>
                  <a:lnTo>
                    <a:pt x="2694431" y="841247"/>
                  </a:lnTo>
                  <a:lnTo>
                    <a:pt x="2694431" y="0"/>
                  </a:lnTo>
                  <a:lnTo>
                    <a:pt x="0" y="0"/>
                  </a:lnTo>
                  <a:lnTo>
                    <a:pt x="0" y="841247"/>
                  </a:lnTo>
                  <a:close/>
                </a:path>
              </a:pathLst>
            </a:custGeom>
            <a:ln w="6096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8509254" y="4412056"/>
            <a:ext cx="1898014" cy="7588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48260">
              <a:lnSpc>
                <a:spcPct val="91200"/>
              </a:lnSpc>
              <a:spcBef>
                <a:spcPts val="285"/>
              </a:spcBef>
            </a:pPr>
            <a:r>
              <a:rPr sz="1700" b="1" spc="-10" dirty="0">
                <a:latin typeface="Calibri"/>
                <a:cs typeface="Calibri"/>
              </a:rPr>
              <a:t>ULethbridge </a:t>
            </a:r>
            <a:r>
              <a:rPr sz="1700" b="1" dirty="0">
                <a:latin typeface="Calibri"/>
                <a:cs typeface="Calibri"/>
              </a:rPr>
              <a:t>International</a:t>
            </a:r>
            <a:r>
              <a:rPr sz="1700" b="1" spc="-9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 Calgary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830311" y="4136135"/>
            <a:ext cx="637032" cy="911351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4081653" y="5558129"/>
            <a:ext cx="2016125" cy="52324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48260">
              <a:lnSpc>
                <a:spcPts val="1870"/>
              </a:lnSpc>
              <a:spcBef>
                <a:spcPts val="305"/>
              </a:spcBef>
            </a:pPr>
            <a:r>
              <a:rPr sz="1700" b="1" spc="-25" dirty="0">
                <a:latin typeface="Calibri"/>
                <a:cs typeface="Calibri"/>
              </a:rPr>
              <a:t>Toronto</a:t>
            </a:r>
            <a:r>
              <a:rPr sz="1700" b="1" spc="-5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Metropolitan </a:t>
            </a:r>
            <a:r>
              <a:rPr sz="1700" b="1" dirty="0">
                <a:latin typeface="Calibri"/>
                <a:cs typeface="Calibri"/>
              </a:rPr>
              <a:t>International</a:t>
            </a:r>
            <a:r>
              <a:rPr sz="1700" b="1" spc="-9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College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0" y="5196840"/>
            <a:ext cx="10598150" cy="1633726"/>
            <a:chOff x="0" y="5196840"/>
            <a:chExt cx="10598150" cy="1633726"/>
          </a:xfrm>
        </p:grpSpPr>
        <p:pic>
          <p:nvPicPr>
            <p:cNvPr id="52" name="object 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44240" y="5196840"/>
              <a:ext cx="597408" cy="91135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7072376" y="5577332"/>
            <a:ext cx="198437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College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of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the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Rockies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075944" y="707136"/>
            <a:ext cx="966469" cy="64135"/>
          </a:xfrm>
          <a:custGeom>
            <a:avLst/>
            <a:gdLst/>
            <a:ahLst/>
            <a:cxnLst/>
            <a:rect l="l" t="t" r="r" b="b"/>
            <a:pathLst>
              <a:path w="966469" h="64134">
                <a:moveTo>
                  <a:pt x="934212" y="0"/>
                </a:moveTo>
                <a:lnTo>
                  <a:pt x="32003" y="0"/>
                </a:lnTo>
                <a:lnTo>
                  <a:pt x="19545" y="2518"/>
                </a:lnTo>
                <a:lnTo>
                  <a:pt x="9372" y="9382"/>
                </a:lnTo>
                <a:lnTo>
                  <a:pt x="2514" y="19556"/>
                </a:lnTo>
                <a:lnTo>
                  <a:pt x="0" y="32003"/>
                </a:lnTo>
                <a:lnTo>
                  <a:pt x="2514" y="44451"/>
                </a:lnTo>
                <a:lnTo>
                  <a:pt x="9372" y="54625"/>
                </a:lnTo>
                <a:lnTo>
                  <a:pt x="19545" y="61489"/>
                </a:lnTo>
                <a:lnTo>
                  <a:pt x="32003" y="64008"/>
                </a:lnTo>
                <a:lnTo>
                  <a:pt x="934212" y="64008"/>
                </a:lnTo>
                <a:lnTo>
                  <a:pt x="946659" y="61489"/>
                </a:lnTo>
                <a:lnTo>
                  <a:pt x="956833" y="54625"/>
                </a:lnTo>
                <a:lnTo>
                  <a:pt x="963697" y="44451"/>
                </a:lnTo>
                <a:lnTo>
                  <a:pt x="966216" y="32003"/>
                </a:lnTo>
                <a:lnTo>
                  <a:pt x="963697" y="19556"/>
                </a:lnTo>
                <a:lnTo>
                  <a:pt x="956833" y="9382"/>
                </a:lnTo>
                <a:lnTo>
                  <a:pt x="946659" y="2518"/>
                </a:lnTo>
                <a:lnTo>
                  <a:pt x="93421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284976" y="5196840"/>
            <a:ext cx="783335" cy="890016"/>
          </a:xfrm>
          <a:prstGeom prst="rect">
            <a:avLst/>
          </a:prstGeom>
        </p:spPr>
      </p:pic>
      <p:sp>
        <p:nvSpPr>
          <p:cNvPr id="59" name="object 5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10"/>
              </a:spcBef>
            </a:pPr>
            <a:r>
              <a:rPr spc="-10" dirty="0"/>
              <a:t>Scholarships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1913" y="1238757"/>
            <a:ext cx="10610850" cy="4065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0"/>
              </a:spcBef>
              <a:buChar char="•"/>
              <a:tabLst>
                <a:tab pos="299085" algn="l"/>
                <a:tab pos="1893570" algn="l"/>
                <a:tab pos="2240915" algn="l"/>
                <a:tab pos="3277870" algn="l"/>
                <a:tab pos="3789679" algn="l"/>
                <a:tab pos="4485005" algn="l"/>
                <a:tab pos="5905500" algn="l"/>
                <a:tab pos="6323330" algn="l"/>
                <a:tab pos="6948170" algn="l"/>
                <a:tab pos="7466330" algn="l"/>
                <a:tab pos="8091805" algn="l"/>
                <a:tab pos="8972550" algn="l"/>
                <a:tab pos="9320530" algn="l"/>
                <a:tab pos="10329545" algn="l"/>
              </a:tabLst>
            </a:pPr>
            <a:r>
              <a:rPr sz="2000" spc="-10" dirty="0">
                <a:latin typeface="Arial MT"/>
                <a:cs typeface="Arial MT"/>
              </a:rPr>
              <a:t>Scholarships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in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Canada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are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quite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competitive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as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they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are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very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limited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in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number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as</a:t>
            </a:r>
            <a:endParaRPr sz="20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compared</a:t>
            </a:r>
            <a:r>
              <a:rPr sz="2000" spc="-1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to</a:t>
            </a:r>
            <a:r>
              <a:rPr sz="2000" spc="-1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scholarships</a:t>
            </a:r>
            <a:r>
              <a:rPr sz="2000" spc="-1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offered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by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other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countries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like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USA,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UK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or</a:t>
            </a:r>
            <a:r>
              <a:rPr sz="2000" spc="-1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Australia.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>
              <a:latin typeface="Arial MT"/>
              <a:cs typeface="Arial MT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000" dirty="0">
                <a:latin typeface="Arial MT"/>
                <a:cs typeface="Arial MT"/>
              </a:rPr>
              <a:t>The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eligibility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scholarships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is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judged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on</a:t>
            </a:r>
            <a:r>
              <a:rPr sz="2000" spc="1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basis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1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outstanding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academic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grades</a:t>
            </a:r>
            <a:r>
              <a:rPr sz="2000" spc="12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and</a:t>
            </a:r>
            <a:endParaRPr sz="20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Arial MT"/>
                <a:cs typeface="Arial MT"/>
              </a:rPr>
              <a:t>exceptional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English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Proficiency</a:t>
            </a:r>
            <a:r>
              <a:rPr sz="2000" spc="-1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scores.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2000">
              <a:latin typeface="Arial MT"/>
              <a:cs typeface="Arial MT"/>
            </a:endParaRPr>
          </a:p>
          <a:p>
            <a:pPr marL="295910" marR="5080" indent="-283845" algn="just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000" dirty="0">
                <a:latin typeface="Arial MT"/>
                <a:cs typeface="Arial MT"/>
              </a:rPr>
              <a:t>Scholarships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mostly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offered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by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universities</a:t>
            </a:r>
            <a:r>
              <a:rPr sz="2000" spc="-1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without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any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separate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application, </a:t>
            </a:r>
            <a:r>
              <a:rPr sz="2000" spc="-10" dirty="0">
                <a:latin typeface="Arial MT"/>
                <a:cs typeface="Arial MT"/>
              </a:rPr>
              <a:t>based 	</a:t>
            </a:r>
            <a:r>
              <a:rPr sz="2000" dirty="0">
                <a:latin typeface="Arial MT"/>
                <a:cs typeface="Arial MT"/>
              </a:rPr>
              <a:t>on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eligibility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benchmarks but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some</a:t>
            </a:r>
            <a:r>
              <a:rPr sz="2000" spc="-15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institutions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students need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to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apply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specifically 	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same.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Arial MT"/>
              <a:buChar char="•"/>
            </a:pPr>
            <a:endParaRPr sz="2000">
              <a:latin typeface="Arial MT"/>
              <a:cs typeface="Arial MT"/>
            </a:endParaRPr>
          </a:p>
          <a:p>
            <a:pPr marL="295910" marR="5080" indent="-283845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sz="2000" dirty="0">
                <a:latin typeface="Arial MT"/>
                <a:cs typeface="Arial MT"/>
              </a:rPr>
              <a:t>Scholarships</a:t>
            </a:r>
            <a:r>
              <a:rPr sz="2000" spc="1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majorly</a:t>
            </a:r>
            <a:r>
              <a:rPr sz="2000" spc="8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offered</a:t>
            </a:r>
            <a:r>
              <a:rPr sz="2000" spc="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entry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level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but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8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some</a:t>
            </a:r>
            <a:r>
              <a:rPr sz="2000" spc="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scholarships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students 	</a:t>
            </a:r>
            <a:r>
              <a:rPr sz="2000" dirty="0">
                <a:latin typeface="Arial MT"/>
                <a:cs typeface="Arial MT"/>
              </a:rPr>
              <a:t>are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supposed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to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prove</a:t>
            </a:r>
            <a:r>
              <a:rPr sz="2000" spc="1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their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excellence in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academics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subsequent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years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education 	</a:t>
            </a:r>
            <a:r>
              <a:rPr sz="2000" dirty="0">
                <a:latin typeface="Arial MT"/>
                <a:cs typeface="Arial MT"/>
              </a:rPr>
              <a:t>as</a:t>
            </a:r>
            <a:r>
              <a:rPr sz="2000" spc="1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well.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6863" y="905255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4"/>
                </a:lnTo>
                <a:lnTo>
                  <a:pt x="1246632" y="85344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10"/>
              </a:spcBef>
            </a:pPr>
            <a:r>
              <a:rPr dirty="0"/>
              <a:t>Popular</a:t>
            </a:r>
            <a:r>
              <a:rPr spc="-95" dirty="0"/>
              <a:t> </a:t>
            </a:r>
            <a:r>
              <a:rPr dirty="0"/>
              <a:t>Institutions</a:t>
            </a:r>
            <a:r>
              <a:rPr spc="-65" dirty="0"/>
              <a:t> </a:t>
            </a:r>
            <a:r>
              <a:rPr spc="-10" dirty="0"/>
              <a:t>Offering</a:t>
            </a:r>
            <a:r>
              <a:rPr spc="-110" dirty="0"/>
              <a:t> </a:t>
            </a:r>
            <a:r>
              <a:rPr spc="-10" dirty="0"/>
              <a:t>Scholarships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103375"/>
            <a:ext cx="10893551" cy="5727191"/>
            <a:chOff x="0" y="1103375"/>
            <a:chExt cx="10893551" cy="5727191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863" y="1103375"/>
              <a:ext cx="10076688" cy="499567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8686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10"/>
              </a:spcBef>
            </a:pPr>
            <a:r>
              <a:rPr dirty="0"/>
              <a:t>Points</a:t>
            </a:r>
            <a:r>
              <a:rPr spc="-95" dirty="0"/>
              <a:t> </a:t>
            </a:r>
            <a:r>
              <a:rPr spc="-125" dirty="0"/>
              <a:t>To</a:t>
            </a:r>
            <a:r>
              <a:rPr spc="-75" dirty="0"/>
              <a:t> </a:t>
            </a:r>
            <a:r>
              <a:rPr dirty="0"/>
              <a:t>Remember</a:t>
            </a:r>
            <a:r>
              <a:rPr spc="-5" dirty="0"/>
              <a:t> </a:t>
            </a:r>
            <a:r>
              <a:rPr dirty="0"/>
              <a:t>For</a:t>
            </a:r>
            <a:r>
              <a:rPr spc="-100" dirty="0"/>
              <a:t> </a:t>
            </a:r>
            <a:r>
              <a:rPr dirty="0"/>
              <a:t>Successful</a:t>
            </a:r>
            <a:r>
              <a:rPr spc="-85" dirty="0"/>
              <a:t> </a:t>
            </a:r>
            <a:r>
              <a:rPr spc="-10" dirty="0"/>
              <a:t>Offers</a:t>
            </a:r>
            <a:r>
              <a:rPr spc="-105" dirty="0"/>
              <a:t> </a:t>
            </a:r>
            <a:r>
              <a:rPr dirty="0"/>
              <a:t>And</a:t>
            </a:r>
            <a:r>
              <a:rPr spc="30" dirty="0"/>
              <a:t> </a:t>
            </a:r>
            <a:r>
              <a:rPr spc="-10" dirty="0"/>
              <a:t>Visas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5044440"/>
            <a:ext cx="11500484" cy="1786126"/>
            <a:chOff x="0" y="5044440"/>
            <a:chExt cx="11500484" cy="178612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19" y="5044440"/>
              <a:ext cx="10768965" cy="917575"/>
            </a:xfrm>
            <a:custGeom>
              <a:avLst/>
              <a:gdLst/>
              <a:ahLst/>
              <a:cxnLst/>
              <a:rect l="l" t="t" r="r" b="b"/>
              <a:pathLst>
                <a:path w="10768965" h="917575">
                  <a:moveTo>
                    <a:pt x="10676890" y="0"/>
                  </a:moveTo>
                  <a:lnTo>
                    <a:pt x="91744" y="0"/>
                  </a:lnTo>
                  <a:lnTo>
                    <a:pt x="56032" y="7201"/>
                  </a:lnTo>
                  <a:lnTo>
                    <a:pt x="26870" y="26844"/>
                  </a:lnTo>
                  <a:lnTo>
                    <a:pt x="7209" y="55989"/>
                  </a:lnTo>
                  <a:lnTo>
                    <a:pt x="0" y="91693"/>
                  </a:lnTo>
                  <a:lnTo>
                    <a:pt x="0" y="825703"/>
                  </a:lnTo>
                  <a:lnTo>
                    <a:pt x="7209" y="861415"/>
                  </a:lnTo>
                  <a:lnTo>
                    <a:pt x="26870" y="890577"/>
                  </a:lnTo>
                  <a:lnTo>
                    <a:pt x="56032" y="910238"/>
                  </a:lnTo>
                  <a:lnTo>
                    <a:pt x="91744" y="917448"/>
                  </a:lnTo>
                  <a:lnTo>
                    <a:pt x="10676890" y="917448"/>
                  </a:lnTo>
                  <a:lnTo>
                    <a:pt x="10712594" y="910238"/>
                  </a:lnTo>
                  <a:lnTo>
                    <a:pt x="10741739" y="890577"/>
                  </a:lnTo>
                  <a:lnTo>
                    <a:pt x="10761382" y="861415"/>
                  </a:lnTo>
                  <a:lnTo>
                    <a:pt x="10768584" y="825703"/>
                  </a:lnTo>
                  <a:lnTo>
                    <a:pt x="10768584" y="91693"/>
                  </a:lnTo>
                  <a:lnTo>
                    <a:pt x="10761382" y="55989"/>
                  </a:lnTo>
                  <a:lnTo>
                    <a:pt x="10741739" y="26844"/>
                  </a:lnTo>
                  <a:lnTo>
                    <a:pt x="10712594" y="7201"/>
                  </a:lnTo>
                  <a:lnTo>
                    <a:pt x="10676890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8888" y="5248656"/>
              <a:ext cx="505968" cy="5059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8888" y="5248656"/>
              <a:ext cx="506095" cy="506095"/>
            </a:xfrm>
            <a:custGeom>
              <a:avLst/>
              <a:gdLst/>
              <a:ahLst/>
              <a:cxnLst/>
              <a:rect l="l" t="t" r="r" b="b"/>
              <a:pathLst>
                <a:path w="506094" h="506095">
                  <a:moveTo>
                    <a:pt x="0" y="505968"/>
                  </a:moveTo>
                  <a:lnTo>
                    <a:pt x="505968" y="505968"/>
                  </a:lnTo>
                  <a:lnTo>
                    <a:pt x="505968" y="0"/>
                  </a:lnTo>
                  <a:lnTo>
                    <a:pt x="0" y="0"/>
                  </a:lnTo>
                  <a:lnTo>
                    <a:pt x="0" y="5059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31519" y="1600200"/>
            <a:ext cx="10768965" cy="920750"/>
            <a:chOff x="731519" y="1600200"/>
            <a:chExt cx="10768965" cy="920750"/>
          </a:xfrm>
        </p:grpSpPr>
        <p:sp>
          <p:nvSpPr>
            <p:cNvPr id="11" name="object 11"/>
            <p:cNvSpPr/>
            <p:nvPr/>
          </p:nvSpPr>
          <p:spPr>
            <a:xfrm>
              <a:off x="731519" y="1600200"/>
              <a:ext cx="10768965" cy="920750"/>
            </a:xfrm>
            <a:custGeom>
              <a:avLst/>
              <a:gdLst/>
              <a:ahLst/>
              <a:cxnLst/>
              <a:rect l="l" t="t" r="r" b="b"/>
              <a:pathLst>
                <a:path w="10768965" h="920750">
                  <a:moveTo>
                    <a:pt x="10676509" y="0"/>
                  </a:moveTo>
                  <a:lnTo>
                    <a:pt x="92049" y="0"/>
                  </a:lnTo>
                  <a:lnTo>
                    <a:pt x="56219" y="7225"/>
                  </a:lnTo>
                  <a:lnTo>
                    <a:pt x="26960" y="26939"/>
                  </a:lnTo>
                  <a:lnTo>
                    <a:pt x="7233" y="56203"/>
                  </a:lnTo>
                  <a:lnTo>
                    <a:pt x="0" y="92075"/>
                  </a:lnTo>
                  <a:lnTo>
                    <a:pt x="0" y="828421"/>
                  </a:lnTo>
                  <a:lnTo>
                    <a:pt x="7233" y="864292"/>
                  </a:lnTo>
                  <a:lnTo>
                    <a:pt x="26960" y="893556"/>
                  </a:lnTo>
                  <a:lnTo>
                    <a:pt x="56219" y="913270"/>
                  </a:lnTo>
                  <a:lnTo>
                    <a:pt x="92049" y="920496"/>
                  </a:lnTo>
                  <a:lnTo>
                    <a:pt x="10676509" y="920496"/>
                  </a:lnTo>
                  <a:lnTo>
                    <a:pt x="10712380" y="913270"/>
                  </a:lnTo>
                  <a:lnTo>
                    <a:pt x="10741644" y="893556"/>
                  </a:lnTo>
                  <a:lnTo>
                    <a:pt x="10761358" y="864292"/>
                  </a:lnTo>
                  <a:lnTo>
                    <a:pt x="10768584" y="828421"/>
                  </a:lnTo>
                  <a:lnTo>
                    <a:pt x="10768584" y="92075"/>
                  </a:lnTo>
                  <a:lnTo>
                    <a:pt x="10761358" y="56203"/>
                  </a:lnTo>
                  <a:lnTo>
                    <a:pt x="10741644" y="26939"/>
                  </a:lnTo>
                  <a:lnTo>
                    <a:pt x="10712380" y="7225"/>
                  </a:lnTo>
                  <a:lnTo>
                    <a:pt x="10676509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887" y="1807463"/>
              <a:ext cx="505968" cy="50596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08887" y="1807463"/>
              <a:ext cx="506095" cy="506095"/>
            </a:xfrm>
            <a:custGeom>
              <a:avLst/>
              <a:gdLst/>
              <a:ahLst/>
              <a:cxnLst/>
              <a:rect l="l" t="t" r="r" b="b"/>
              <a:pathLst>
                <a:path w="506094" h="506094">
                  <a:moveTo>
                    <a:pt x="0" y="505967"/>
                  </a:moveTo>
                  <a:lnTo>
                    <a:pt x="505968" y="505967"/>
                  </a:lnTo>
                  <a:lnTo>
                    <a:pt x="505968" y="0"/>
                  </a:lnTo>
                  <a:lnTo>
                    <a:pt x="0" y="0"/>
                  </a:lnTo>
                  <a:lnTo>
                    <a:pt x="0" y="50596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876425" y="1788668"/>
            <a:ext cx="9476105" cy="5207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not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apply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for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students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who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not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meet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the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IELTS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criteria</a:t>
            </a:r>
            <a:r>
              <a:rPr sz="1600" dirty="0">
                <a:latin typeface="Calibri"/>
                <a:cs typeface="Calibri"/>
              </a:rPr>
              <a:t>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Minimum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6.0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6.0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UG</a:t>
            </a:r>
            <a:r>
              <a:rPr sz="1600" spc="-25" dirty="0">
                <a:latin typeface="Calibri"/>
                <a:cs typeface="Calibri"/>
              </a:rPr>
              <a:t> and </a:t>
            </a:r>
            <a:r>
              <a:rPr sz="1600" dirty="0">
                <a:latin typeface="Calibri"/>
                <a:cs typeface="Calibri"/>
              </a:rPr>
              <a:t>overall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6.5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6.0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PG.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1519" y="2749295"/>
            <a:ext cx="10768965" cy="917575"/>
            <a:chOff x="731519" y="2749295"/>
            <a:chExt cx="10768965" cy="917575"/>
          </a:xfrm>
        </p:grpSpPr>
        <p:sp>
          <p:nvSpPr>
            <p:cNvPr id="16" name="object 16"/>
            <p:cNvSpPr/>
            <p:nvPr/>
          </p:nvSpPr>
          <p:spPr>
            <a:xfrm>
              <a:off x="731519" y="2749295"/>
              <a:ext cx="10768965" cy="917575"/>
            </a:xfrm>
            <a:custGeom>
              <a:avLst/>
              <a:gdLst/>
              <a:ahLst/>
              <a:cxnLst/>
              <a:rect l="l" t="t" r="r" b="b"/>
              <a:pathLst>
                <a:path w="10768965" h="917575">
                  <a:moveTo>
                    <a:pt x="10676890" y="0"/>
                  </a:moveTo>
                  <a:lnTo>
                    <a:pt x="91744" y="0"/>
                  </a:lnTo>
                  <a:lnTo>
                    <a:pt x="56032" y="7201"/>
                  </a:lnTo>
                  <a:lnTo>
                    <a:pt x="26870" y="26844"/>
                  </a:lnTo>
                  <a:lnTo>
                    <a:pt x="7209" y="55989"/>
                  </a:lnTo>
                  <a:lnTo>
                    <a:pt x="0" y="91693"/>
                  </a:lnTo>
                  <a:lnTo>
                    <a:pt x="0" y="825753"/>
                  </a:lnTo>
                  <a:lnTo>
                    <a:pt x="7209" y="861458"/>
                  </a:lnTo>
                  <a:lnTo>
                    <a:pt x="26870" y="890603"/>
                  </a:lnTo>
                  <a:lnTo>
                    <a:pt x="56032" y="910246"/>
                  </a:lnTo>
                  <a:lnTo>
                    <a:pt x="91744" y="917447"/>
                  </a:lnTo>
                  <a:lnTo>
                    <a:pt x="10676890" y="917447"/>
                  </a:lnTo>
                  <a:lnTo>
                    <a:pt x="10712594" y="910246"/>
                  </a:lnTo>
                  <a:lnTo>
                    <a:pt x="10741739" y="890603"/>
                  </a:lnTo>
                  <a:lnTo>
                    <a:pt x="10761382" y="861458"/>
                  </a:lnTo>
                  <a:lnTo>
                    <a:pt x="10768584" y="825753"/>
                  </a:lnTo>
                  <a:lnTo>
                    <a:pt x="10768584" y="91693"/>
                  </a:lnTo>
                  <a:lnTo>
                    <a:pt x="10761382" y="55989"/>
                  </a:lnTo>
                  <a:lnTo>
                    <a:pt x="10741739" y="26844"/>
                  </a:lnTo>
                  <a:lnTo>
                    <a:pt x="10712594" y="7201"/>
                  </a:lnTo>
                  <a:lnTo>
                    <a:pt x="10676890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8887" y="2956559"/>
              <a:ext cx="505968" cy="5029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8887" y="2956559"/>
              <a:ext cx="506095" cy="502920"/>
            </a:xfrm>
            <a:custGeom>
              <a:avLst/>
              <a:gdLst/>
              <a:ahLst/>
              <a:cxnLst/>
              <a:rect l="l" t="t" r="r" b="b"/>
              <a:pathLst>
                <a:path w="506094" h="502920">
                  <a:moveTo>
                    <a:pt x="0" y="502920"/>
                  </a:moveTo>
                  <a:lnTo>
                    <a:pt x="505968" y="502920"/>
                  </a:lnTo>
                  <a:lnTo>
                    <a:pt x="505968" y="0"/>
                  </a:lnTo>
                  <a:lnTo>
                    <a:pt x="0" y="0"/>
                  </a:lnTo>
                  <a:lnTo>
                    <a:pt x="0" y="502920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76425" y="2936239"/>
            <a:ext cx="9444355" cy="520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atin typeface="Calibri"/>
                <a:cs typeface="Calibri"/>
              </a:rPr>
              <a:t>Do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not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apply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for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students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who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have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several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failed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courses,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large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gaps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5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or</a:t>
            </a:r>
            <a:r>
              <a:rPr sz="1600" b="1" spc="28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more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years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studies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(regardless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dirty="0">
                <a:latin typeface="Calibri"/>
                <a:cs typeface="Calibri"/>
              </a:rPr>
              <a:t>their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experience) 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inconsistency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choice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past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studies. </a:t>
            </a:r>
            <a:r>
              <a:rPr sz="1600" b="1" dirty="0">
                <a:latin typeface="Calibri"/>
                <a:cs typeface="Calibri"/>
              </a:rPr>
              <a:t>Course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choice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must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relevant.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31519" y="3895344"/>
            <a:ext cx="10768965" cy="917575"/>
            <a:chOff x="731519" y="3895344"/>
            <a:chExt cx="10768965" cy="917575"/>
          </a:xfrm>
        </p:grpSpPr>
        <p:sp>
          <p:nvSpPr>
            <p:cNvPr id="21" name="object 21"/>
            <p:cNvSpPr/>
            <p:nvPr/>
          </p:nvSpPr>
          <p:spPr>
            <a:xfrm>
              <a:off x="731519" y="3895344"/>
              <a:ext cx="10768965" cy="917575"/>
            </a:xfrm>
            <a:custGeom>
              <a:avLst/>
              <a:gdLst/>
              <a:ahLst/>
              <a:cxnLst/>
              <a:rect l="l" t="t" r="r" b="b"/>
              <a:pathLst>
                <a:path w="10768965" h="917575">
                  <a:moveTo>
                    <a:pt x="10676890" y="0"/>
                  </a:moveTo>
                  <a:lnTo>
                    <a:pt x="91744" y="0"/>
                  </a:lnTo>
                  <a:lnTo>
                    <a:pt x="56032" y="7201"/>
                  </a:lnTo>
                  <a:lnTo>
                    <a:pt x="26870" y="26844"/>
                  </a:lnTo>
                  <a:lnTo>
                    <a:pt x="7209" y="55989"/>
                  </a:lnTo>
                  <a:lnTo>
                    <a:pt x="0" y="91693"/>
                  </a:lnTo>
                  <a:lnTo>
                    <a:pt x="0" y="825753"/>
                  </a:lnTo>
                  <a:lnTo>
                    <a:pt x="7209" y="861458"/>
                  </a:lnTo>
                  <a:lnTo>
                    <a:pt x="26870" y="890603"/>
                  </a:lnTo>
                  <a:lnTo>
                    <a:pt x="56032" y="910246"/>
                  </a:lnTo>
                  <a:lnTo>
                    <a:pt x="91744" y="917447"/>
                  </a:lnTo>
                  <a:lnTo>
                    <a:pt x="10676890" y="917447"/>
                  </a:lnTo>
                  <a:lnTo>
                    <a:pt x="10712594" y="910246"/>
                  </a:lnTo>
                  <a:lnTo>
                    <a:pt x="10741739" y="890603"/>
                  </a:lnTo>
                  <a:lnTo>
                    <a:pt x="10761382" y="861458"/>
                  </a:lnTo>
                  <a:lnTo>
                    <a:pt x="10768584" y="825753"/>
                  </a:lnTo>
                  <a:lnTo>
                    <a:pt x="10768584" y="91693"/>
                  </a:lnTo>
                  <a:lnTo>
                    <a:pt x="10761382" y="55989"/>
                  </a:lnTo>
                  <a:lnTo>
                    <a:pt x="10741739" y="26844"/>
                  </a:lnTo>
                  <a:lnTo>
                    <a:pt x="10712594" y="7201"/>
                  </a:lnTo>
                  <a:lnTo>
                    <a:pt x="10676890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8887" y="4102608"/>
              <a:ext cx="505968" cy="50596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08887" y="4102608"/>
              <a:ext cx="506095" cy="506095"/>
            </a:xfrm>
            <a:custGeom>
              <a:avLst/>
              <a:gdLst/>
              <a:ahLst/>
              <a:cxnLst/>
              <a:rect l="l" t="t" r="r" b="b"/>
              <a:pathLst>
                <a:path w="506094" h="506095">
                  <a:moveTo>
                    <a:pt x="0" y="505968"/>
                  </a:moveTo>
                  <a:lnTo>
                    <a:pt x="505968" y="505968"/>
                  </a:lnTo>
                  <a:lnTo>
                    <a:pt x="505968" y="0"/>
                  </a:lnTo>
                  <a:lnTo>
                    <a:pt x="0" y="0"/>
                  </a:lnTo>
                  <a:lnTo>
                    <a:pt x="0" y="5059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876425" y="4083811"/>
            <a:ext cx="9367520" cy="52070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55"/>
              </a:spcBef>
            </a:pPr>
            <a:r>
              <a:rPr sz="1600" dirty="0">
                <a:latin typeface="Calibri"/>
                <a:cs typeface="Calibri"/>
              </a:rPr>
              <a:t>Good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academics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students: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seen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higher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rate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visa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approvals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for</a:t>
            </a:r>
            <a:r>
              <a:rPr sz="1600" b="1" spc="29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students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having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60%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above </a:t>
            </a:r>
            <a:r>
              <a:rPr sz="1600" dirty="0">
                <a:latin typeface="Calibri"/>
                <a:cs typeface="Calibri"/>
              </a:rPr>
              <a:t>throughout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their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academic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qualifications.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876425" y="5231079"/>
            <a:ext cx="9111615" cy="5213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Calibri"/>
                <a:cs typeface="Calibri"/>
              </a:rPr>
              <a:t>Also,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noticed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if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student has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low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academics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well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gap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of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2-5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years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after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completion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last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dirty="0">
                <a:latin typeface="Calibri"/>
                <a:cs typeface="Calibri"/>
              </a:rPr>
              <a:t>studies,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case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weak,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may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refused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0106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10"/>
              </a:spcBef>
            </a:pPr>
            <a:r>
              <a:rPr dirty="0"/>
              <a:t>Do</a:t>
            </a:r>
            <a:r>
              <a:rPr spc="-15" dirty="0"/>
              <a:t> </a:t>
            </a:r>
            <a:r>
              <a:rPr spc="-10" dirty="0"/>
              <a:t>Universities</a:t>
            </a:r>
            <a:r>
              <a:rPr spc="-95" dirty="0"/>
              <a:t> </a:t>
            </a:r>
            <a:r>
              <a:rPr dirty="0"/>
              <a:t>or Colleges</a:t>
            </a:r>
            <a:r>
              <a:rPr spc="-30" dirty="0"/>
              <a:t> </a:t>
            </a:r>
            <a:r>
              <a:rPr dirty="0"/>
              <a:t>in</a:t>
            </a:r>
            <a:r>
              <a:rPr spc="-55" dirty="0"/>
              <a:t> </a:t>
            </a:r>
            <a:r>
              <a:rPr dirty="0"/>
              <a:t>Canada</a:t>
            </a:r>
            <a:r>
              <a:rPr spc="-5" dirty="0"/>
              <a:t> </a:t>
            </a:r>
            <a:r>
              <a:rPr dirty="0"/>
              <a:t>assist</a:t>
            </a:r>
            <a:r>
              <a:rPr spc="-50" dirty="0"/>
              <a:t> </a:t>
            </a:r>
            <a:r>
              <a:rPr dirty="0"/>
              <a:t>in Job</a:t>
            </a:r>
            <a:r>
              <a:rPr spc="-220" dirty="0"/>
              <a:t> </a:t>
            </a:r>
            <a:r>
              <a:rPr spc="-10" dirty="0"/>
              <a:t>Placements?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186" y="1610944"/>
            <a:ext cx="10530205" cy="2580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Most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Institutions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have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ts val="2295"/>
              </a:lnSpc>
              <a:spcBef>
                <a:spcPts val="2210"/>
              </a:spcBef>
              <a:buSzPct val="90000"/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Training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Placement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Centre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helps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students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preparing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CV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356870">
              <a:lnSpc>
                <a:spcPts val="2295"/>
              </a:lnSpc>
            </a:pPr>
            <a:r>
              <a:rPr sz="2000" dirty="0">
                <a:latin typeface="Calibri"/>
                <a:cs typeface="Calibri"/>
              </a:rPr>
              <a:t>according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Canadian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requirements.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2014"/>
              </a:spcBef>
              <a:buSzPct val="90000"/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Many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institutions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conduct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Job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Fairs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various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local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companies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participate.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ts val="2305"/>
              </a:lnSpc>
              <a:spcBef>
                <a:spcPts val="1900"/>
              </a:spcBef>
              <a:buSzPct val="90000"/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quite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likely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students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enrolled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co-op program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will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placed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respective</a:t>
            </a:r>
            <a:endParaRPr sz="2000">
              <a:latin typeface="Calibri"/>
              <a:cs typeface="Calibri"/>
            </a:endParaRPr>
          </a:p>
          <a:p>
            <a:pPr marL="356870">
              <a:lnSpc>
                <a:spcPts val="2305"/>
              </a:lnSpc>
            </a:pPr>
            <a:r>
              <a:rPr sz="2000" dirty="0">
                <a:latin typeface="Calibri"/>
                <a:cs typeface="Calibri"/>
              </a:rPr>
              <a:t>companies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where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co-</a:t>
            </a:r>
            <a:r>
              <a:rPr sz="2000" spc="-25" dirty="0">
                <a:latin typeface="Calibri"/>
                <a:cs typeface="Calibri"/>
              </a:rPr>
              <a:t>op.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6863" y="978408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2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1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2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1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3479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110"/>
              </a:spcBef>
            </a:pPr>
            <a:r>
              <a:rPr dirty="0"/>
              <a:t>Sources</a:t>
            </a:r>
            <a:r>
              <a:rPr spc="-60" dirty="0"/>
              <a:t> </a:t>
            </a:r>
            <a:r>
              <a:rPr dirty="0"/>
              <a:t>of</a:t>
            </a:r>
            <a:r>
              <a:rPr spc="-130" dirty="0"/>
              <a:t> </a:t>
            </a:r>
            <a:r>
              <a:rPr spc="-10" dirty="0"/>
              <a:t>Finance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76197" y="2600909"/>
            <a:ext cx="8177404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Q: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What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sources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Funds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10" dirty="0">
                <a:latin typeface="Calibri"/>
                <a:cs typeface="Calibri"/>
              </a:rPr>
              <a:t> Canada?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10"/>
              </a:spcBef>
            </a:pPr>
            <a:r>
              <a:rPr dirty="0"/>
              <a:t>Sources</a:t>
            </a:r>
            <a:r>
              <a:rPr spc="-60" dirty="0"/>
              <a:t> </a:t>
            </a:r>
            <a:r>
              <a:rPr dirty="0"/>
              <a:t>of</a:t>
            </a:r>
            <a:r>
              <a:rPr spc="-105" dirty="0"/>
              <a:t> </a:t>
            </a:r>
            <a:r>
              <a:rPr spc="-10" dirty="0"/>
              <a:t>Finance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2528" y="1463421"/>
            <a:ext cx="11356340" cy="180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Self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funded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Parents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Grand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Parents.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09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20" dirty="0">
                <a:latin typeface="Calibri"/>
                <a:cs typeface="Calibri"/>
              </a:rPr>
              <a:t>Fixed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Deposits /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Government </a:t>
            </a:r>
            <a:r>
              <a:rPr sz="1800" spc="-20" dirty="0">
                <a:latin typeface="Calibri"/>
                <a:cs typeface="Calibri"/>
              </a:rPr>
              <a:t>Provident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Fund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Public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Provident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Fund /</a:t>
            </a:r>
            <a:r>
              <a:rPr sz="1800" spc="3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Funds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Savings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Account.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85"/>
              </a:spcBef>
              <a:buFont typeface="Arial MT"/>
              <a:buChar char="•"/>
              <a:tabLst>
                <a:tab pos="299085" algn="l"/>
                <a:tab pos="7243445" algn="l"/>
              </a:tabLst>
            </a:pPr>
            <a:r>
              <a:rPr sz="1800" dirty="0">
                <a:latin typeface="Calibri"/>
                <a:cs typeface="Calibri"/>
              </a:rPr>
              <a:t>Loans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 approved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banks. </a:t>
            </a:r>
            <a:r>
              <a:rPr sz="1800" spc="-10" dirty="0">
                <a:latin typeface="Calibri"/>
                <a:cs typeface="Calibri"/>
              </a:rPr>
              <a:t>Repayment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commences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upto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year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after</a:t>
            </a:r>
            <a:r>
              <a:rPr sz="1800" dirty="0">
                <a:latin typeface="Calibri"/>
                <a:cs typeface="Calibri"/>
              </a:rPr>
              <a:t>	graduation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months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securing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job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latin typeface="Calibri"/>
                <a:cs typeface="Calibri"/>
              </a:rPr>
              <a:t>whichever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earlier.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3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period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repayment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also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varies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0" dirty="0">
                <a:latin typeface="Calibri"/>
                <a:cs typeface="Calibri"/>
              </a:rPr>
              <a:t> may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upto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years.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704" y="3587496"/>
            <a:ext cx="1655064" cy="170687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762743" y="3428998"/>
            <a:ext cx="2127885" cy="2438400"/>
            <a:chOff x="9762743" y="3428998"/>
            <a:chExt cx="2127885" cy="2438400"/>
          </a:xfrm>
        </p:grpSpPr>
        <p:sp>
          <p:nvSpPr>
            <p:cNvPr id="6" name="object 6"/>
            <p:cNvSpPr/>
            <p:nvPr/>
          </p:nvSpPr>
          <p:spPr>
            <a:xfrm>
              <a:off x="9890759" y="3691127"/>
              <a:ext cx="1953895" cy="2011680"/>
            </a:xfrm>
            <a:custGeom>
              <a:avLst/>
              <a:gdLst/>
              <a:ahLst/>
              <a:cxnLst/>
              <a:rect l="l" t="t" r="r" b="b"/>
              <a:pathLst>
                <a:path w="1953895" h="2011679">
                  <a:moveTo>
                    <a:pt x="1189736" y="0"/>
                  </a:moveTo>
                  <a:lnTo>
                    <a:pt x="0" y="1491361"/>
                  </a:lnTo>
                  <a:lnTo>
                    <a:pt x="753999" y="2011299"/>
                  </a:lnTo>
                  <a:lnTo>
                    <a:pt x="1953641" y="538734"/>
                  </a:lnTo>
                  <a:lnTo>
                    <a:pt x="1189736" y="0"/>
                  </a:lnTo>
                  <a:close/>
                </a:path>
              </a:pathLst>
            </a:custGeom>
            <a:solidFill>
              <a:srgbClr val="96C9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60279" y="3700271"/>
              <a:ext cx="2029968" cy="21671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790175" y="3428999"/>
              <a:ext cx="1953895" cy="2008505"/>
            </a:xfrm>
            <a:custGeom>
              <a:avLst/>
              <a:gdLst/>
              <a:ahLst/>
              <a:cxnLst/>
              <a:rect l="l" t="t" r="r" b="b"/>
              <a:pathLst>
                <a:path w="1953895" h="2008504">
                  <a:moveTo>
                    <a:pt x="1198879" y="0"/>
                  </a:moveTo>
                  <a:lnTo>
                    <a:pt x="1184528" y="0"/>
                  </a:lnTo>
                  <a:lnTo>
                    <a:pt x="0" y="1486281"/>
                  </a:lnTo>
                  <a:lnTo>
                    <a:pt x="753999" y="2008124"/>
                  </a:lnTo>
                  <a:lnTo>
                    <a:pt x="1953641" y="532764"/>
                  </a:lnTo>
                  <a:lnTo>
                    <a:pt x="1198879" y="0"/>
                  </a:lnTo>
                  <a:close/>
                </a:path>
              </a:pathLst>
            </a:custGeom>
            <a:solidFill>
              <a:srgbClr val="96C9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91699" y="3430523"/>
              <a:ext cx="1953895" cy="2008505"/>
            </a:xfrm>
            <a:custGeom>
              <a:avLst/>
              <a:gdLst/>
              <a:ahLst/>
              <a:cxnLst/>
              <a:rect l="l" t="t" r="r" b="b"/>
              <a:pathLst>
                <a:path w="1953895" h="2008504">
                  <a:moveTo>
                    <a:pt x="1953641" y="532764"/>
                  </a:moveTo>
                  <a:lnTo>
                    <a:pt x="1199133" y="0"/>
                  </a:lnTo>
                </a:path>
                <a:path w="1953895" h="2008504">
                  <a:moveTo>
                    <a:pt x="1184402" y="0"/>
                  </a:moveTo>
                  <a:lnTo>
                    <a:pt x="0" y="1486408"/>
                  </a:lnTo>
                  <a:lnTo>
                    <a:pt x="753999" y="2008251"/>
                  </a:lnTo>
                  <a:lnTo>
                    <a:pt x="1953641" y="532764"/>
                  </a:lnTo>
                </a:path>
              </a:pathLst>
            </a:custGeom>
            <a:ln w="3175">
              <a:solidFill>
                <a:srgbClr val="FC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2743" y="3435095"/>
              <a:ext cx="2026920" cy="216712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8775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10"/>
              </a:spcBef>
            </a:pPr>
            <a:r>
              <a:rPr dirty="0"/>
              <a:t>Submitting</a:t>
            </a:r>
            <a:r>
              <a:rPr spc="-40" dirty="0"/>
              <a:t> </a:t>
            </a:r>
            <a:r>
              <a:rPr dirty="0"/>
              <a:t>a</a:t>
            </a:r>
            <a:r>
              <a:rPr spc="15" dirty="0"/>
              <a:t> </a:t>
            </a:r>
            <a:r>
              <a:rPr dirty="0"/>
              <a:t>Winning</a:t>
            </a:r>
            <a:r>
              <a:rPr spc="-110" dirty="0"/>
              <a:t> </a:t>
            </a:r>
            <a:r>
              <a:rPr spc="-10" dirty="0"/>
              <a:t>Application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186" y="1513154"/>
            <a:ext cx="6369685" cy="2729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spc="-20" dirty="0">
                <a:latin typeface="Calibri"/>
                <a:cs typeface="Calibri"/>
              </a:rPr>
              <a:t>Completed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</a:t>
            </a:r>
            <a:r>
              <a:rPr sz="2000" spc="-20" dirty="0">
                <a:latin typeface="Calibri"/>
                <a:cs typeface="Calibri"/>
              </a:rPr>
              <a:t> Form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585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spc="-10" dirty="0">
                <a:latin typeface="Calibri"/>
                <a:cs typeface="Calibri"/>
              </a:rPr>
              <a:t>Academic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Records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515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spc="-25" dirty="0">
                <a:latin typeface="Calibri"/>
                <a:cs typeface="Calibri"/>
              </a:rPr>
              <a:t>Standardized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Examination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Scores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295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spc="-70" dirty="0">
                <a:latin typeface="Calibri"/>
                <a:cs typeface="Calibri"/>
              </a:rPr>
              <a:t>Work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Experience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details</a:t>
            </a:r>
            <a:r>
              <a:rPr sz="2000" dirty="0">
                <a:latin typeface="Calibri"/>
                <a:cs typeface="Calibri"/>
              </a:rPr>
              <a:t> if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any</a:t>
            </a:r>
            <a:endParaRPr sz="2000">
              <a:latin typeface="Calibri"/>
              <a:cs typeface="Calibri"/>
            </a:endParaRPr>
          </a:p>
          <a:p>
            <a:pPr marL="356870" indent="-344170">
              <a:lnSpc>
                <a:spcPct val="100000"/>
              </a:lnSpc>
              <a:spcBef>
                <a:spcPts val="1300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spc="-20" dirty="0">
                <a:latin typeface="Calibri"/>
                <a:cs typeface="Calibri"/>
              </a:rPr>
              <a:t>Application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Fees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applicable</a:t>
            </a:r>
            <a:endParaRPr sz="2000">
              <a:latin typeface="Calibri"/>
              <a:cs typeface="Calibri"/>
            </a:endParaRPr>
          </a:p>
          <a:p>
            <a:pPr marL="362585" indent="-349885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362585" algn="l"/>
              </a:tabLst>
            </a:pPr>
            <a:r>
              <a:rPr sz="2000" spc="-55" dirty="0">
                <a:latin typeface="Calibri"/>
                <a:cs typeface="Calibri"/>
              </a:rPr>
              <a:t>SOP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and</a:t>
            </a:r>
            <a:r>
              <a:rPr sz="2000" spc="-145" dirty="0">
                <a:latin typeface="Calibri"/>
                <a:cs typeface="Calibri"/>
              </a:rPr>
              <a:t> </a:t>
            </a:r>
            <a:r>
              <a:rPr sz="2000" spc="-105" dirty="0">
                <a:latin typeface="Calibri"/>
                <a:cs typeface="Calibri"/>
              </a:rPr>
              <a:t>Recommendation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10" dirty="0">
                <a:latin typeface="Calibri"/>
                <a:cs typeface="Calibri"/>
              </a:rPr>
              <a:t>Letters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75" dirty="0">
                <a:latin typeface="Calibri"/>
                <a:cs typeface="Calibri"/>
              </a:rPr>
              <a:t>required</a:t>
            </a:r>
            <a:r>
              <a:rPr sz="2000" spc="260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for</a:t>
            </a:r>
            <a:r>
              <a:rPr sz="2000" spc="-125" dirty="0">
                <a:latin typeface="Calibri"/>
                <a:cs typeface="Calibri"/>
              </a:rPr>
              <a:t> </a:t>
            </a:r>
            <a:r>
              <a:rPr sz="2000" spc="-105" dirty="0">
                <a:latin typeface="Calibri"/>
                <a:cs typeface="Calibri"/>
              </a:rPr>
              <a:t>universities</a:t>
            </a:r>
            <a:r>
              <a:rPr sz="2000" spc="-19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only.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94776" y="1344167"/>
            <a:ext cx="3124200" cy="272186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2550" y="2663139"/>
            <a:ext cx="60490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25" dirty="0">
                <a:latin typeface="Calibri"/>
                <a:cs typeface="Calibri"/>
              </a:rPr>
              <a:t>There</a:t>
            </a:r>
            <a:r>
              <a:rPr sz="3600" b="0" spc="-180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are</a:t>
            </a:r>
            <a:r>
              <a:rPr sz="3600" b="0" spc="-15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10</a:t>
            </a:r>
            <a:r>
              <a:rPr sz="3600" b="0" spc="-105" dirty="0">
                <a:latin typeface="Calibri"/>
                <a:cs typeface="Calibri"/>
              </a:rPr>
              <a:t> </a:t>
            </a:r>
            <a:r>
              <a:rPr sz="3600" b="0" spc="-45" dirty="0">
                <a:latin typeface="Calibri"/>
                <a:cs typeface="Calibri"/>
              </a:rPr>
              <a:t>Provinces</a:t>
            </a:r>
            <a:r>
              <a:rPr sz="3600" b="0" spc="-16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in</a:t>
            </a:r>
            <a:r>
              <a:rPr sz="3600" b="0" spc="-105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0287" y="859536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376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r>
              <a:rPr dirty="0"/>
              <a:t>Counselling</a:t>
            </a:r>
            <a:r>
              <a:rPr spc="-50" dirty="0"/>
              <a:t> </a:t>
            </a:r>
            <a:r>
              <a:rPr spc="-20" dirty="0"/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6712" y="1212341"/>
            <a:ext cx="8917940" cy="409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Identify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suitability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profile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Canada.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1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Do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accept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below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50%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Colleges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below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65%</a:t>
            </a:r>
            <a:r>
              <a:rPr sz="1800" spc="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Masters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University.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08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Do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accept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gaps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multiple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backlogs.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1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Check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English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Language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ability.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09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85" dirty="0">
                <a:latin typeface="Calibri"/>
                <a:cs typeface="Calibri"/>
              </a:rPr>
              <a:t>Tell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about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Co-</a:t>
            </a:r>
            <a:r>
              <a:rPr sz="1800" dirty="0">
                <a:latin typeface="Calibri"/>
                <a:cs typeface="Calibri"/>
              </a:rPr>
              <a:t>op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work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opportunities.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1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20" dirty="0">
                <a:latin typeface="Calibri"/>
                <a:cs typeface="Calibri"/>
              </a:rPr>
              <a:t>Inform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about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benefits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studying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Canada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3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compared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other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countries.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09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dirty="0">
                <a:latin typeface="Calibri"/>
                <a:cs typeface="Calibri"/>
              </a:rPr>
              <a:t>Most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Important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65" dirty="0">
                <a:latin typeface="Calibri"/>
                <a:cs typeface="Calibri"/>
              </a:rPr>
              <a:t>Talk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about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30" dirty="0">
                <a:latin typeface="Calibri"/>
                <a:cs typeface="Calibri"/>
              </a:rPr>
              <a:t>Opportunity,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Part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time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work,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full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time</a:t>
            </a:r>
            <a:r>
              <a:rPr sz="1800" b="1" spc="4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job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opportunities.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15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spc="-75" dirty="0">
                <a:latin typeface="Calibri"/>
                <a:cs typeface="Calibri"/>
              </a:rPr>
              <a:t>Talk </a:t>
            </a:r>
            <a:r>
              <a:rPr sz="1800" dirty="0">
                <a:latin typeface="Calibri"/>
                <a:cs typeface="Calibri"/>
              </a:rPr>
              <a:t>about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lesser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investment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higher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gains.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4431" y="1057655"/>
            <a:ext cx="1578864" cy="444703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444" y="2139416"/>
            <a:ext cx="5388479" cy="170948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0294" y="2664028"/>
            <a:ext cx="84410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Q:</a:t>
            </a:r>
            <a:r>
              <a:rPr sz="3600" b="0" spc="-3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How</a:t>
            </a:r>
            <a:r>
              <a:rPr sz="3600" b="0" spc="-2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many</a:t>
            </a:r>
            <a:r>
              <a:rPr sz="3600" b="0" spc="-70" dirty="0">
                <a:latin typeface="Calibri"/>
                <a:cs typeface="Calibri"/>
              </a:rPr>
              <a:t> </a:t>
            </a:r>
            <a:r>
              <a:rPr sz="3600" b="0" spc="-50" dirty="0">
                <a:latin typeface="Calibri"/>
                <a:cs typeface="Calibri"/>
              </a:rPr>
              <a:t>Territories</a:t>
            </a:r>
            <a:r>
              <a:rPr sz="3600" b="0" spc="-6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are</a:t>
            </a:r>
            <a:r>
              <a:rPr sz="3600" b="0" spc="-9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there</a:t>
            </a:r>
            <a:r>
              <a:rPr sz="3600" b="0" spc="-7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in</a:t>
            </a:r>
            <a:r>
              <a:rPr sz="3600" b="0" spc="-185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Canada?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2295" y="2664028"/>
            <a:ext cx="60750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/>
                <a:cs typeface="Calibri"/>
              </a:rPr>
              <a:t>There</a:t>
            </a:r>
            <a:r>
              <a:rPr sz="3600" b="0" spc="-6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are</a:t>
            </a:r>
            <a:r>
              <a:rPr sz="3600" b="0" spc="-50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3</a:t>
            </a:r>
            <a:r>
              <a:rPr sz="3600" b="0" spc="-55" dirty="0">
                <a:latin typeface="Calibri"/>
                <a:cs typeface="Calibri"/>
              </a:rPr>
              <a:t> </a:t>
            </a:r>
            <a:r>
              <a:rPr sz="3600" b="0" spc="-20" dirty="0">
                <a:latin typeface="Calibri"/>
                <a:cs typeface="Calibri"/>
              </a:rPr>
              <a:t>Territories</a:t>
            </a:r>
            <a:r>
              <a:rPr sz="3600" b="0" spc="-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in</a:t>
            </a:r>
            <a:r>
              <a:rPr sz="3600" b="0" spc="-60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Canada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56629"/>
            <a:ext cx="10598150" cy="1273937"/>
            <a:chOff x="0" y="5556629"/>
            <a:chExt cx="10598150" cy="1273937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492240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0287" y="804672"/>
            <a:ext cx="1289685" cy="85725"/>
          </a:xfrm>
          <a:custGeom>
            <a:avLst/>
            <a:gdLst/>
            <a:ahLst/>
            <a:cxnLst/>
            <a:rect l="l" t="t" r="r" b="b"/>
            <a:pathLst>
              <a:path w="1289685" h="85725">
                <a:moveTo>
                  <a:pt x="1246632" y="0"/>
                </a:moveTo>
                <a:lnTo>
                  <a:pt x="42671" y="0"/>
                </a:lnTo>
                <a:lnTo>
                  <a:pt x="26060" y="3345"/>
                </a:lnTo>
                <a:lnTo>
                  <a:pt x="12496" y="12477"/>
                </a:lnTo>
                <a:lnTo>
                  <a:pt x="3352" y="26038"/>
                </a:lnTo>
                <a:lnTo>
                  <a:pt x="0" y="42672"/>
                </a:lnTo>
                <a:lnTo>
                  <a:pt x="3352" y="59305"/>
                </a:lnTo>
                <a:lnTo>
                  <a:pt x="12496" y="72866"/>
                </a:lnTo>
                <a:lnTo>
                  <a:pt x="26060" y="81998"/>
                </a:lnTo>
                <a:lnTo>
                  <a:pt x="42671" y="85343"/>
                </a:lnTo>
                <a:lnTo>
                  <a:pt x="1246632" y="85343"/>
                </a:lnTo>
                <a:lnTo>
                  <a:pt x="1263265" y="81998"/>
                </a:lnTo>
                <a:lnTo>
                  <a:pt x="1276826" y="72866"/>
                </a:lnTo>
                <a:lnTo>
                  <a:pt x="1285958" y="59305"/>
                </a:lnTo>
                <a:lnTo>
                  <a:pt x="1289304" y="42672"/>
                </a:lnTo>
                <a:lnTo>
                  <a:pt x="1285958" y="26038"/>
                </a:lnTo>
                <a:lnTo>
                  <a:pt x="1276826" y="12477"/>
                </a:lnTo>
                <a:lnTo>
                  <a:pt x="1263265" y="3345"/>
                </a:lnTo>
                <a:lnTo>
                  <a:pt x="1246632" y="0"/>
                </a:lnTo>
                <a:close/>
              </a:path>
            </a:pathLst>
          </a:custGeom>
          <a:solidFill>
            <a:srgbClr val="216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6512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10"/>
              </a:spcBef>
            </a:pPr>
            <a:r>
              <a:rPr dirty="0"/>
              <a:t>Provinces</a:t>
            </a:r>
            <a:r>
              <a:rPr spc="-4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spc="-20" dirty="0"/>
              <a:t>Territories</a:t>
            </a:r>
            <a:r>
              <a:rPr spc="-5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Canada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167383"/>
            <a:ext cx="11234928" cy="5663183"/>
            <a:chOff x="0" y="1167383"/>
            <a:chExt cx="11234928" cy="5663183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7072" y="1167383"/>
              <a:ext cx="10277856" cy="45872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1" y="5556629"/>
              <a:ext cx="1850136" cy="12739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492239"/>
              <a:ext cx="10598150" cy="48895"/>
            </a:xfrm>
            <a:custGeom>
              <a:avLst/>
              <a:gdLst/>
              <a:ahLst/>
              <a:cxnLst/>
              <a:rect l="l" t="t" r="r" b="b"/>
              <a:pathLst>
                <a:path w="10598150" h="48895">
                  <a:moveTo>
                    <a:pt x="43281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32816" y="45720"/>
                  </a:lnTo>
                  <a:lnTo>
                    <a:pt x="432816" y="0"/>
                  </a:lnTo>
                  <a:close/>
                </a:path>
                <a:path w="10598150" h="48895">
                  <a:moveTo>
                    <a:pt x="10597896" y="0"/>
                  </a:moveTo>
                  <a:lnTo>
                    <a:pt x="2106168" y="0"/>
                  </a:lnTo>
                  <a:lnTo>
                    <a:pt x="2106168" y="48768"/>
                  </a:lnTo>
                  <a:lnTo>
                    <a:pt x="10597896" y="48768"/>
                  </a:lnTo>
                  <a:lnTo>
                    <a:pt x="105978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/>
              <a:t>We</a:t>
            </a:r>
            <a:r>
              <a:rPr spc="-25" dirty="0"/>
              <a:t> </a:t>
            </a:r>
            <a:r>
              <a:rPr dirty="0"/>
              <a:t>Put</a:t>
            </a:r>
            <a:r>
              <a:rPr spc="-45" dirty="0"/>
              <a:t> </a:t>
            </a:r>
            <a:r>
              <a:rPr dirty="0"/>
              <a:t>Partners</a:t>
            </a:r>
            <a:r>
              <a:rPr spc="-5" dirty="0"/>
              <a:t> </a:t>
            </a:r>
            <a:r>
              <a:rPr spc="-10" dirty="0"/>
              <a:t>First!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3209</Words>
  <Application>Microsoft Office PowerPoint</Application>
  <PresentationFormat>Custom</PresentationFormat>
  <Paragraphs>552</Paragraphs>
  <Slides>61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Slide 1</vt:lpstr>
      <vt:lpstr>Map of Canada</vt:lpstr>
      <vt:lpstr>Q: What is the capital of Canada?</vt:lpstr>
      <vt:lpstr>Ottawa is the capital of Canada</vt:lpstr>
      <vt:lpstr>Q: How many Provinces are there in Canada?</vt:lpstr>
      <vt:lpstr>There are 10 Provinces in Canada</vt:lpstr>
      <vt:lpstr>Q: How many Territories are there in Canada?</vt:lpstr>
      <vt:lpstr>There are 3 Territories in Canada</vt:lpstr>
      <vt:lpstr>Provinces and Territories of Canada</vt:lpstr>
      <vt:lpstr>Q: Which are the popular cities in Canada?</vt:lpstr>
      <vt:lpstr>Popular Cities</vt:lpstr>
      <vt:lpstr>About Canada</vt:lpstr>
      <vt:lpstr>Why Study in CANADA?</vt:lpstr>
      <vt:lpstr>Why Canada?</vt:lpstr>
      <vt:lpstr>Process Flow for Canada Study Visa</vt:lpstr>
      <vt:lpstr>Education System in Canada</vt:lpstr>
      <vt:lpstr>Q: How many Universities are there in Canada?</vt:lpstr>
      <vt:lpstr>There are 98 Universities in Canada</vt:lpstr>
      <vt:lpstr>Q: Which are the top ranked Universities in Canada?</vt:lpstr>
      <vt:lpstr>Top Ranked Universities</vt:lpstr>
      <vt:lpstr>Universities</vt:lpstr>
      <vt:lpstr>Universities</vt:lpstr>
      <vt:lpstr>Community Colleges</vt:lpstr>
      <vt:lpstr>Community Colleges</vt:lpstr>
      <vt:lpstr>Programs offered by Colleges</vt:lpstr>
      <vt:lpstr>Programs offered by Colleges</vt:lpstr>
      <vt:lpstr>Duration of Qualifications</vt:lpstr>
      <vt:lpstr>Categorization and Duration of Qualifications</vt:lpstr>
      <vt:lpstr>Intakes</vt:lpstr>
      <vt:lpstr>Intakes</vt:lpstr>
      <vt:lpstr>English Language Requirements</vt:lpstr>
      <vt:lpstr>Designated Learning Institutions</vt:lpstr>
      <vt:lpstr>Work Permit for Students</vt:lpstr>
      <vt:lpstr>Work Permit for Students</vt:lpstr>
      <vt:lpstr>Post Study Work Visa</vt:lpstr>
      <vt:lpstr>Post Study Work Visa</vt:lpstr>
      <vt:lpstr>Post Study Work Visa</vt:lpstr>
      <vt:lpstr>Requirement of Provincial Attestation Letter</vt:lpstr>
      <vt:lpstr>Requirement of Provincial Attestation Letter</vt:lpstr>
      <vt:lpstr>IRCC UPDATES – RECAP OF KEY ANNOUNCEMENTS</vt:lpstr>
      <vt:lpstr>IRCC UPDATES – RECAP OF KEY ANNOUNCEMENTS</vt:lpstr>
      <vt:lpstr>New Language Proficiency Requirements for PGWP Applicants</vt:lpstr>
      <vt:lpstr>Updates To Post-graduation Work Permit (PGWP)</vt:lpstr>
      <vt:lpstr>Fields Of Study Requirements For PGWP Applicants</vt:lpstr>
      <vt:lpstr>Q: What are the expenses for one year to study in Canada?</vt:lpstr>
      <vt:lpstr>Total Cost for 1 Year Degree Program</vt:lpstr>
      <vt:lpstr>Total Cost for 1 Year Diploma Program</vt:lpstr>
      <vt:lpstr>Institutions Partnered With KC</vt:lpstr>
      <vt:lpstr>Institutions Accepting Low IELTS For UG And PG</vt:lpstr>
      <vt:lpstr>PARTNER UNIVERSITIES OFFERING 100% APPLICATION FEE WAIVER</vt:lpstr>
      <vt:lpstr>PARTNER COLLEGES OFFERING 100% APPLICATION FEE WAIVER</vt:lpstr>
      <vt:lpstr>PARTNER COLLEGES OFFERING 100% APPLICATION FEE WAIVER</vt:lpstr>
      <vt:lpstr>Scholarships</vt:lpstr>
      <vt:lpstr>Popular Institutions Offering Scholarships</vt:lpstr>
      <vt:lpstr>Points To Remember For Successful Offers And Visas</vt:lpstr>
      <vt:lpstr>Do Universities or Colleges in Canada assist in Job Placements?</vt:lpstr>
      <vt:lpstr>Sources of Finance</vt:lpstr>
      <vt:lpstr>Sources of Finance</vt:lpstr>
      <vt:lpstr>Submitting a Winning Application</vt:lpstr>
      <vt:lpstr>Counselling Tips</vt:lpstr>
      <vt:lpstr>Slide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</cp:revision>
  <dcterms:created xsi:type="dcterms:W3CDTF">2026-06-05T10:41:58Z</dcterms:created>
  <dcterms:modified xsi:type="dcterms:W3CDTF">2026-06-11T05:57:39Z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2026-06-05T00:00:00Z</vt:filetime>
  </property>
  <property fmtid="{D5CDD505-2E9C-101B-9397-08002B2CF9AE}" pid="5" name="Producer">
    <vt:lpwstr>www.ilovepdf.com</vt:lpwstr>
  </property>
</Properties>
</file>