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changesInfos/changesInfo1.xml" ContentType="application/vnd.ms-powerpoint.changesinfo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tags/tag5.xml" ContentType="application/vnd.openxmlformats-officedocument.presentationml.tags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Default Extension="svg" ContentType="image/sv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4"/>
  </p:sldMasterIdLst>
  <p:notesMasterIdLst>
    <p:notesMasterId r:id="rId28"/>
  </p:notesMasterIdLst>
  <p:sldIdLst>
    <p:sldId id="753" r:id="rId5"/>
    <p:sldId id="827" r:id="rId6"/>
    <p:sldId id="837" r:id="rId7"/>
    <p:sldId id="838" r:id="rId8"/>
    <p:sldId id="859" r:id="rId9"/>
    <p:sldId id="829" r:id="rId10"/>
    <p:sldId id="836" r:id="rId11"/>
    <p:sldId id="839" r:id="rId12"/>
    <p:sldId id="845" r:id="rId13"/>
    <p:sldId id="846" r:id="rId14"/>
    <p:sldId id="856" r:id="rId15"/>
    <p:sldId id="847" r:id="rId16"/>
    <p:sldId id="781" r:id="rId17"/>
    <p:sldId id="840" r:id="rId18"/>
    <p:sldId id="848" r:id="rId19"/>
    <p:sldId id="850" r:id="rId20"/>
    <p:sldId id="851" r:id="rId21"/>
    <p:sldId id="861" r:id="rId22"/>
    <p:sldId id="854" r:id="rId23"/>
    <p:sldId id="855" r:id="rId24"/>
    <p:sldId id="852" r:id="rId25"/>
    <p:sldId id="860" r:id="rId26"/>
    <p:sldId id="853" r:id="rId27"/>
  </p:sldIdLst>
  <p:sldSz cx="9156700" cy="6870700"/>
  <p:notesSz cx="9866313" cy="673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C87USER" initials="K" lastIdx="4" clrIdx="0">
    <p:extLst>
      <p:ext uri="{19B8F6BF-5375-455C-9EA6-DF929625EA0E}">
        <p15:presenceInfo xmlns:p15="http://schemas.microsoft.com/office/powerpoint/2012/main" xmlns="" userId="KC87USER" providerId="None"/>
      </p:ext>
    </p:extLst>
  </p:cmAuthor>
  <p:cmAuthor id="2" name="Rita Vyas" initials="RV" lastIdx="2" clrIdx="1">
    <p:extLst>
      <p:ext uri="{19B8F6BF-5375-455C-9EA6-DF929625EA0E}">
        <p15:presenceInfo xmlns:p15="http://schemas.microsoft.com/office/powerpoint/2012/main" xmlns="" userId="S::rvyas@kcoverseas.com::714f2f29-1178-4763-8129-bb72dda201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26CF5"/>
    <a:srgbClr val="236CF5"/>
    <a:srgbClr val="FFFCFC"/>
    <a:srgbClr val="B31166"/>
    <a:srgbClr val="89193C"/>
    <a:srgbClr val="FF7361"/>
    <a:srgbClr val="DEEBF7"/>
    <a:srgbClr val="DAE3F3"/>
    <a:srgbClr val="000000"/>
    <a:srgbClr val="C6C6C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390A36-49C5-4496-BA6F-69C1A8805A08}" v="61" dt="2026-02-18T08:53:04.8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012" y="6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rithik Agrawal" userId="0f0c8ed0-ed17-4238-910d-074f5e910376" providerId="ADAL" clId="{53D7C279-B574-4251-A43E-87E284C86FF6}"/>
    <pc:docChg chg="undo custSel addSld delSld modSld sldOrd">
      <pc:chgData name="Hrithik Agrawal" userId="0f0c8ed0-ed17-4238-910d-074f5e910376" providerId="ADAL" clId="{53D7C279-B574-4251-A43E-87E284C86FF6}" dt="2026-02-18T08:58:43.438" v="431" actId="20577"/>
      <pc:docMkLst>
        <pc:docMk/>
      </pc:docMkLst>
      <pc:sldChg chg="addSp delSp modSp mod">
        <pc:chgData name="Hrithik Agrawal" userId="0f0c8ed0-ed17-4238-910d-074f5e910376" providerId="ADAL" clId="{53D7C279-B574-4251-A43E-87E284C86FF6}" dt="2026-02-18T08:53:17.076" v="400" actId="1076"/>
        <pc:sldMkLst>
          <pc:docMk/>
          <pc:sldMk cId="1862773786" sldId="781"/>
        </pc:sldMkLst>
        <pc:graphicFrameChg chg="add mod">
          <ac:chgData name="Hrithik Agrawal" userId="0f0c8ed0-ed17-4238-910d-074f5e910376" providerId="ADAL" clId="{53D7C279-B574-4251-A43E-87E284C86FF6}" dt="2026-02-18T08:53:17.076" v="400" actId="1076"/>
          <ac:graphicFrameMkLst>
            <pc:docMk/>
            <pc:sldMk cId="1862773786" sldId="781"/>
            <ac:graphicFrameMk id="9" creationId="{BE1028CF-1B10-CF85-50DC-C85CB7784212}"/>
          </ac:graphicFrameMkLst>
        </pc:graphicFrameChg>
        <pc:graphicFrameChg chg="del mod modGraphic">
          <ac:chgData name="Hrithik Agrawal" userId="0f0c8ed0-ed17-4238-910d-074f5e910376" providerId="ADAL" clId="{53D7C279-B574-4251-A43E-87E284C86FF6}" dt="2026-02-18T08:52:58.854" v="397" actId="478"/>
          <ac:graphicFrameMkLst>
            <pc:docMk/>
            <pc:sldMk cId="1862773786" sldId="781"/>
            <ac:graphicFrameMk id="14" creationId="{BADAA7BE-A004-5A6B-CBA1-81E7ABA29A39}"/>
          </ac:graphicFrameMkLst>
        </pc:graphicFrameChg>
      </pc:sldChg>
      <pc:sldChg chg="addSp delSp modSp mod">
        <pc:chgData name="Hrithik Agrawal" userId="0f0c8ed0-ed17-4238-910d-074f5e910376" providerId="ADAL" clId="{53D7C279-B574-4251-A43E-87E284C86FF6}" dt="2026-02-18T08:43:24.424" v="54" actId="478"/>
        <pc:sldMkLst>
          <pc:docMk/>
          <pc:sldMk cId="4171600675" sldId="827"/>
        </pc:sldMkLst>
        <pc:spChg chg="del topLvl">
          <ac:chgData name="Hrithik Agrawal" userId="0f0c8ed0-ed17-4238-910d-074f5e910376" providerId="ADAL" clId="{53D7C279-B574-4251-A43E-87E284C86FF6}" dt="2026-02-18T08:43:24.424" v="54" actId="478"/>
          <ac:spMkLst>
            <pc:docMk/>
            <pc:sldMk cId="4171600675" sldId="827"/>
            <ac:spMk id="10" creationId="{E90F9CEC-C626-8898-F545-915F469553BB}"/>
          </ac:spMkLst>
        </pc:spChg>
        <pc:spChg chg="add del mod">
          <ac:chgData name="Hrithik Agrawal" userId="0f0c8ed0-ed17-4238-910d-074f5e910376" providerId="ADAL" clId="{53D7C279-B574-4251-A43E-87E284C86FF6}" dt="2026-02-18T08:43:05.736" v="48" actId="478"/>
          <ac:spMkLst>
            <pc:docMk/>
            <pc:sldMk cId="4171600675" sldId="827"/>
            <ac:spMk id="11" creationId="{A17A2522-D252-9BA3-B8FB-C6EBC9BAFF00}"/>
          </ac:spMkLst>
        </pc:spChg>
        <pc:spChg chg="del">
          <ac:chgData name="Hrithik Agrawal" userId="0f0c8ed0-ed17-4238-910d-074f5e910376" providerId="ADAL" clId="{53D7C279-B574-4251-A43E-87E284C86FF6}" dt="2026-02-18T08:43:12.351" v="51" actId="478"/>
          <ac:spMkLst>
            <pc:docMk/>
            <pc:sldMk cId="4171600675" sldId="827"/>
            <ac:spMk id="58" creationId="{E7FB9778-DAB2-B66D-2091-D0CF3D8F8113}"/>
          </ac:spMkLst>
        </pc:spChg>
        <pc:spChg chg="del">
          <ac:chgData name="Hrithik Agrawal" userId="0f0c8ed0-ed17-4238-910d-074f5e910376" providerId="ADAL" clId="{53D7C279-B574-4251-A43E-87E284C86FF6}" dt="2026-02-18T08:43:10.031" v="50" actId="478"/>
          <ac:spMkLst>
            <pc:docMk/>
            <pc:sldMk cId="4171600675" sldId="827"/>
            <ac:spMk id="59" creationId="{1ADF1A14-1D1C-878B-649A-A3E7F61216AD}"/>
          </ac:spMkLst>
        </pc:spChg>
        <pc:spChg chg="del">
          <ac:chgData name="Hrithik Agrawal" userId="0f0c8ed0-ed17-4238-910d-074f5e910376" providerId="ADAL" clId="{53D7C279-B574-4251-A43E-87E284C86FF6}" dt="2026-02-18T08:43:14.515" v="52" actId="478"/>
          <ac:spMkLst>
            <pc:docMk/>
            <pc:sldMk cId="4171600675" sldId="827"/>
            <ac:spMk id="60" creationId="{A80BAC13-3537-3BE1-B3F6-B47387267811}"/>
          </ac:spMkLst>
        </pc:spChg>
        <pc:spChg chg="del">
          <ac:chgData name="Hrithik Agrawal" userId="0f0c8ed0-ed17-4238-910d-074f5e910376" providerId="ADAL" clId="{53D7C279-B574-4251-A43E-87E284C86FF6}" dt="2026-02-18T08:43:16.631" v="53" actId="478"/>
          <ac:spMkLst>
            <pc:docMk/>
            <pc:sldMk cId="4171600675" sldId="827"/>
            <ac:spMk id="61" creationId="{8FE84C34-EC58-FC3E-CE8C-1E1E65FD8AB7}"/>
          </ac:spMkLst>
        </pc:spChg>
        <pc:spChg chg="del">
          <ac:chgData name="Hrithik Agrawal" userId="0f0c8ed0-ed17-4238-910d-074f5e910376" providerId="ADAL" clId="{53D7C279-B574-4251-A43E-87E284C86FF6}" dt="2026-02-18T08:43:07.560" v="49" actId="478"/>
          <ac:spMkLst>
            <pc:docMk/>
            <pc:sldMk cId="4171600675" sldId="827"/>
            <ac:spMk id="62" creationId="{34953904-1F8E-4C5A-11A6-A53DAF94CE61}"/>
          </ac:spMkLst>
        </pc:spChg>
        <pc:grpChg chg="topLvl">
          <ac:chgData name="Hrithik Agrawal" userId="0f0c8ed0-ed17-4238-910d-074f5e910376" providerId="ADAL" clId="{53D7C279-B574-4251-A43E-87E284C86FF6}" dt="2026-02-18T08:43:24.424" v="54" actId="478"/>
          <ac:grpSpMkLst>
            <pc:docMk/>
            <pc:sldMk cId="4171600675" sldId="827"/>
            <ac:grpSpMk id="8" creationId="{70B40479-C929-923C-D71D-800A3F870D1F}"/>
          </ac:grpSpMkLst>
        </pc:grpChg>
        <pc:grpChg chg="del mod">
          <ac:chgData name="Hrithik Agrawal" userId="0f0c8ed0-ed17-4238-910d-074f5e910376" providerId="ADAL" clId="{53D7C279-B574-4251-A43E-87E284C86FF6}" dt="2026-02-18T08:43:24.424" v="54" actId="478"/>
          <ac:grpSpMkLst>
            <pc:docMk/>
            <pc:sldMk cId="4171600675" sldId="827"/>
            <ac:grpSpMk id="15" creationId="{5E35DF99-DC47-5439-A1FC-1703C48E03AA}"/>
          </ac:grpSpMkLst>
        </pc:grpChg>
      </pc:sldChg>
      <pc:sldChg chg="modSp">
        <pc:chgData name="Hrithik Agrawal" userId="0f0c8ed0-ed17-4238-910d-074f5e910376" providerId="ADAL" clId="{53D7C279-B574-4251-A43E-87E284C86FF6}" dt="2026-02-18T08:43:38.077" v="55" actId="478"/>
        <pc:sldMkLst>
          <pc:docMk/>
          <pc:sldMk cId="4159449903" sldId="836"/>
        </pc:sldMkLst>
        <pc:graphicFrameChg chg="mod">
          <ac:chgData name="Hrithik Agrawal" userId="0f0c8ed0-ed17-4238-910d-074f5e910376" providerId="ADAL" clId="{53D7C279-B574-4251-A43E-87E284C86FF6}" dt="2026-02-18T08:43:38.077" v="55" actId="478"/>
          <ac:graphicFrameMkLst>
            <pc:docMk/>
            <pc:sldMk cId="4159449903" sldId="836"/>
            <ac:graphicFrameMk id="8" creationId="{198BA3A3-95CF-5F48-D0E3-2B1BE02B07D7}"/>
          </ac:graphicFrameMkLst>
        </pc:graphicFrameChg>
      </pc:sldChg>
      <pc:sldChg chg="modSp mod ord">
        <pc:chgData name="Hrithik Agrawal" userId="0f0c8ed0-ed17-4238-910d-074f5e910376" providerId="ADAL" clId="{53D7C279-B574-4251-A43E-87E284C86FF6}" dt="2026-02-18T08:42:42.376" v="43" actId="20577"/>
        <pc:sldMkLst>
          <pc:docMk/>
          <pc:sldMk cId="588232517" sldId="838"/>
        </pc:sldMkLst>
        <pc:spChg chg="mod">
          <ac:chgData name="Hrithik Agrawal" userId="0f0c8ed0-ed17-4238-910d-074f5e910376" providerId="ADAL" clId="{53D7C279-B574-4251-A43E-87E284C86FF6}" dt="2026-02-18T08:42:42.376" v="43" actId="20577"/>
          <ac:spMkLst>
            <pc:docMk/>
            <pc:sldMk cId="588232517" sldId="838"/>
            <ac:spMk id="3" creationId="{58790CE9-5A26-102C-7805-1093E2A5CDF0}"/>
          </ac:spMkLst>
        </pc:spChg>
      </pc:sldChg>
      <pc:sldChg chg="addSp modSp mod">
        <pc:chgData name="Hrithik Agrawal" userId="0f0c8ed0-ed17-4238-910d-074f5e910376" providerId="ADAL" clId="{53D7C279-B574-4251-A43E-87E284C86FF6}" dt="2026-02-18T08:55:32.812" v="409" actId="1036"/>
        <pc:sldMkLst>
          <pc:docMk/>
          <pc:sldMk cId="4136249514" sldId="840"/>
        </pc:sldMkLst>
        <pc:spChg chg="mod">
          <ac:chgData name="Hrithik Agrawal" userId="0f0c8ed0-ed17-4238-910d-074f5e910376" providerId="ADAL" clId="{53D7C279-B574-4251-A43E-87E284C86FF6}" dt="2026-02-18T08:53:40.050" v="403" actId="108"/>
          <ac:spMkLst>
            <pc:docMk/>
            <pc:sldMk cId="4136249514" sldId="840"/>
            <ac:spMk id="4" creationId="{EB7CCFE1-29A6-6F17-8D4F-E205DF3120E7}"/>
          </ac:spMkLst>
        </pc:spChg>
        <pc:spChg chg="mod">
          <ac:chgData name="Hrithik Agrawal" userId="0f0c8ed0-ed17-4238-910d-074f5e910376" providerId="ADAL" clId="{53D7C279-B574-4251-A43E-87E284C86FF6}" dt="2026-02-18T08:53:37.806" v="402" actId="108"/>
          <ac:spMkLst>
            <pc:docMk/>
            <pc:sldMk cId="4136249514" sldId="840"/>
            <ac:spMk id="5" creationId="{79DB82C0-9061-1881-F113-8FAD42646A33}"/>
          </ac:spMkLst>
        </pc:spChg>
        <pc:spChg chg="mod">
          <ac:chgData name="Hrithik Agrawal" userId="0f0c8ed0-ed17-4238-910d-074f5e910376" providerId="ADAL" clId="{53D7C279-B574-4251-A43E-87E284C86FF6}" dt="2026-02-18T08:53:33.956" v="401" actId="207"/>
          <ac:spMkLst>
            <pc:docMk/>
            <pc:sldMk cId="4136249514" sldId="840"/>
            <ac:spMk id="6" creationId="{1F212847-DE32-2FA5-7C5A-7FC4008654E9}"/>
          </ac:spMkLst>
        </pc:spChg>
        <pc:picChg chg="add mod">
          <ac:chgData name="Hrithik Agrawal" userId="0f0c8ed0-ed17-4238-910d-074f5e910376" providerId="ADAL" clId="{53D7C279-B574-4251-A43E-87E284C86FF6}" dt="2026-02-18T08:55:32.812" v="409" actId="1036"/>
          <ac:picMkLst>
            <pc:docMk/>
            <pc:sldMk cId="4136249514" sldId="840"/>
            <ac:picMk id="13" creationId="{12BAF07B-75A3-C26A-A834-CA29068B52B1}"/>
          </ac:picMkLst>
        </pc:picChg>
      </pc:sldChg>
      <pc:sldChg chg="del">
        <pc:chgData name="Hrithik Agrawal" userId="0f0c8ed0-ed17-4238-910d-074f5e910376" providerId="ADAL" clId="{53D7C279-B574-4251-A43E-87E284C86FF6}" dt="2026-02-18T08:57:17.408" v="410" actId="47"/>
        <pc:sldMkLst>
          <pc:docMk/>
          <pc:sldMk cId="3440654404" sldId="841"/>
        </pc:sldMkLst>
      </pc:sldChg>
      <pc:sldChg chg="modSp">
        <pc:chgData name="Hrithik Agrawal" userId="0f0c8ed0-ed17-4238-910d-074f5e910376" providerId="ADAL" clId="{53D7C279-B574-4251-A43E-87E284C86FF6}" dt="2026-02-18T08:44:18.261" v="61" actId="2085"/>
        <pc:sldMkLst>
          <pc:docMk/>
          <pc:sldMk cId="3714729101" sldId="846"/>
        </pc:sldMkLst>
        <pc:graphicFrameChg chg="mod">
          <ac:chgData name="Hrithik Agrawal" userId="0f0c8ed0-ed17-4238-910d-074f5e910376" providerId="ADAL" clId="{53D7C279-B574-4251-A43E-87E284C86FF6}" dt="2026-02-18T08:44:18.261" v="61" actId="2085"/>
          <ac:graphicFrameMkLst>
            <pc:docMk/>
            <pc:sldMk cId="3714729101" sldId="846"/>
            <ac:graphicFrameMk id="5" creationId="{A962C606-9F34-99A5-8BA9-82EA31730C6E}"/>
          </ac:graphicFrameMkLst>
        </pc:graphicFrameChg>
      </pc:sldChg>
      <pc:sldChg chg="modSp mod">
        <pc:chgData name="Hrithik Agrawal" userId="0f0c8ed0-ed17-4238-910d-074f5e910376" providerId="ADAL" clId="{53D7C279-B574-4251-A43E-87E284C86FF6}" dt="2026-02-18T08:45:33.877" v="66" actId="20577"/>
        <pc:sldMkLst>
          <pc:docMk/>
          <pc:sldMk cId="1556671050" sldId="847"/>
        </pc:sldMkLst>
        <pc:graphicFrameChg chg="modGraphic">
          <ac:chgData name="Hrithik Agrawal" userId="0f0c8ed0-ed17-4238-910d-074f5e910376" providerId="ADAL" clId="{53D7C279-B574-4251-A43E-87E284C86FF6}" dt="2026-02-18T08:45:33.877" v="66" actId="20577"/>
          <ac:graphicFrameMkLst>
            <pc:docMk/>
            <pc:sldMk cId="1556671050" sldId="847"/>
            <ac:graphicFrameMk id="5" creationId="{0D65B40E-B6BD-644E-669C-DB508CE71E72}"/>
          </ac:graphicFrameMkLst>
        </pc:graphicFrameChg>
      </pc:sldChg>
      <pc:sldChg chg="modSp mod">
        <pc:chgData name="Hrithik Agrawal" userId="0f0c8ed0-ed17-4238-910d-074f5e910376" providerId="ADAL" clId="{53D7C279-B574-4251-A43E-87E284C86FF6}" dt="2026-02-18T08:57:26.224" v="411" actId="1076"/>
        <pc:sldMkLst>
          <pc:docMk/>
          <pc:sldMk cId="2821134759" sldId="851"/>
        </pc:sldMkLst>
        <pc:spChg chg="mod">
          <ac:chgData name="Hrithik Agrawal" userId="0f0c8ed0-ed17-4238-910d-074f5e910376" providerId="ADAL" clId="{53D7C279-B574-4251-A43E-87E284C86FF6}" dt="2026-02-18T08:57:26.224" v="411" actId="1076"/>
          <ac:spMkLst>
            <pc:docMk/>
            <pc:sldMk cId="2821134759" sldId="851"/>
            <ac:spMk id="2" creationId="{F083ED47-D2B5-AA39-69EB-C64B65D527A7}"/>
          </ac:spMkLst>
        </pc:spChg>
      </pc:sldChg>
      <pc:sldChg chg="modSp mod">
        <pc:chgData name="Hrithik Agrawal" userId="0f0c8ed0-ed17-4238-910d-074f5e910376" providerId="ADAL" clId="{53D7C279-B574-4251-A43E-87E284C86FF6}" dt="2026-02-18T08:58:43.438" v="431" actId="20577"/>
        <pc:sldMkLst>
          <pc:docMk/>
          <pc:sldMk cId="3520365146" sldId="852"/>
        </pc:sldMkLst>
        <pc:graphicFrameChg chg="modGraphic">
          <ac:chgData name="Hrithik Agrawal" userId="0f0c8ed0-ed17-4238-910d-074f5e910376" providerId="ADAL" clId="{53D7C279-B574-4251-A43E-87E284C86FF6}" dt="2026-02-18T08:58:43.438" v="431" actId="20577"/>
          <ac:graphicFrameMkLst>
            <pc:docMk/>
            <pc:sldMk cId="3520365146" sldId="852"/>
            <ac:graphicFrameMk id="5" creationId="{34F8A53E-DAB1-51DD-1001-284770667AA1}"/>
          </ac:graphicFrameMkLst>
        </pc:graphicFrameChg>
      </pc:sldChg>
      <pc:sldChg chg="modSp">
        <pc:chgData name="Hrithik Agrawal" userId="0f0c8ed0-ed17-4238-910d-074f5e910376" providerId="ADAL" clId="{53D7C279-B574-4251-A43E-87E284C86FF6}" dt="2026-02-18T08:45:22.222" v="62"/>
        <pc:sldMkLst>
          <pc:docMk/>
          <pc:sldMk cId="2057890500" sldId="856"/>
        </pc:sldMkLst>
        <pc:graphicFrameChg chg="mod">
          <ac:chgData name="Hrithik Agrawal" userId="0f0c8ed0-ed17-4238-910d-074f5e910376" providerId="ADAL" clId="{53D7C279-B574-4251-A43E-87E284C86FF6}" dt="2026-02-18T08:45:22.222" v="62"/>
          <ac:graphicFrameMkLst>
            <pc:docMk/>
            <pc:sldMk cId="2057890500" sldId="856"/>
            <ac:graphicFrameMk id="5" creationId="{A962C606-9F34-99A5-8BA9-82EA31730C6E}"/>
          </ac:graphicFrameMkLst>
        </pc:graphicFrameChg>
      </pc:sldChg>
      <pc:sldChg chg="addSp modSp mod">
        <pc:chgData name="Hrithik Agrawal" userId="0f0c8ed0-ed17-4238-910d-074f5e910376" providerId="ADAL" clId="{53D7C279-B574-4251-A43E-87E284C86FF6}" dt="2026-02-18T08:42:19.359" v="29" actId="1076"/>
        <pc:sldMkLst>
          <pc:docMk/>
          <pc:sldMk cId="3072093946" sldId="859"/>
        </pc:sldMkLst>
        <pc:spChg chg="add mod">
          <ac:chgData name="Hrithik Agrawal" userId="0f0c8ed0-ed17-4238-910d-074f5e910376" providerId="ADAL" clId="{53D7C279-B574-4251-A43E-87E284C86FF6}" dt="2026-02-18T08:42:09.145" v="27" actId="207"/>
          <ac:spMkLst>
            <pc:docMk/>
            <pc:sldMk cId="3072093946" sldId="859"/>
            <ac:spMk id="3" creationId="{EC5205EF-122B-5C04-B8C4-F3FEE63CC6A6}"/>
          </ac:spMkLst>
        </pc:spChg>
        <pc:spChg chg="add mod">
          <ac:chgData name="Hrithik Agrawal" userId="0f0c8ed0-ed17-4238-910d-074f5e910376" providerId="ADAL" clId="{53D7C279-B574-4251-A43E-87E284C86FF6}" dt="2026-02-18T08:42:19.359" v="29" actId="1076"/>
          <ac:spMkLst>
            <pc:docMk/>
            <pc:sldMk cId="3072093946" sldId="859"/>
            <ac:spMk id="8" creationId="{FD19D791-FFCA-3EC6-1413-007BBD1F8DA8}"/>
          </ac:spMkLst>
        </pc:spChg>
      </pc:sldChg>
      <pc:sldChg chg="addSp delSp modSp add del mod">
        <pc:chgData name="Hrithik Agrawal" userId="0f0c8ed0-ed17-4238-910d-074f5e910376" providerId="ADAL" clId="{53D7C279-B574-4251-A43E-87E284C86FF6}" dt="2026-02-18T08:50:32.807" v="142" actId="47"/>
        <pc:sldMkLst>
          <pc:docMk/>
          <pc:sldMk cId="3758494339" sldId="862"/>
        </pc:sldMkLst>
        <pc:spChg chg="del">
          <ac:chgData name="Hrithik Agrawal" userId="0f0c8ed0-ed17-4238-910d-074f5e910376" providerId="ADAL" clId="{53D7C279-B574-4251-A43E-87E284C86FF6}" dt="2026-02-18T08:50:04.210" v="119" actId="478"/>
          <ac:spMkLst>
            <pc:docMk/>
            <pc:sldMk cId="3758494339" sldId="862"/>
            <ac:spMk id="4" creationId="{3E063EB1-E4A9-AF56-1D98-892EECB8130C}"/>
          </ac:spMkLst>
        </pc:spChg>
        <pc:spChg chg="del mod">
          <ac:chgData name="Hrithik Agrawal" userId="0f0c8ed0-ed17-4238-910d-074f5e910376" providerId="ADAL" clId="{53D7C279-B574-4251-A43E-87E284C86FF6}" dt="2026-02-18T08:50:15.253" v="123" actId="478"/>
          <ac:spMkLst>
            <pc:docMk/>
            <pc:sldMk cId="3758494339" sldId="862"/>
            <ac:spMk id="11" creationId="{79DA6873-D095-1BD7-4510-C4756C99ADBE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23" creationId="{FA0DBF73-545C-2476-E2FB-4C7E9969DF8C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24" creationId="{990C2204-3CE0-40EF-828F-718053D762A5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27" creationId="{2185DC01-49EB-11AA-61FF-9D2456DFE534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28" creationId="{A7E3DC4B-6D10-4BA6-16BF-80FAF64B7672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30" creationId="{5CB9416F-577D-80AF-45E4-91DBA8C8FF4F}"/>
          </ac:spMkLst>
        </pc:spChg>
        <pc:spChg chg="mod">
          <ac:chgData name="Hrithik Agrawal" userId="0f0c8ed0-ed17-4238-910d-074f5e910376" providerId="ADAL" clId="{53D7C279-B574-4251-A43E-87E284C86FF6}" dt="2026-02-18T08:49:37.766" v="117" actId="1076"/>
          <ac:spMkLst>
            <pc:docMk/>
            <pc:sldMk cId="3758494339" sldId="862"/>
            <ac:spMk id="32" creationId="{99659D34-F411-4854-3785-5AC10E3738D1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35" creationId="{37863038-7B0C-0061-5041-EFFFA67B91A3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36" creationId="{CC0E609C-4CCA-2A6A-BC05-03684F4A94A9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39" creationId="{40495E7A-4715-3705-B225-1C787E692A91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40" creationId="{10A26312-0894-82C6-05ED-D66FBAA993F4}"/>
          </ac:spMkLst>
        </pc:spChg>
        <pc:spChg chg="add mod">
          <ac:chgData name="Hrithik Agrawal" userId="0f0c8ed0-ed17-4238-910d-074f5e910376" providerId="ADAL" clId="{53D7C279-B574-4251-A43E-87E284C86FF6}" dt="2026-02-18T08:49:28.046" v="116"/>
          <ac:spMkLst>
            <pc:docMk/>
            <pc:sldMk cId="3758494339" sldId="862"/>
            <ac:spMk id="41" creationId="{4597DD66-D8D9-BB94-8D35-A12955E8035C}"/>
          </ac:spMkLst>
        </pc:spChg>
        <pc:grpChg chg="del">
          <ac:chgData name="Hrithik Agrawal" userId="0f0c8ed0-ed17-4238-910d-074f5e910376" providerId="ADAL" clId="{53D7C279-B574-4251-A43E-87E284C86FF6}" dt="2026-02-18T08:50:04.210" v="119" actId="478"/>
          <ac:grpSpMkLst>
            <pc:docMk/>
            <pc:sldMk cId="3758494339" sldId="862"/>
            <ac:grpSpMk id="9" creationId="{68142046-DF7F-B6A1-84B0-94D5619498A0}"/>
          </ac:grpSpMkLst>
        </pc:grpChg>
        <pc:grpChg chg="del">
          <ac:chgData name="Hrithik Agrawal" userId="0f0c8ed0-ed17-4238-910d-074f5e910376" providerId="ADAL" clId="{53D7C279-B574-4251-A43E-87E284C86FF6}" dt="2026-02-18T08:50:04.210" v="119" actId="478"/>
          <ac:grpSpMkLst>
            <pc:docMk/>
            <pc:sldMk cId="3758494339" sldId="862"/>
            <ac:grpSpMk id="10" creationId="{765AB51D-786B-38CE-C37A-845A7ABE34CE}"/>
          </ac:grpSpMkLst>
        </pc:grpChg>
        <pc:grpChg chg="del">
          <ac:chgData name="Hrithik Agrawal" userId="0f0c8ed0-ed17-4238-910d-074f5e910376" providerId="ADAL" clId="{53D7C279-B574-4251-A43E-87E284C86FF6}" dt="2026-02-18T08:50:04.210" v="119" actId="478"/>
          <ac:grpSpMkLst>
            <pc:docMk/>
            <pc:sldMk cId="3758494339" sldId="862"/>
            <ac:grpSpMk id="12" creationId="{72AF54BE-4076-2DD8-B579-9D517C273331}"/>
          </ac:grpSpMkLst>
        </pc:grpChg>
        <pc:grpChg chg="del">
          <ac:chgData name="Hrithik Agrawal" userId="0f0c8ed0-ed17-4238-910d-074f5e910376" providerId="ADAL" clId="{53D7C279-B574-4251-A43E-87E284C86FF6}" dt="2026-02-18T08:50:04.210" v="119" actId="478"/>
          <ac:grpSpMkLst>
            <pc:docMk/>
            <pc:sldMk cId="3758494339" sldId="862"/>
            <ac:grpSpMk id="13" creationId="{6FD929CA-C03E-DE41-1B72-9B05C3BFBCEC}"/>
          </ac:grpSpMkLst>
        </pc:grpChg>
        <pc:grpChg chg="del">
          <ac:chgData name="Hrithik Agrawal" userId="0f0c8ed0-ed17-4238-910d-074f5e910376" providerId="ADAL" clId="{53D7C279-B574-4251-A43E-87E284C86FF6}" dt="2026-02-18T08:50:04.210" v="119" actId="478"/>
          <ac:grpSpMkLst>
            <pc:docMk/>
            <pc:sldMk cId="3758494339" sldId="862"/>
            <ac:grpSpMk id="15" creationId="{2E778550-9D59-777C-6CE1-C757A5912C0C}"/>
          </ac:grpSpMkLst>
        </pc:grpChg>
        <pc:grpChg chg="del">
          <ac:chgData name="Hrithik Agrawal" userId="0f0c8ed0-ed17-4238-910d-074f5e910376" providerId="ADAL" clId="{53D7C279-B574-4251-A43E-87E284C86FF6}" dt="2026-02-18T08:50:09.467" v="121" actId="478"/>
          <ac:grpSpMkLst>
            <pc:docMk/>
            <pc:sldMk cId="3758494339" sldId="862"/>
            <ac:grpSpMk id="16" creationId="{F334C0EE-E94A-858E-92C3-83373F6A50A3}"/>
          </ac:grpSpMkLst>
        </pc:grpChg>
        <pc:grpChg chg="del">
          <ac:chgData name="Hrithik Agrawal" userId="0f0c8ed0-ed17-4238-910d-074f5e910376" providerId="ADAL" clId="{53D7C279-B574-4251-A43E-87E284C86FF6}" dt="2026-02-18T08:50:04.210" v="119" actId="478"/>
          <ac:grpSpMkLst>
            <pc:docMk/>
            <pc:sldMk cId="3758494339" sldId="862"/>
            <ac:grpSpMk id="17" creationId="{D5E9B259-805B-6F3B-926D-08C5F2D9A4F6}"/>
          </ac:grpSpMkLst>
        </pc:grpChg>
        <pc:grpChg chg="del">
          <ac:chgData name="Hrithik Agrawal" userId="0f0c8ed0-ed17-4238-910d-074f5e910376" providerId="ADAL" clId="{53D7C279-B574-4251-A43E-87E284C86FF6}" dt="2026-02-18T08:50:09.467" v="121" actId="478"/>
          <ac:grpSpMkLst>
            <pc:docMk/>
            <pc:sldMk cId="3758494339" sldId="862"/>
            <ac:grpSpMk id="18" creationId="{A26EAB6A-56CF-EEE1-510E-F1118FA5BD82}"/>
          </ac:grpSpMkLst>
        </pc:grpChg>
        <pc:grpChg chg="del mod">
          <ac:chgData name="Hrithik Agrawal" userId="0f0c8ed0-ed17-4238-910d-074f5e910376" providerId="ADAL" clId="{53D7C279-B574-4251-A43E-87E284C86FF6}" dt="2026-02-18T08:50:09.467" v="121" actId="478"/>
          <ac:grpSpMkLst>
            <pc:docMk/>
            <pc:sldMk cId="3758494339" sldId="862"/>
            <ac:grpSpMk id="19" creationId="{76E47DAD-3F27-8531-9070-73126F3263CC}"/>
          </ac:grpSpMkLst>
        </pc:grpChg>
        <pc:grpChg chg="del">
          <ac:chgData name="Hrithik Agrawal" userId="0f0c8ed0-ed17-4238-910d-074f5e910376" providerId="ADAL" clId="{53D7C279-B574-4251-A43E-87E284C86FF6}" dt="2026-02-18T08:50:09.467" v="121" actId="478"/>
          <ac:grpSpMkLst>
            <pc:docMk/>
            <pc:sldMk cId="3758494339" sldId="862"/>
            <ac:grpSpMk id="20" creationId="{3A387776-87CC-9A11-5E1B-14716287732E}"/>
          </ac:grpSpMkLst>
        </pc:grpChg>
        <pc:grpChg chg="del">
          <ac:chgData name="Hrithik Agrawal" userId="0f0c8ed0-ed17-4238-910d-074f5e910376" providerId="ADAL" clId="{53D7C279-B574-4251-A43E-87E284C86FF6}" dt="2026-02-18T08:50:04.210" v="119" actId="478"/>
          <ac:grpSpMkLst>
            <pc:docMk/>
            <pc:sldMk cId="3758494339" sldId="862"/>
            <ac:grpSpMk id="21" creationId="{902B3019-0985-FFA3-EF05-5CB5A38640DE}"/>
          </ac:grpSpMkLst>
        </pc:grpChg>
        <pc:graphicFrameChg chg="del">
          <ac:chgData name="Hrithik Agrawal" userId="0f0c8ed0-ed17-4238-910d-074f5e910376" providerId="ADAL" clId="{53D7C279-B574-4251-A43E-87E284C86FF6}" dt="2026-02-18T08:49:27.608" v="115" actId="478"/>
          <ac:graphicFrameMkLst>
            <pc:docMk/>
            <pc:sldMk cId="3758494339" sldId="862"/>
            <ac:graphicFrameMk id="14" creationId="{98866DDE-B12B-A966-64D3-A97012C271F4}"/>
          </ac:graphicFrameMkLst>
        </pc:graphicFrameChg>
      </pc:sldChg>
      <pc:sldChg chg="addSp delSp modSp new del mod setBg">
        <pc:chgData name="Hrithik Agrawal" userId="0f0c8ed0-ed17-4238-910d-074f5e910376" providerId="ADAL" clId="{53D7C279-B574-4251-A43E-87E284C86FF6}" dt="2026-02-18T08:53:10.832" v="399" actId="47"/>
        <pc:sldMkLst>
          <pc:docMk/>
          <pc:sldMk cId="1956582243" sldId="863"/>
        </pc:sldMkLst>
        <pc:spChg chg="mod">
          <ac:chgData name="Hrithik Agrawal" userId="0f0c8ed0-ed17-4238-910d-074f5e910376" providerId="ADAL" clId="{53D7C279-B574-4251-A43E-87E284C86FF6}" dt="2026-02-18T08:52:49.964" v="395" actId="26606"/>
          <ac:spMkLst>
            <pc:docMk/>
            <pc:sldMk cId="1956582243" sldId="863"/>
            <ac:spMk id="2" creationId="{62843754-D1B6-E8CA-DC1E-CA368BACBBD8}"/>
          </ac:spMkLst>
        </pc:spChg>
        <pc:spChg chg="del mod">
          <ac:chgData name="Hrithik Agrawal" userId="0f0c8ed0-ed17-4238-910d-074f5e910376" providerId="ADAL" clId="{53D7C279-B574-4251-A43E-87E284C86FF6}" dt="2026-02-18T08:52:49.985" v="396" actId="26606"/>
          <ac:spMkLst>
            <pc:docMk/>
            <pc:sldMk cId="1956582243" sldId="863"/>
            <ac:spMk id="3" creationId="{2D18E931-CFFC-537D-8A34-F63285B7FDF4}"/>
          </ac:spMkLst>
        </pc:spChg>
        <pc:spChg chg="add del">
          <ac:chgData name="Hrithik Agrawal" userId="0f0c8ed0-ed17-4238-910d-074f5e910376" providerId="ADAL" clId="{53D7C279-B574-4251-A43E-87E284C86FF6}" dt="2026-02-18T08:52:49.964" v="395" actId="26606"/>
          <ac:spMkLst>
            <pc:docMk/>
            <pc:sldMk cId="1956582243" sldId="863"/>
            <ac:spMk id="10" creationId="{59A309A7-1751-4ABE-A3C1-EEC40366AD89}"/>
          </ac:spMkLst>
        </pc:spChg>
        <pc:spChg chg="add del">
          <ac:chgData name="Hrithik Agrawal" userId="0f0c8ed0-ed17-4238-910d-074f5e910376" providerId="ADAL" clId="{53D7C279-B574-4251-A43E-87E284C86FF6}" dt="2026-02-18T08:52:49.964" v="395" actId="26606"/>
          <ac:spMkLst>
            <pc:docMk/>
            <pc:sldMk cId="1956582243" sldId="863"/>
            <ac:spMk id="12" creationId="{967D8EB6-EAE1-4F9C-B398-83321E287204}"/>
          </ac:spMkLst>
        </pc:spChg>
        <pc:graphicFrameChg chg="add">
          <ac:chgData name="Hrithik Agrawal" userId="0f0c8ed0-ed17-4238-910d-074f5e910376" providerId="ADAL" clId="{53D7C279-B574-4251-A43E-87E284C86FF6}" dt="2026-02-18T08:52:49.985" v="396" actId="26606"/>
          <ac:graphicFrameMkLst>
            <pc:docMk/>
            <pc:sldMk cId="1956582243" sldId="863"/>
            <ac:graphicFrameMk id="5" creationId="{60560608-BA97-E261-38E7-7A3767E8AD69}"/>
          </ac:graphicFrameMkLst>
        </pc:graphicFrameChg>
        <pc:picChg chg="add del">
          <ac:chgData name="Hrithik Agrawal" userId="0f0c8ed0-ed17-4238-910d-074f5e910376" providerId="ADAL" clId="{53D7C279-B574-4251-A43E-87E284C86FF6}" dt="2026-02-18T08:52:49.964" v="395" actId="26606"/>
          <ac:picMkLst>
            <pc:docMk/>
            <pc:sldMk cId="1956582243" sldId="863"/>
            <ac:picMk id="7" creationId="{836DBC02-A684-392E-F968-D46450C7D4A7}"/>
          </ac:picMkLst>
        </pc:picChg>
      </pc:sldChg>
    </pc:docChg>
  </pc:docChgLst>
  <pc:docChgLst>
    <pc:chgData name="Anchal Sahu" userId="cdfb002c-7003-4868-bea3-78773234fcca" providerId="ADAL" clId="{B20BD2E4-1B99-4E71-B628-622B32DF4EA1}"/>
    <pc:docChg chg="modSld sldOrd">
      <pc:chgData name="Anchal Sahu" userId="cdfb002c-7003-4868-bea3-78773234fcca" providerId="ADAL" clId="{B20BD2E4-1B99-4E71-B628-622B32DF4EA1}" dt="2026-01-27T08:26:27.468" v="2"/>
      <pc:docMkLst>
        <pc:docMk/>
      </pc:docMkLst>
      <pc:sldChg chg="ord">
        <pc:chgData name="Anchal Sahu" userId="cdfb002c-7003-4868-bea3-78773234fcca" providerId="ADAL" clId="{B20BD2E4-1B99-4E71-B628-622B32DF4EA1}" dt="2026-01-27T08:26:27.468" v="2"/>
        <pc:sldMkLst>
          <pc:docMk/>
          <pc:sldMk cId="588232517" sldId="838"/>
        </pc:sldMkLst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svg"/><Relationship Id="rId1" Type="http://schemas.openxmlformats.org/officeDocument/2006/relationships/image" Target="../media/image8.png"/><Relationship Id="rId4" Type="http://schemas.openxmlformats.org/officeDocument/2006/relationships/image" Target="../media/image15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9.svg"/><Relationship Id="rId1" Type="http://schemas.openxmlformats.org/officeDocument/2006/relationships/image" Target="../media/image10.png"/><Relationship Id="rId6" Type="http://schemas.openxmlformats.org/officeDocument/2006/relationships/image" Target="../media/image23.svg"/><Relationship Id="rId5" Type="http://schemas.openxmlformats.org/officeDocument/2006/relationships/image" Target="../media/image12.png"/><Relationship Id="rId4" Type="http://schemas.openxmlformats.org/officeDocument/2006/relationships/image" Target="../media/image21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9.svg"/><Relationship Id="rId1" Type="http://schemas.openxmlformats.org/officeDocument/2006/relationships/image" Target="../media/image10.png"/><Relationship Id="rId6" Type="http://schemas.openxmlformats.org/officeDocument/2006/relationships/image" Target="../media/image27.svg"/><Relationship Id="rId5" Type="http://schemas.openxmlformats.org/officeDocument/2006/relationships/image" Target="../media/image14.png"/><Relationship Id="rId10" Type="http://schemas.openxmlformats.org/officeDocument/2006/relationships/image" Target="../media/image28.svg"/><Relationship Id="rId4" Type="http://schemas.openxmlformats.org/officeDocument/2006/relationships/image" Target="../media/image21.svg"/><Relationship Id="rId9" Type="http://schemas.openxmlformats.org/officeDocument/2006/relationships/image" Target="../media/image13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svg"/><Relationship Id="rId1" Type="http://schemas.openxmlformats.org/officeDocument/2006/relationships/image" Target="../media/image11.png"/><Relationship Id="rId6" Type="http://schemas.openxmlformats.org/officeDocument/2006/relationships/image" Target="../media/image30.svg"/><Relationship Id="rId5" Type="http://schemas.openxmlformats.org/officeDocument/2006/relationships/image" Target="../media/image15.png"/><Relationship Id="rId4" Type="http://schemas.openxmlformats.org/officeDocument/2006/relationships/image" Target="../media/image1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.svg"/><Relationship Id="rId1" Type="http://schemas.openxmlformats.org/officeDocument/2006/relationships/image" Target="../media/image121.png"/><Relationship Id="rId4" Type="http://schemas.openxmlformats.org/officeDocument/2006/relationships/image" Target="../media/image15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1.png"/><Relationship Id="rId6" Type="http://schemas.openxmlformats.org/officeDocument/2006/relationships/image" Target="../media/image23.svg"/><Relationship Id="rId5" Type="http://schemas.openxmlformats.org/officeDocument/2006/relationships/image" Target="../media/image221.png"/><Relationship Id="rId4" Type="http://schemas.openxmlformats.org/officeDocument/2006/relationships/image" Target="../media/image21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0.png"/><Relationship Id="rId7" Type="http://schemas.openxmlformats.org/officeDocument/2006/relationships/image" Target="../media/image221.png"/><Relationship Id="rId2" Type="http://schemas.openxmlformats.org/officeDocument/2006/relationships/image" Target="../media/image19.svg"/><Relationship Id="rId1" Type="http://schemas.openxmlformats.org/officeDocument/2006/relationships/image" Target="../media/image181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28.svg"/><Relationship Id="rId4" Type="http://schemas.openxmlformats.org/officeDocument/2006/relationships/image" Target="../media/image21.svg"/><Relationship Id="rId9" Type="http://schemas.openxmlformats.org/officeDocument/2006/relationships/image" Target="../media/image24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5705AD-2FD2-486C-B2E4-DEB62FDF7A1C}" type="doc">
      <dgm:prSet loTypeId="urn:microsoft.com/office/officeart/2005/8/layout/radial5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A2877AD-800B-4E85-92DD-AD16935FDB95}">
      <dgm:prSet phldrT="[Text]" custT="1"/>
      <dgm:spPr>
        <a:solidFill>
          <a:srgbClr val="226CF5"/>
        </a:solidFill>
      </dgm:spPr>
      <dgm:t>
        <a:bodyPr/>
        <a:lstStyle/>
        <a:p>
          <a:r>
            <a:rPr lang="en-US" sz="1400" b="0">
              <a:latin typeface="AvantGarde LT Book" panose="02000803030000020004" pitchFamily="2" charset="0"/>
            </a:rPr>
            <a:t>Why Australia</a:t>
          </a:r>
          <a:endParaRPr lang="en-IN" sz="1400" b="0">
            <a:latin typeface="AvantGarde LT Book" panose="02000803030000020004" pitchFamily="2" charset="0"/>
          </a:endParaRPr>
        </a:p>
      </dgm:t>
    </dgm:pt>
    <dgm:pt modelId="{1E6732F2-4E98-4CC4-8C49-97DEEC913614}" type="parTrans" cxnId="{0F4152E6-F8BB-4D03-86BF-60C079C261EA}">
      <dgm:prSet/>
      <dgm:spPr/>
      <dgm:t>
        <a:bodyPr/>
        <a:lstStyle/>
        <a:p>
          <a:endParaRPr lang="en-IN" b="1"/>
        </a:p>
      </dgm:t>
    </dgm:pt>
    <dgm:pt modelId="{FBB962D2-73CF-4042-AC25-16B5BFF2E7E6}" type="sibTrans" cxnId="{0F4152E6-F8BB-4D03-86BF-60C079C261EA}">
      <dgm:prSet/>
      <dgm:spPr/>
      <dgm:t>
        <a:bodyPr/>
        <a:lstStyle/>
        <a:p>
          <a:endParaRPr lang="en-IN" b="1"/>
        </a:p>
      </dgm:t>
    </dgm:pt>
    <dgm:pt modelId="{17BCB1EE-B0E2-40D9-A3D2-AEBF1C7875F2}">
      <dgm:prSet phldrT="[Text]" custT="1"/>
      <dgm:spPr>
        <a:solidFill>
          <a:srgbClr val="226CF5"/>
        </a:solidFill>
      </dgm:spPr>
      <dgm:t>
        <a:bodyPr/>
        <a:lstStyle/>
        <a:p>
          <a:r>
            <a:rPr lang="en-US" altLang="en-US" sz="1600" b="0">
              <a:latin typeface="AvantGarde LT Book" panose="02000803030000020004" pitchFamily="2" charset="0"/>
            </a:rPr>
            <a:t>Superior International Rankings</a:t>
          </a:r>
        </a:p>
      </dgm:t>
    </dgm:pt>
    <dgm:pt modelId="{A404AEEC-07C0-4ED4-9839-3BCC9AEE3B1F}" type="sibTrans" cxnId="{C3086043-4704-456D-9467-1744A0008013}">
      <dgm:prSet/>
      <dgm:spPr/>
      <dgm:t>
        <a:bodyPr/>
        <a:lstStyle/>
        <a:p>
          <a:endParaRPr lang="en-IN" b="1"/>
        </a:p>
      </dgm:t>
    </dgm:pt>
    <dgm:pt modelId="{E001F94A-4F64-4664-94C1-D0276D4FAC9D}" type="parTrans" cxnId="{C3086043-4704-456D-9467-1744A0008013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1927D794-2095-4EEF-AE5D-883CDB7EF728}">
      <dgm:prSet phldrT="[Text]" custT="1"/>
      <dgm:spPr>
        <a:solidFill>
          <a:srgbClr val="226CF5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altLang="en-US" sz="1600" b="0">
              <a:latin typeface="AvantGarde LT Book" panose="02000803030000020004" pitchFamily="2" charset="0"/>
            </a:rPr>
            <a:t>Part-Time Job Opportunities</a:t>
          </a:r>
          <a:endParaRPr lang="en-IN" sz="1600" b="0">
            <a:latin typeface="AvantGarde LT Book" panose="02000803030000020004" pitchFamily="2" charset="0"/>
          </a:endParaRPr>
        </a:p>
      </dgm:t>
    </dgm:pt>
    <dgm:pt modelId="{E91A62D4-6B61-4D6D-90B4-5EAD16DB5AD6}" type="sibTrans" cxnId="{EA31FE44-20EF-4063-BF2A-FADE524282CE}">
      <dgm:prSet/>
      <dgm:spPr/>
      <dgm:t>
        <a:bodyPr/>
        <a:lstStyle/>
        <a:p>
          <a:endParaRPr lang="en-IN" b="1"/>
        </a:p>
      </dgm:t>
    </dgm:pt>
    <dgm:pt modelId="{2FD44F58-DE0A-448D-8DC4-3AC7976D079F}" type="parTrans" cxnId="{EA31FE44-20EF-4063-BF2A-FADE524282CE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6A2AB45B-4AB5-4453-86A4-940079D7A5B5}">
      <dgm:prSet phldrT="[Text]" custT="1"/>
      <dgm:spPr>
        <a:solidFill>
          <a:srgbClr val="226CF5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altLang="en-US" sz="1600" b="0">
              <a:latin typeface="AvantGarde LT Book" panose="02000803030000020004" pitchFamily="2" charset="0"/>
            </a:rPr>
            <a:t>Post-Study Work Visa up to 5 years</a:t>
          </a:r>
          <a:endParaRPr lang="en-IN" sz="1600" b="0">
            <a:latin typeface="AvantGarde LT Book" panose="02000803030000020004" pitchFamily="2" charset="0"/>
          </a:endParaRPr>
        </a:p>
      </dgm:t>
    </dgm:pt>
    <dgm:pt modelId="{27FFCAFE-B61F-4061-B5FA-8A7052462212}" type="sibTrans" cxnId="{F7FBA709-0CB6-4749-A9C2-C68C5CF3AAB2}">
      <dgm:prSet/>
      <dgm:spPr/>
      <dgm:t>
        <a:bodyPr/>
        <a:lstStyle/>
        <a:p>
          <a:endParaRPr lang="en-IN" b="1"/>
        </a:p>
      </dgm:t>
    </dgm:pt>
    <dgm:pt modelId="{C8C6E99B-7EEF-4E6D-B38C-E294568D9ED0}" type="parTrans" cxnId="{F7FBA709-0CB6-4749-A9C2-C68C5CF3AAB2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71D842AC-15E1-40C7-968E-F77B64B92D40}">
      <dgm:prSet phldrT="[Text]" custT="1"/>
      <dgm:spPr>
        <a:solidFill>
          <a:srgbClr val="226CF5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altLang="en-US" sz="1600">
              <a:latin typeface="Calibri"/>
              <a:cs typeface="Arial"/>
            </a:rPr>
            <a:t>Opportunity for PR</a:t>
          </a:r>
          <a:endParaRPr lang="en-IN" sz="1500" b="1">
            <a:latin typeface="AvantGarde LT Book" panose="02000803030000020004" pitchFamily="2" charset="0"/>
          </a:endParaRPr>
        </a:p>
      </dgm:t>
    </dgm:pt>
    <dgm:pt modelId="{D0C5C16C-9E4D-40FF-A354-982866E933E4}" type="sibTrans" cxnId="{68AD7AB7-DE3E-4478-99A9-39BA3C502930}">
      <dgm:prSet/>
      <dgm:spPr/>
      <dgm:t>
        <a:bodyPr/>
        <a:lstStyle/>
        <a:p>
          <a:endParaRPr lang="en-IN" b="1"/>
        </a:p>
      </dgm:t>
    </dgm:pt>
    <dgm:pt modelId="{2872D6DE-B210-40C1-BD76-45686D55CBF1}" type="parTrans" cxnId="{68AD7AB7-DE3E-4478-99A9-39BA3C502930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F082FBE1-740F-40E6-B797-639159D31018}">
      <dgm:prSet phldrT="[Text]" custT="1"/>
      <dgm:spPr>
        <a:solidFill>
          <a:srgbClr val="226CF5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altLang="en-US" sz="1600" b="0">
              <a:latin typeface="AvantGarde LT Book" panose="02000803030000020004" pitchFamily="2" charset="0"/>
            </a:rPr>
            <a:t>Availability of Pathway Programs</a:t>
          </a:r>
          <a:endParaRPr lang="en-IN" sz="1600" b="0">
            <a:latin typeface="AvantGarde LT Book" panose="02000803030000020004" pitchFamily="2" charset="0"/>
          </a:endParaRPr>
        </a:p>
      </dgm:t>
    </dgm:pt>
    <dgm:pt modelId="{DB3AE2B4-76A1-4EFC-883B-4432C2FF9EFA}" type="sibTrans" cxnId="{4FFF8D28-4357-4A3F-BDA5-875D766C5B83}">
      <dgm:prSet/>
      <dgm:spPr/>
      <dgm:t>
        <a:bodyPr/>
        <a:lstStyle/>
        <a:p>
          <a:endParaRPr lang="en-IN" b="1"/>
        </a:p>
      </dgm:t>
    </dgm:pt>
    <dgm:pt modelId="{3E5D59E0-9247-47C9-82B1-66C5CDF609B8}" type="parTrans" cxnId="{4FFF8D28-4357-4A3F-BDA5-875D766C5B83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AFB39965-43A9-4B6F-94E0-83B081286962}">
      <dgm:prSet phldrT="[Text]" custT="1"/>
      <dgm:spPr>
        <a:solidFill>
          <a:srgbClr val="226CF5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sz="1600" b="0">
              <a:latin typeface="AvantGarde LT Book" panose="02000803030000020004" pitchFamily="2" charset="0"/>
            </a:rPr>
            <a:t>IELTS, PTE, TOEFL accepted</a:t>
          </a:r>
          <a:endParaRPr lang="en-IN" sz="1600" b="0">
            <a:latin typeface="AvantGarde LT Book" panose="02000803030000020004" pitchFamily="2" charset="0"/>
          </a:endParaRPr>
        </a:p>
      </dgm:t>
    </dgm:pt>
    <dgm:pt modelId="{96F4BBE3-EB4E-4EC5-BCCE-3032556D2751}" type="sibTrans" cxnId="{3D4D9389-84FB-4E03-B9D5-4EF1B3B2A8C9}">
      <dgm:prSet/>
      <dgm:spPr/>
      <dgm:t>
        <a:bodyPr/>
        <a:lstStyle/>
        <a:p>
          <a:endParaRPr lang="en-IN"/>
        </a:p>
      </dgm:t>
    </dgm:pt>
    <dgm:pt modelId="{CFBE1DBC-E22B-4334-B712-D740F2AEBF57}" type="parTrans" cxnId="{3D4D9389-84FB-4E03-B9D5-4EF1B3B2A8C9}">
      <dgm:prSet/>
      <dgm:spPr/>
      <dgm:t>
        <a:bodyPr/>
        <a:lstStyle/>
        <a:p>
          <a:endParaRPr lang="en-IN"/>
        </a:p>
      </dgm:t>
    </dgm:pt>
    <dgm:pt modelId="{8D66190E-FEDC-495E-B49F-3BE7217A65E4}" type="pres">
      <dgm:prSet presAssocID="{415705AD-2FD2-486C-B2E4-DEB62FDF7A1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3124DC-FB54-4E07-92ED-FD1960ECCCA9}" type="pres">
      <dgm:prSet presAssocID="{EA2877AD-800B-4E85-92DD-AD16935FDB95}" presName="centerShape" presStyleLbl="node0" presStyleIdx="0" presStyleCnt="1" custScaleX="117132" custScaleY="113255"/>
      <dgm:spPr/>
      <dgm:t>
        <a:bodyPr/>
        <a:lstStyle/>
        <a:p>
          <a:endParaRPr lang="en-US"/>
        </a:p>
      </dgm:t>
    </dgm:pt>
    <dgm:pt modelId="{80C41A26-5496-4EAC-89B7-07911CF85AD6}" type="pres">
      <dgm:prSet presAssocID="{E001F94A-4F64-4664-94C1-D0276D4FAC9D}" presName="parTrans" presStyleLbl="sibTrans2D1" presStyleIdx="0" presStyleCnt="6"/>
      <dgm:spPr/>
      <dgm:t>
        <a:bodyPr/>
        <a:lstStyle/>
        <a:p>
          <a:endParaRPr lang="en-US"/>
        </a:p>
      </dgm:t>
    </dgm:pt>
    <dgm:pt modelId="{AF1B4289-3650-4F79-A547-32D95ABBEF06}" type="pres">
      <dgm:prSet presAssocID="{E001F94A-4F64-4664-94C1-D0276D4FAC9D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921F29B7-B62D-4FE9-931A-F7CA618AB3AE}" type="pres">
      <dgm:prSet presAssocID="{17BCB1EE-B0E2-40D9-A3D2-AEBF1C7875F2}" presName="node" presStyleLbl="node1" presStyleIdx="0" presStyleCnt="6" custScaleX="1219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8CDEB3-CF10-4660-9B29-F764F4C4DFCC}" type="pres">
      <dgm:prSet presAssocID="{2FD44F58-DE0A-448D-8DC4-3AC7976D079F}" presName="parTrans" presStyleLbl="sibTrans2D1" presStyleIdx="1" presStyleCnt="6"/>
      <dgm:spPr/>
      <dgm:t>
        <a:bodyPr/>
        <a:lstStyle/>
        <a:p>
          <a:endParaRPr lang="en-US"/>
        </a:p>
      </dgm:t>
    </dgm:pt>
    <dgm:pt modelId="{A203C950-E3B2-4E66-994A-735B283914A4}" type="pres">
      <dgm:prSet presAssocID="{2FD44F58-DE0A-448D-8DC4-3AC7976D079F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409AA31A-90DD-4207-BB71-CDF538020BC0}" type="pres">
      <dgm:prSet presAssocID="{1927D794-2095-4EEF-AE5D-883CDB7EF728}" presName="node" presStyleLbl="node1" presStyleIdx="1" presStyleCnt="6" custScaleX="1431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956A20-56BD-4AAA-93B3-D7E02FAEBE55}" type="pres">
      <dgm:prSet presAssocID="{C8C6E99B-7EEF-4E6D-B38C-E294568D9ED0}" presName="parTrans" presStyleLbl="sibTrans2D1" presStyleIdx="2" presStyleCnt="6"/>
      <dgm:spPr/>
      <dgm:t>
        <a:bodyPr/>
        <a:lstStyle/>
        <a:p>
          <a:endParaRPr lang="en-US"/>
        </a:p>
      </dgm:t>
    </dgm:pt>
    <dgm:pt modelId="{C8590073-6373-4B7C-BECD-DEE9FA024177}" type="pres">
      <dgm:prSet presAssocID="{C8C6E99B-7EEF-4E6D-B38C-E294568D9ED0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1D9B6745-F294-4AD7-BC3D-D255CE319FCF}" type="pres">
      <dgm:prSet presAssocID="{6A2AB45B-4AB5-4453-86A4-940079D7A5B5}" presName="node" presStyleLbl="node1" presStyleIdx="2" presStyleCnt="6" custScaleX="129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1AEB23-F53C-49ED-A01C-9D898F2D6696}" type="pres">
      <dgm:prSet presAssocID="{2872D6DE-B210-40C1-BD76-45686D55CBF1}" presName="parTrans" presStyleLbl="sibTrans2D1" presStyleIdx="3" presStyleCnt="6"/>
      <dgm:spPr/>
      <dgm:t>
        <a:bodyPr/>
        <a:lstStyle/>
        <a:p>
          <a:endParaRPr lang="en-US"/>
        </a:p>
      </dgm:t>
    </dgm:pt>
    <dgm:pt modelId="{4315E669-6D40-4D5D-812E-D28E7387B1C5}" type="pres">
      <dgm:prSet presAssocID="{2872D6DE-B210-40C1-BD76-45686D55CBF1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DB4AEE6B-EB49-496C-B058-E7AC6AD8F449}" type="pres">
      <dgm:prSet presAssocID="{71D842AC-15E1-40C7-968E-F77B64B92D40}" presName="node" presStyleLbl="node1" presStyleIdx="3" presStyleCnt="6" custScaleX="1269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D50354-3F2E-401A-B0BE-A07DBCD6BF6B}" type="pres">
      <dgm:prSet presAssocID="{3E5D59E0-9247-47C9-82B1-66C5CDF609B8}" presName="parTrans" presStyleLbl="sibTrans2D1" presStyleIdx="4" presStyleCnt="6"/>
      <dgm:spPr/>
      <dgm:t>
        <a:bodyPr/>
        <a:lstStyle/>
        <a:p>
          <a:endParaRPr lang="en-US"/>
        </a:p>
      </dgm:t>
    </dgm:pt>
    <dgm:pt modelId="{D1274968-41B4-4C76-9786-5848CA2BA15C}" type="pres">
      <dgm:prSet presAssocID="{3E5D59E0-9247-47C9-82B1-66C5CDF609B8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C59BA972-2F27-4C23-A9D7-57F42E242262}" type="pres">
      <dgm:prSet presAssocID="{F082FBE1-740F-40E6-B797-639159D31018}" presName="node" presStyleLbl="node1" presStyleIdx="4" presStyleCnt="6" custScaleX="1221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F7B536-B160-4F2B-8E1B-4CBFCD1ABEAD}" type="pres">
      <dgm:prSet presAssocID="{CFBE1DBC-E22B-4334-B712-D740F2AEBF57}" presName="parTrans" presStyleLbl="sibTrans2D1" presStyleIdx="5" presStyleCnt="6"/>
      <dgm:spPr/>
      <dgm:t>
        <a:bodyPr/>
        <a:lstStyle/>
        <a:p>
          <a:endParaRPr lang="en-US"/>
        </a:p>
      </dgm:t>
    </dgm:pt>
    <dgm:pt modelId="{BDDCDE98-75B0-46D2-ACE9-E175762FA584}" type="pres">
      <dgm:prSet presAssocID="{CFBE1DBC-E22B-4334-B712-D740F2AEBF57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79FF4365-3C17-4609-96E0-D620BB2F1189}" type="pres">
      <dgm:prSet presAssocID="{AFB39965-43A9-4B6F-94E0-83B081286962}" presName="node" presStyleLbl="node1" presStyleIdx="5" presStyleCnt="6" custScaleX="108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415F92-2BCD-46D8-895C-D89BB12374E2}" type="presOf" srcId="{2FD44F58-DE0A-448D-8DC4-3AC7976D079F}" destId="{A203C950-E3B2-4E66-994A-735B283914A4}" srcOrd="1" destOrd="0" presId="urn:microsoft.com/office/officeart/2005/8/layout/radial5"/>
    <dgm:cxn modelId="{8B5A7FC5-C494-4F40-9990-2FB3BD1CD053}" type="presOf" srcId="{415705AD-2FD2-486C-B2E4-DEB62FDF7A1C}" destId="{8D66190E-FEDC-495E-B49F-3BE7217A65E4}" srcOrd="0" destOrd="0" presId="urn:microsoft.com/office/officeart/2005/8/layout/radial5"/>
    <dgm:cxn modelId="{68AD7AB7-DE3E-4478-99A9-39BA3C502930}" srcId="{EA2877AD-800B-4E85-92DD-AD16935FDB95}" destId="{71D842AC-15E1-40C7-968E-F77B64B92D40}" srcOrd="3" destOrd="0" parTransId="{2872D6DE-B210-40C1-BD76-45686D55CBF1}" sibTransId="{D0C5C16C-9E4D-40FF-A354-982866E933E4}"/>
    <dgm:cxn modelId="{4FFF8D28-4357-4A3F-BDA5-875D766C5B83}" srcId="{EA2877AD-800B-4E85-92DD-AD16935FDB95}" destId="{F082FBE1-740F-40E6-B797-639159D31018}" srcOrd="4" destOrd="0" parTransId="{3E5D59E0-9247-47C9-82B1-66C5CDF609B8}" sibTransId="{DB3AE2B4-76A1-4EFC-883B-4432C2FF9EFA}"/>
    <dgm:cxn modelId="{00D0A02D-F1C7-4A64-8114-314E021CE433}" type="presOf" srcId="{3E5D59E0-9247-47C9-82B1-66C5CDF609B8}" destId="{D1274968-41B4-4C76-9786-5848CA2BA15C}" srcOrd="1" destOrd="0" presId="urn:microsoft.com/office/officeart/2005/8/layout/radial5"/>
    <dgm:cxn modelId="{03DBAFC5-D451-4CDD-A98A-5027D304C121}" type="presOf" srcId="{3E5D59E0-9247-47C9-82B1-66C5CDF609B8}" destId="{9AD50354-3F2E-401A-B0BE-A07DBCD6BF6B}" srcOrd="0" destOrd="0" presId="urn:microsoft.com/office/officeart/2005/8/layout/radial5"/>
    <dgm:cxn modelId="{E613BCFA-5D3F-4819-A947-BC3142FCBBD0}" type="presOf" srcId="{17BCB1EE-B0E2-40D9-A3D2-AEBF1C7875F2}" destId="{921F29B7-B62D-4FE9-931A-F7CA618AB3AE}" srcOrd="0" destOrd="0" presId="urn:microsoft.com/office/officeart/2005/8/layout/radial5"/>
    <dgm:cxn modelId="{0F4152E6-F8BB-4D03-86BF-60C079C261EA}" srcId="{415705AD-2FD2-486C-B2E4-DEB62FDF7A1C}" destId="{EA2877AD-800B-4E85-92DD-AD16935FDB95}" srcOrd="0" destOrd="0" parTransId="{1E6732F2-4E98-4CC4-8C49-97DEEC913614}" sibTransId="{FBB962D2-73CF-4042-AC25-16B5BFF2E7E6}"/>
    <dgm:cxn modelId="{9183BDB4-7696-4FC0-8F5D-2F1CB42363BE}" type="presOf" srcId="{EA2877AD-800B-4E85-92DD-AD16935FDB95}" destId="{303124DC-FB54-4E07-92ED-FD1960ECCCA9}" srcOrd="0" destOrd="0" presId="urn:microsoft.com/office/officeart/2005/8/layout/radial5"/>
    <dgm:cxn modelId="{EA31FE44-20EF-4063-BF2A-FADE524282CE}" srcId="{EA2877AD-800B-4E85-92DD-AD16935FDB95}" destId="{1927D794-2095-4EEF-AE5D-883CDB7EF728}" srcOrd="1" destOrd="0" parTransId="{2FD44F58-DE0A-448D-8DC4-3AC7976D079F}" sibTransId="{E91A62D4-6B61-4D6D-90B4-5EAD16DB5AD6}"/>
    <dgm:cxn modelId="{F1525C47-4F41-4685-A35E-286C05A1AB39}" type="presOf" srcId="{71D842AC-15E1-40C7-968E-F77B64B92D40}" destId="{DB4AEE6B-EB49-496C-B058-E7AC6AD8F449}" srcOrd="0" destOrd="0" presId="urn:microsoft.com/office/officeart/2005/8/layout/radial5"/>
    <dgm:cxn modelId="{38467BA6-C544-43E0-9D24-0D37E08813AD}" type="presOf" srcId="{1927D794-2095-4EEF-AE5D-883CDB7EF728}" destId="{409AA31A-90DD-4207-BB71-CDF538020BC0}" srcOrd="0" destOrd="0" presId="urn:microsoft.com/office/officeart/2005/8/layout/radial5"/>
    <dgm:cxn modelId="{3D4D9389-84FB-4E03-B9D5-4EF1B3B2A8C9}" srcId="{EA2877AD-800B-4E85-92DD-AD16935FDB95}" destId="{AFB39965-43A9-4B6F-94E0-83B081286962}" srcOrd="5" destOrd="0" parTransId="{CFBE1DBC-E22B-4334-B712-D740F2AEBF57}" sibTransId="{96F4BBE3-EB4E-4EC5-BCCE-3032556D2751}"/>
    <dgm:cxn modelId="{FF7CB368-AF2E-4AA9-9A44-4D039DF32D16}" type="presOf" srcId="{AFB39965-43A9-4B6F-94E0-83B081286962}" destId="{79FF4365-3C17-4609-96E0-D620BB2F1189}" srcOrd="0" destOrd="0" presId="urn:microsoft.com/office/officeart/2005/8/layout/radial5"/>
    <dgm:cxn modelId="{B54F9188-7F81-4081-8F62-D12EA35261FC}" type="presOf" srcId="{6A2AB45B-4AB5-4453-86A4-940079D7A5B5}" destId="{1D9B6745-F294-4AD7-BC3D-D255CE319FCF}" srcOrd="0" destOrd="0" presId="urn:microsoft.com/office/officeart/2005/8/layout/radial5"/>
    <dgm:cxn modelId="{4B95E3E1-C7B5-4B30-A89C-7BCFCD26EBCB}" type="presOf" srcId="{CFBE1DBC-E22B-4334-B712-D740F2AEBF57}" destId="{D0F7B536-B160-4F2B-8E1B-4CBFCD1ABEAD}" srcOrd="0" destOrd="0" presId="urn:microsoft.com/office/officeart/2005/8/layout/radial5"/>
    <dgm:cxn modelId="{0FCE5FA2-53A4-4C22-82E1-58600B63CB26}" type="presOf" srcId="{F082FBE1-740F-40E6-B797-639159D31018}" destId="{C59BA972-2F27-4C23-A9D7-57F42E242262}" srcOrd="0" destOrd="0" presId="urn:microsoft.com/office/officeart/2005/8/layout/radial5"/>
    <dgm:cxn modelId="{735BE1B3-7995-498D-B00F-50CFAF3FB33E}" type="presOf" srcId="{C8C6E99B-7EEF-4E6D-B38C-E294568D9ED0}" destId="{C8590073-6373-4B7C-BECD-DEE9FA024177}" srcOrd="1" destOrd="0" presId="urn:microsoft.com/office/officeart/2005/8/layout/radial5"/>
    <dgm:cxn modelId="{C80FC9B2-DE63-4268-8CDC-A7A90B937F95}" type="presOf" srcId="{CFBE1DBC-E22B-4334-B712-D740F2AEBF57}" destId="{BDDCDE98-75B0-46D2-ACE9-E175762FA584}" srcOrd="1" destOrd="0" presId="urn:microsoft.com/office/officeart/2005/8/layout/radial5"/>
    <dgm:cxn modelId="{218AF128-E7BD-4744-977D-C475ED0914D5}" type="presOf" srcId="{2872D6DE-B210-40C1-BD76-45686D55CBF1}" destId="{A21AEB23-F53C-49ED-A01C-9D898F2D6696}" srcOrd="0" destOrd="0" presId="urn:microsoft.com/office/officeart/2005/8/layout/radial5"/>
    <dgm:cxn modelId="{84D26674-1326-4364-9EEC-A0F01E920CEB}" type="presOf" srcId="{C8C6E99B-7EEF-4E6D-B38C-E294568D9ED0}" destId="{9B956A20-56BD-4AAA-93B3-D7E02FAEBE55}" srcOrd="0" destOrd="0" presId="urn:microsoft.com/office/officeart/2005/8/layout/radial5"/>
    <dgm:cxn modelId="{9BBD1631-D618-4793-A465-4B00FBB06332}" type="presOf" srcId="{2FD44F58-DE0A-448D-8DC4-3AC7976D079F}" destId="{D38CDEB3-CF10-4660-9B29-F764F4C4DFCC}" srcOrd="0" destOrd="0" presId="urn:microsoft.com/office/officeart/2005/8/layout/radial5"/>
    <dgm:cxn modelId="{C3086043-4704-456D-9467-1744A0008013}" srcId="{EA2877AD-800B-4E85-92DD-AD16935FDB95}" destId="{17BCB1EE-B0E2-40D9-A3D2-AEBF1C7875F2}" srcOrd="0" destOrd="0" parTransId="{E001F94A-4F64-4664-94C1-D0276D4FAC9D}" sibTransId="{A404AEEC-07C0-4ED4-9839-3BCC9AEE3B1F}"/>
    <dgm:cxn modelId="{8AF85C16-682A-4315-8FB4-028BBE81C5B3}" type="presOf" srcId="{E001F94A-4F64-4664-94C1-D0276D4FAC9D}" destId="{80C41A26-5496-4EAC-89B7-07911CF85AD6}" srcOrd="0" destOrd="0" presId="urn:microsoft.com/office/officeart/2005/8/layout/radial5"/>
    <dgm:cxn modelId="{DC7F5AE5-2C66-4CCB-B28D-60BE6692C41C}" type="presOf" srcId="{2872D6DE-B210-40C1-BD76-45686D55CBF1}" destId="{4315E669-6D40-4D5D-812E-D28E7387B1C5}" srcOrd="1" destOrd="0" presId="urn:microsoft.com/office/officeart/2005/8/layout/radial5"/>
    <dgm:cxn modelId="{3750258D-CB1F-4E03-AF13-3F90D7037ED5}" type="presOf" srcId="{E001F94A-4F64-4664-94C1-D0276D4FAC9D}" destId="{AF1B4289-3650-4F79-A547-32D95ABBEF06}" srcOrd="1" destOrd="0" presId="urn:microsoft.com/office/officeart/2005/8/layout/radial5"/>
    <dgm:cxn modelId="{F7FBA709-0CB6-4749-A9C2-C68C5CF3AAB2}" srcId="{EA2877AD-800B-4E85-92DD-AD16935FDB95}" destId="{6A2AB45B-4AB5-4453-86A4-940079D7A5B5}" srcOrd="2" destOrd="0" parTransId="{C8C6E99B-7EEF-4E6D-B38C-E294568D9ED0}" sibTransId="{27FFCAFE-B61F-4061-B5FA-8A7052462212}"/>
    <dgm:cxn modelId="{1EE79223-77D6-4947-A0D6-132F820B27B6}" type="presParOf" srcId="{8D66190E-FEDC-495E-B49F-3BE7217A65E4}" destId="{303124DC-FB54-4E07-92ED-FD1960ECCCA9}" srcOrd="0" destOrd="0" presId="urn:microsoft.com/office/officeart/2005/8/layout/radial5"/>
    <dgm:cxn modelId="{A7F44390-4D18-485F-AB71-C30469157983}" type="presParOf" srcId="{8D66190E-FEDC-495E-B49F-3BE7217A65E4}" destId="{80C41A26-5496-4EAC-89B7-07911CF85AD6}" srcOrd="1" destOrd="0" presId="urn:microsoft.com/office/officeart/2005/8/layout/radial5"/>
    <dgm:cxn modelId="{77FB22AE-B60B-476A-86F2-599000F3A90E}" type="presParOf" srcId="{80C41A26-5496-4EAC-89B7-07911CF85AD6}" destId="{AF1B4289-3650-4F79-A547-32D95ABBEF06}" srcOrd="0" destOrd="0" presId="urn:microsoft.com/office/officeart/2005/8/layout/radial5"/>
    <dgm:cxn modelId="{3652E309-A6B8-45CF-883D-FA9B20508AF7}" type="presParOf" srcId="{8D66190E-FEDC-495E-B49F-3BE7217A65E4}" destId="{921F29B7-B62D-4FE9-931A-F7CA618AB3AE}" srcOrd="2" destOrd="0" presId="urn:microsoft.com/office/officeart/2005/8/layout/radial5"/>
    <dgm:cxn modelId="{2B067CCD-605E-40F3-AB17-D2451ED8397C}" type="presParOf" srcId="{8D66190E-FEDC-495E-B49F-3BE7217A65E4}" destId="{D38CDEB3-CF10-4660-9B29-F764F4C4DFCC}" srcOrd="3" destOrd="0" presId="urn:microsoft.com/office/officeart/2005/8/layout/radial5"/>
    <dgm:cxn modelId="{13B20FA7-05CB-4E6C-BF02-706BE5F14619}" type="presParOf" srcId="{D38CDEB3-CF10-4660-9B29-F764F4C4DFCC}" destId="{A203C950-E3B2-4E66-994A-735B283914A4}" srcOrd="0" destOrd="0" presId="urn:microsoft.com/office/officeart/2005/8/layout/radial5"/>
    <dgm:cxn modelId="{82F7D3F2-A7F4-42FE-BB92-EC8F836183B9}" type="presParOf" srcId="{8D66190E-FEDC-495E-B49F-3BE7217A65E4}" destId="{409AA31A-90DD-4207-BB71-CDF538020BC0}" srcOrd="4" destOrd="0" presId="urn:microsoft.com/office/officeart/2005/8/layout/radial5"/>
    <dgm:cxn modelId="{F25DE091-014D-4743-8FD0-0EB4337C8220}" type="presParOf" srcId="{8D66190E-FEDC-495E-B49F-3BE7217A65E4}" destId="{9B956A20-56BD-4AAA-93B3-D7E02FAEBE55}" srcOrd="5" destOrd="0" presId="urn:microsoft.com/office/officeart/2005/8/layout/radial5"/>
    <dgm:cxn modelId="{C36DE841-54F1-4201-AC04-39278B579B86}" type="presParOf" srcId="{9B956A20-56BD-4AAA-93B3-D7E02FAEBE55}" destId="{C8590073-6373-4B7C-BECD-DEE9FA024177}" srcOrd="0" destOrd="0" presId="urn:microsoft.com/office/officeart/2005/8/layout/radial5"/>
    <dgm:cxn modelId="{FD819A7B-3A49-485C-9923-15FA512D2D5C}" type="presParOf" srcId="{8D66190E-FEDC-495E-B49F-3BE7217A65E4}" destId="{1D9B6745-F294-4AD7-BC3D-D255CE319FCF}" srcOrd="6" destOrd="0" presId="urn:microsoft.com/office/officeart/2005/8/layout/radial5"/>
    <dgm:cxn modelId="{E1E8FB53-B7F6-43D4-AFFF-62A26B0CC6B2}" type="presParOf" srcId="{8D66190E-FEDC-495E-B49F-3BE7217A65E4}" destId="{A21AEB23-F53C-49ED-A01C-9D898F2D6696}" srcOrd="7" destOrd="0" presId="urn:microsoft.com/office/officeart/2005/8/layout/radial5"/>
    <dgm:cxn modelId="{61B5DF0C-4B24-4F82-834F-F3635CBAF48D}" type="presParOf" srcId="{A21AEB23-F53C-49ED-A01C-9D898F2D6696}" destId="{4315E669-6D40-4D5D-812E-D28E7387B1C5}" srcOrd="0" destOrd="0" presId="urn:microsoft.com/office/officeart/2005/8/layout/radial5"/>
    <dgm:cxn modelId="{AC6F3057-92A2-48C8-ACCA-4A4077CEB462}" type="presParOf" srcId="{8D66190E-FEDC-495E-B49F-3BE7217A65E4}" destId="{DB4AEE6B-EB49-496C-B058-E7AC6AD8F449}" srcOrd="8" destOrd="0" presId="urn:microsoft.com/office/officeart/2005/8/layout/radial5"/>
    <dgm:cxn modelId="{21A52295-D592-42D1-B70F-44992FC943C3}" type="presParOf" srcId="{8D66190E-FEDC-495E-B49F-3BE7217A65E4}" destId="{9AD50354-3F2E-401A-B0BE-A07DBCD6BF6B}" srcOrd="9" destOrd="0" presId="urn:microsoft.com/office/officeart/2005/8/layout/radial5"/>
    <dgm:cxn modelId="{78B2C98E-B59B-4E08-AD78-BE2E68F7E1C0}" type="presParOf" srcId="{9AD50354-3F2E-401A-B0BE-A07DBCD6BF6B}" destId="{D1274968-41B4-4C76-9786-5848CA2BA15C}" srcOrd="0" destOrd="0" presId="urn:microsoft.com/office/officeart/2005/8/layout/radial5"/>
    <dgm:cxn modelId="{70067A7F-8FD4-4CDE-92D5-E84EF6D906DF}" type="presParOf" srcId="{8D66190E-FEDC-495E-B49F-3BE7217A65E4}" destId="{C59BA972-2F27-4C23-A9D7-57F42E242262}" srcOrd="10" destOrd="0" presId="urn:microsoft.com/office/officeart/2005/8/layout/radial5"/>
    <dgm:cxn modelId="{79C0EA72-6450-4909-BC74-E536C874F5B9}" type="presParOf" srcId="{8D66190E-FEDC-495E-B49F-3BE7217A65E4}" destId="{D0F7B536-B160-4F2B-8E1B-4CBFCD1ABEAD}" srcOrd="11" destOrd="0" presId="urn:microsoft.com/office/officeart/2005/8/layout/radial5"/>
    <dgm:cxn modelId="{9CBFC131-5EAD-438D-B6D7-01D003798C92}" type="presParOf" srcId="{D0F7B536-B160-4F2B-8E1B-4CBFCD1ABEAD}" destId="{BDDCDE98-75B0-46D2-ACE9-E175762FA584}" srcOrd="0" destOrd="0" presId="urn:microsoft.com/office/officeart/2005/8/layout/radial5"/>
    <dgm:cxn modelId="{1619D773-C624-4975-AC7D-F9C4E28051CB}" type="presParOf" srcId="{8D66190E-FEDC-495E-B49F-3BE7217A65E4}" destId="{79FF4365-3C17-4609-96E0-D620BB2F1189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5705AD-2FD2-486C-B2E4-DEB62FDF7A1C}" type="doc">
      <dgm:prSet loTypeId="urn:microsoft.com/office/officeart/2005/8/layout/radial5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A2877AD-800B-4E85-92DD-AD16935FDB95}">
      <dgm:prSet phldrT="[Text]" custT="1"/>
      <dgm:spPr>
        <a:solidFill>
          <a:srgbClr val="226CF5"/>
        </a:solidFill>
      </dgm:spPr>
      <dgm:t>
        <a:bodyPr/>
        <a:lstStyle/>
        <a:p>
          <a:r>
            <a:rPr lang="en-US" sz="1400" b="0">
              <a:latin typeface="AvantGarde LT Book" panose="02000803030000020004" pitchFamily="2" charset="0"/>
            </a:rPr>
            <a:t>Why Australia</a:t>
          </a:r>
          <a:endParaRPr lang="en-IN" sz="1400" b="0">
            <a:latin typeface="AvantGarde LT Book" panose="02000803030000020004" pitchFamily="2" charset="0"/>
          </a:endParaRPr>
        </a:p>
      </dgm:t>
    </dgm:pt>
    <dgm:pt modelId="{1E6732F2-4E98-4CC4-8C49-97DEEC913614}" type="parTrans" cxnId="{0F4152E6-F8BB-4D03-86BF-60C079C261EA}">
      <dgm:prSet/>
      <dgm:spPr/>
      <dgm:t>
        <a:bodyPr/>
        <a:lstStyle/>
        <a:p>
          <a:endParaRPr lang="en-IN" b="1"/>
        </a:p>
      </dgm:t>
    </dgm:pt>
    <dgm:pt modelId="{FBB962D2-73CF-4042-AC25-16B5BFF2E7E6}" type="sibTrans" cxnId="{0F4152E6-F8BB-4D03-86BF-60C079C261EA}">
      <dgm:prSet/>
      <dgm:spPr/>
      <dgm:t>
        <a:bodyPr/>
        <a:lstStyle/>
        <a:p>
          <a:endParaRPr lang="en-IN" b="1"/>
        </a:p>
      </dgm:t>
    </dgm:pt>
    <dgm:pt modelId="{17BCB1EE-B0E2-40D9-A3D2-AEBF1C7875F2}">
      <dgm:prSet phldrT="[Text]" custT="1"/>
      <dgm:spPr>
        <a:solidFill>
          <a:srgbClr val="226CF5"/>
        </a:solidFill>
      </dgm:spPr>
      <dgm:t>
        <a:bodyPr/>
        <a:lstStyle/>
        <a:p>
          <a:r>
            <a:rPr lang="en-US" altLang="en-US" sz="1600" b="0">
              <a:latin typeface="AvantGarde LT Book" panose="02000803030000020004" pitchFamily="2" charset="0"/>
            </a:rPr>
            <a:t>No application fees*</a:t>
          </a:r>
        </a:p>
      </dgm:t>
    </dgm:pt>
    <dgm:pt modelId="{A404AEEC-07C0-4ED4-9839-3BCC9AEE3B1F}" type="sibTrans" cxnId="{C3086043-4704-456D-9467-1744A0008013}">
      <dgm:prSet/>
      <dgm:spPr/>
      <dgm:t>
        <a:bodyPr/>
        <a:lstStyle/>
        <a:p>
          <a:endParaRPr lang="en-IN" b="1"/>
        </a:p>
      </dgm:t>
    </dgm:pt>
    <dgm:pt modelId="{E001F94A-4F64-4664-94C1-D0276D4FAC9D}" type="parTrans" cxnId="{C3086043-4704-456D-9467-1744A0008013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1927D794-2095-4EEF-AE5D-883CDB7EF728}">
      <dgm:prSet phldrT="[Text]" custT="1"/>
      <dgm:spPr>
        <a:solidFill>
          <a:srgbClr val="226CF5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altLang="en-US" sz="1600" b="0">
              <a:latin typeface="AvantGarde LT Book" panose="02000803030000020004" pitchFamily="2" charset="0"/>
            </a:rPr>
            <a:t>Flexible deadlines</a:t>
          </a:r>
          <a:endParaRPr lang="en-IN" sz="1600" b="0">
            <a:latin typeface="AvantGarde LT Book" panose="02000803030000020004" pitchFamily="2" charset="0"/>
          </a:endParaRPr>
        </a:p>
      </dgm:t>
    </dgm:pt>
    <dgm:pt modelId="{E91A62D4-6B61-4D6D-90B4-5EAD16DB5AD6}" type="sibTrans" cxnId="{EA31FE44-20EF-4063-BF2A-FADE524282CE}">
      <dgm:prSet/>
      <dgm:spPr/>
      <dgm:t>
        <a:bodyPr/>
        <a:lstStyle/>
        <a:p>
          <a:endParaRPr lang="en-IN" b="1"/>
        </a:p>
      </dgm:t>
    </dgm:pt>
    <dgm:pt modelId="{2FD44F58-DE0A-448D-8DC4-3AC7976D079F}" type="parTrans" cxnId="{EA31FE44-20EF-4063-BF2A-FADE524282CE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6A2AB45B-4AB5-4453-86A4-940079D7A5B5}">
      <dgm:prSet phldrT="[Text]" custT="1"/>
      <dgm:spPr>
        <a:solidFill>
          <a:srgbClr val="226CF5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altLang="en-US" sz="1600" b="0">
              <a:latin typeface="AvantGarde LT Book" panose="02000803030000020004" pitchFamily="2" charset="0"/>
            </a:rPr>
            <a:t>Lower entry requirement</a:t>
          </a:r>
          <a:endParaRPr lang="en-IN" sz="1600" b="0">
            <a:latin typeface="AvantGarde LT Book" panose="02000803030000020004" pitchFamily="2" charset="0"/>
          </a:endParaRPr>
        </a:p>
      </dgm:t>
    </dgm:pt>
    <dgm:pt modelId="{27FFCAFE-B61F-4061-B5FA-8A7052462212}" type="sibTrans" cxnId="{F7FBA709-0CB6-4749-A9C2-C68C5CF3AAB2}">
      <dgm:prSet/>
      <dgm:spPr/>
      <dgm:t>
        <a:bodyPr/>
        <a:lstStyle/>
        <a:p>
          <a:endParaRPr lang="en-IN" b="1"/>
        </a:p>
      </dgm:t>
    </dgm:pt>
    <dgm:pt modelId="{C8C6E99B-7EEF-4E6D-B38C-E294568D9ED0}" type="parTrans" cxnId="{F7FBA709-0CB6-4749-A9C2-C68C5CF3AAB2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71D842AC-15E1-40C7-968E-F77B64B92D40}">
      <dgm:prSet phldrT="[Text]" custT="1"/>
      <dgm:spPr>
        <a:solidFill>
          <a:srgbClr val="226CF5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altLang="en-US" sz="1600">
              <a:latin typeface="Calibri"/>
              <a:cs typeface="Arial"/>
            </a:rPr>
            <a:t>No visa interviews</a:t>
          </a:r>
          <a:endParaRPr lang="en-IN" sz="1500" b="1">
            <a:latin typeface="AvantGarde LT Book" panose="02000803030000020004" pitchFamily="2" charset="0"/>
          </a:endParaRPr>
        </a:p>
      </dgm:t>
    </dgm:pt>
    <dgm:pt modelId="{D0C5C16C-9E4D-40FF-A354-982866E933E4}" type="sibTrans" cxnId="{68AD7AB7-DE3E-4478-99A9-39BA3C502930}">
      <dgm:prSet/>
      <dgm:spPr/>
      <dgm:t>
        <a:bodyPr/>
        <a:lstStyle/>
        <a:p>
          <a:endParaRPr lang="en-IN" b="1"/>
        </a:p>
      </dgm:t>
    </dgm:pt>
    <dgm:pt modelId="{2872D6DE-B210-40C1-BD76-45686D55CBF1}" type="parTrans" cxnId="{68AD7AB7-DE3E-4478-99A9-39BA3C502930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F082FBE1-740F-40E6-B797-639159D31018}">
      <dgm:prSet phldrT="[Text]" custT="1"/>
      <dgm:spPr>
        <a:solidFill>
          <a:srgbClr val="226CF5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altLang="en-US" sz="1600" b="0">
              <a:latin typeface="AvantGarde LT Book" panose="02000803030000020004" pitchFamily="2" charset="0"/>
            </a:rPr>
            <a:t>Quick visa outcomes</a:t>
          </a:r>
          <a:endParaRPr lang="en-IN" sz="1600" b="0">
            <a:latin typeface="AvantGarde LT Book" panose="02000803030000020004" pitchFamily="2" charset="0"/>
          </a:endParaRPr>
        </a:p>
      </dgm:t>
    </dgm:pt>
    <dgm:pt modelId="{DB3AE2B4-76A1-4EFC-883B-4432C2FF9EFA}" type="sibTrans" cxnId="{4FFF8D28-4357-4A3F-BDA5-875D766C5B83}">
      <dgm:prSet/>
      <dgm:spPr/>
      <dgm:t>
        <a:bodyPr/>
        <a:lstStyle/>
        <a:p>
          <a:endParaRPr lang="en-IN" b="1"/>
        </a:p>
      </dgm:t>
    </dgm:pt>
    <dgm:pt modelId="{3E5D59E0-9247-47C9-82B1-66C5CDF609B8}" type="parTrans" cxnId="{4FFF8D28-4357-4A3F-BDA5-875D766C5B83}">
      <dgm:prSet/>
      <dgm:spPr/>
      <dgm:t>
        <a:bodyPr/>
        <a:lstStyle/>
        <a:p>
          <a:endParaRPr lang="en-IN" b="1">
            <a:latin typeface="Bell MT" panose="02020503060305020303" pitchFamily="18" charset="0"/>
          </a:endParaRPr>
        </a:p>
      </dgm:t>
    </dgm:pt>
    <dgm:pt modelId="{8D66190E-FEDC-495E-B49F-3BE7217A65E4}" type="pres">
      <dgm:prSet presAssocID="{415705AD-2FD2-486C-B2E4-DEB62FDF7A1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3124DC-FB54-4E07-92ED-FD1960ECCCA9}" type="pres">
      <dgm:prSet presAssocID="{EA2877AD-800B-4E85-92DD-AD16935FDB95}" presName="centerShape" presStyleLbl="node0" presStyleIdx="0" presStyleCnt="1" custScaleX="117132" custScaleY="113255"/>
      <dgm:spPr/>
      <dgm:t>
        <a:bodyPr/>
        <a:lstStyle/>
        <a:p>
          <a:endParaRPr lang="en-US"/>
        </a:p>
      </dgm:t>
    </dgm:pt>
    <dgm:pt modelId="{80C41A26-5496-4EAC-89B7-07911CF85AD6}" type="pres">
      <dgm:prSet presAssocID="{E001F94A-4F64-4664-94C1-D0276D4FAC9D}" presName="parTrans" presStyleLbl="sibTrans2D1" presStyleIdx="0" presStyleCnt="5"/>
      <dgm:spPr/>
      <dgm:t>
        <a:bodyPr/>
        <a:lstStyle/>
        <a:p>
          <a:endParaRPr lang="en-US"/>
        </a:p>
      </dgm:t>
    </dgm:pt>
    <dgm:pt modelId="{AF1B4289-3650-4F79-A547-32D95ABBEF06}" type="pres">
      <dgm:prSet presAssocID="{E001F94A-4F64-4664-94C1-D0276D4FAC9D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921F29B7-B62D-4FE9-931A-F7CA618AB3AE}" type="pres">
      <dgm:prSet presAssocID="{17BCB1EE-B0E2-40D9-A3D2-AEBF1C7875F2}" presName="node" presStyleLbl="node1" presStyleIdx="0" presStyleCnt="5" custScaleX="1219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8CDEB3-CF10-4660-9B29-F764F4C4DFCC}" type="pres">
      <dgm:prSet presAssocID="{2FD44F58-DE0A-448D-8DC4-3AC7976D079F}" presName="parTrans" presStyleLbl="sibTrans2D1" presStyleIdx="1" presStyleCnt="5"/>
      <dgm:spPr/>
      <dgm:t>
        <a:bodyPr/>
        <a:lstStyle/>
        <a:p>
          <a:endParaRPr lang="en-US"/>
        </a:p>
      </dgm:t>
    </dgm:pt>
    <dgm:pt modelId="{A203C950-E3B2-4E66-994A-735B283914A4}" type="pres">
      <dgm:prSet presAssocID="{2FD44F58-DE0A-448D-8DC4-3AC7976D079F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409AA31A-90DD-4207-BB71-CDF538020BC0}" type="pres">
      <dgm:prSet presAssocID="{1927D794-2095-4EEF-AE5D-883CDB7EF728}" presName="node" presStyleLbl="node1" presStyleIdx="1" presStyleCnt="5" custScaleX="1431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956A20-56BD-4AAA-93B3-D7E02FAEBE55}" type="pres">
      <dgm:prSet presAssocID="{C8C6E99B-7EEF-4E6D-B38C-E294568D9ED0}" presName="parTrans" presStyleLbl="sibTrans2D1" presStyleIdx="2" presStyleCnt="5"/>
      <dgm:spPr/>
      <dgm:t>
        <a:bodyPr/>
        <a:lstStyle/>
        <a:p>
          <a:endParaRPr lang="en-US"/>
        </a:p>
      </dgm:t>
    </dgm:pt>
    <dgm:pt modelId="{C8590073-6373-4B7C-BECD-DEE9FA024177}" type="pres">
      <dgm:prSet presAssocID="{C8C6E99B-7EEF-4E6D-B38C-E294568D9ED0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1D9B6745-F294-4AD7-BC3D-D255CE319FCF}" type="pres">
      <dgm:prSet presAssocID="{6A2AB45B-4AB5-4453-86A4-940079D7A5B5}" presName="node" presStyleLbl="node1" presStyleIdx="2" presStyleCnt="5" custScaleX="129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1AEB23-F53C-49ED-A01C-9D898F2D6696}" type="pres">
      <dgm:prSet presAssocID="{2872D6DE-B210-40C1-BD76-45686D55CBF1}" presName="parTrans" presStyleLbl="sibTrans2D1" presStyleIdx="3" presStyleCnt="5"/>
      <dgm:spPr/>
      <dgm:t>
        <a:bodyPr/>
        <a:lstStyle/>
        <a:p>
          <a:endParaRPr lang="en-US"/>
        </a:p>
      </dgm:t>
    </dgm:pt>
    <dgm:pt modelId="{4315E669-6D40-4D5D-812E-D28E7387B1C5}" type="pres">
      <dgm:prSet presAssocID="{2872D6DE-B210-40C1-BD76-45686D55CBF1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DB4AEE6B-EB49-496C-B058-E7AC6AD8F449}" type="pres">
      <dgm:prSet presAssocID="{71D842AC-15E1-40C7-968E-F77B64B92D40}" presName="node" presStyleLbl="node1" presStyleIdx="3" presStyleCnt="5" custScaleX="1269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D50354-3F2E-401A-B0BE-A07DBCD6BF6B}" type="pres">
      <dgm:prSet presAssocID="{3E5D59E0-9247-47C9-82B1-66C5CDF609B8}" presName="parTrans" presStyleLbl="sibTrans2D1" presStyleIdx="4" presStyleCnt="5"/>
      <dgm:spPr/>
      <dgm:t>
        <a:bodyPr/>
        <a:lstStyle/>
        <a:p>
          <a:endParaRPr lang="en-US"/>
        </a:p>
      </dgm:t>
    </dgm:pt>
    <dgm:pt modelId="{D1274968-41B4-4C76-9786-5848CA2BA15C}" type="pres">
      <dgm:prSet presAssocID="{3E5D59E0-9247-47C9-82B1-66C5CDF609B8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C59BA972-2F27-4C23-A9D7-57F42E242262}" type="pres">
      <dgm:prSet presAssocID="{F082FBE1-740F-40E6-B797-639159D31018}" presName="node" presStyleLbl="node1" presStyleIdx="4" presStyleCnt="5" custScaleX="1221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4F9188-7F81-4081-8F62-D12EA35261FC}" type="presOf" srcId="{6A2AB45B-4AB5-4453-86A4-940079D7A5B5}" destId="{1D9B6745-F294-4AD7-BC3D-D255CE319FCF}" srcOrd="0" destOrd="0" presId="urn:microsoft.com/office/officeart/2005/8/layout/radial5"/>
    <dgm:cxn modelId="{0F4152E6-F8BB-4D03-86BF-60C079C261EA}" srcId="{415705AD-2FD2-486C-B2E4-DEB62FDF7A1C}" destId="{EA2877AD-800B-4E85-92DD-AD16935FDB95}" srcOrd="0" destOrd="0" parTransId="{1E6732F2-4E98-4CC4-8C49-97DEEC913614}" sibTransId="{FBB962D2-73CF-4042-AC25-16B5BFF2E7E6}"/>
    <dgm:cxn modelId="{9BBD1631-D618-4793-A465-4B00FBB06332}" type="presOf" srcId="{2FD44F58-DE0A-448D-8DC4-3AC7976D079F}" destId="{D38CDEB3-CF10-4660-9B29-F764F4C4DFCC}" srcOrd="0" destOrd="0" presId="urn:microsoft.com/office/officeart/2005/8/layout/radial5"/>
    <dgm:cxn modelId="{3750258D-CB1F-4E03-AF13-3F90D7037ED5}" type="presOf" srcId="{E001F94A-4F64-4664-94C1-D0276D4FAC9D}" destId="{AF1B4289-3650-4F79-A547-32D95ABBEF06}" srcOrd="1" destOrd="0" presId="urn:microsoft.com/office/officeart/2005/8/layout/radial5"/>
    <dgm:cxn modelId="{E613BCFA-5D3F-4819-A947-BC3142FCBBD0}" type="presOf" srcId="{17BCB1EE-B0E2-40D9-A3D2-AEBF1C7875F2}" destId="{921F29B7-B62D-4FE9-931A-F7CA618AB3AE}" srcOrd="0" destOrd="0" presId="urn:microsoft.com/office/officeart/2005/8/layout/radial5"/>
    <dgm:cxn modelId="{735BE1B3-7995-498D-B00F-50CFAF3FB33E}" type="presOf" srcId="{C8C6E99B-7EEF-4E6D-B38C-E294568D9ED0}" destId="{C8590073-6373-4B7C-BECD-DEE9FA024177}" srcOrd="1" destOrd="0" presId="urn:microsoft.com/office/officeart/2005/8/layout/radial5"/>
    <dgm:cxn modelId="{DC7F5AE5-2C66-4CCB-B28D-60BE6692C41C}" type="presOf" srcId="{2872D6DE-B210-40C1-BD76-45686D55CBF1}" destId="{4315E669-6D40-4D5D-812E-D28E7387B1C5}" srcOrd="1" destOrd="0" presId="urn:microsoft.com/office/officeart/2005/8/layout/radial5"/>
    <dgm:cxn modelId="{4FFF8D28-4357-4A3F-BDA5-875D766C5B83}" srcId="{EA2877AD-800B-4E85-92DD-AD16935FDB95}" destId="{F082FBE1-740F-40E6-B797-639159D31018}" srcOrd="4" destOrd="0" parTransId="{3E5D59E0-9247-47C9-82B1-66C5CDF609B8}" sibTransId="{DB3AE2B4-76A1-4EFC-883B-4432C2FF9EFA}"/>
    <dgm:cxn modelId="{F1525C47-4F41-4685-A35E-286C05A1AB39}" type="presOf" srcId="{71D842AC-15E1-40C7-968E-F77B64B92D40}" destId="{DB4AEE6B-EB49-496C-B058-E7AC6AD8F449}" srcOrd="0" destOrd="0" presId="urn:microsoft.com/office/officeart/2005/8/layout/radial5"/>
    <dgm:cxn modelId="{218AF128-E7BD-4744-977D-C475ED0914D5}" type="presOf" srcId="{2872D6DE-B210-40C1-BD76-45686D55CBF1}" destId="{A21AEB23-F53C-49ED-A01C-9D898F2D6696}" srcOrd="0" destOrd="0" presId="urn:microsoft.com/office/officeart/2005/8/layout/radial5"/>
    <dgm:cxn modelId="{52415F92-2BCD-46D8-895C-D89BB12374E2}" type="presOf" srcId="{2FD44F58-DE0A-448D-8DC4-3AC7976D079F}" destId="{A203C950-E3B2-4E66-994A-735B283914A4}" srcOrd="1" destOrd="0" presId="urn:microsoft.com/office/officeart/2005/8/layout/radial5"/>
    <dgm:cxn modelId="{84D26674-1326-4364-9EEC-A0F01E920CEB}" type="presOf" srcId="{C8C6E99B-7EEF-4E6D-B38C-E294568D9ED0}" destId="{9B956A20-56BD-4AAA-93B3-D7E02FAEBE55}" srcOrd="0" destOrd="0" presId="urn:microsoft.com/office/officeart/2005/8/layout/radial5"/>
    <dgm:cxn modelId="{0FCE5FA2-53A4-4C22-82E1-58600B63CB26}" type="presOf" srcId="{F082FBE1-740F-40E6-B797-639159D31018}" destId="{C59BA972-2F27-4C23-A9D7-57F42E242262}" srcOrd="0" destOrd="0" presId="urn:microsoft.com/office/officeart/2005/8/layout/radial5"/>
    <dgm:cxn modelId="{00D0A02D-F1C7-4A64-8114-314E021CE433}" type="presOf" srcId="{3E5D59E0-9247-47C9-82B1-66C5CDF609B8}" destId="{D1274968-41B4-4C76-9786-5848CA2BA15C}" srcOrd="1" destOrd="0" presId="urn:microsoft.com/office/officeart/2005/8/layout/radial5"/>
    <dgm:cxn modelId="{EA31FE44-20EF-4063-BF2A-FADE524282CE}" srcId="{EA2877AD-800B-4E85-92DD-AD16935FDB95}" destId="{1927D794-2095-4EEF-AE5D-883CDB7EF728}" srcOrd="1" destOrd="0" parTransId="{2FD44F58-DE0A-448D-8DC4-3AC7976D079F}" sibTransId="{E91A62D4-6B61-4D6D-90B4-5EAD16DB5AD6}"/>
    <dgm:cxn modelId="{F7FBA709-0CB6-4749-A9C2-C68C5CF3AAB2}" srcId="{EA2877AD-800B-4E85-92DD-AD16935FDB95}" destId="{6A2AB45B-4AB5-4453-86A4-940079D7A5B5}" srcOrd="2" destOrd="0" parTransId="{C8C6E99B-7EEF-4E6D-B38C-E294568D9ED0}" sibTransId="{27FFCAFE-B61F-4061-B5FA-8A7052462212}"/>
    <dgm:cxn modelId="{8B5A7FC5-C494-4F40-9990-2FB3BD1CD053}" type="presOf" srcId="{415705AD-2FD2-486C-B2E4-DEB62FDF7A1C}" destId="{8D66190E-FEDC-495E-B49F-3BE7217A65E4}" srcOrd="0" destOrd="0" presId="urn:microsoft.com/office/officeart/2005/8/layout/radial5"/>
    <dgm:cxn modelId="{9183BDB4-7696-4FC0-8F5D-2F1CB42363BE}" type="presOf" srcId="{EA2877AD-800B-4E85-92DD-AD16935FDB95}" destId="{303124DC-FB54-4E07-92ED-FD1960ECCCA9}" srcOrd="0" destOrd="0" presId="urn:microsoft.com/office/officeart/2005/8/layout/radial5"/>
    <dgm:cxn modelId="{38467BA6-C544-43E0-9D24-0D37E08813AD}" type="presOf" srcId="{1927D794-2095-4EEF-AE5D-883CDB7EF728}" destId="{409AA31A-90DD-4207-BB71-CDF538020BC0}" srcOrd="0" destOrd="0" presId="urn:microsoft.com/office/officeart/2005/8/layout/radial5"/>
    <dgm:cxn modelId="{C3086043-4704-456D-9467-1744A0008013}" srcId="{EA2877AD-800B-4E85-92DD-AD16935FDB95}" destId="{17BCB1EE-B0E2-40D9-A3D2-AEBF1C7875F2}" srcOrd="0" destOrd="0" parTransId="{E001F94A-4F64-4664-94C1-D0276D4FAC9D}" sibTransId="{A404AEEC-07C0-4ED4-9839-3BCC9AEE3B1F}"/>
    <dgm:cxn modelId="{8AF85C16-682A-4315-8FB4-028BBE81C5B3}" type="presOf" srcId="{E001F94A-4F64-4664-94C1-D0276D4FAC9D}" destId="{80C41A26-5496-4EAC-89B7-07911CF85AD6}" srcOrd="0" destOrd="0" presId="urn:microsoft.com/office/officeart/2005/8/layout/radial5"/>
    <dgm:cxn modelId="{68AD7AB7-DE3E-4478-99A9-39BA3C502930}" srcId="{EA2877AD-800B-4E85-92DD-AD16935FDB95}" destId="{71D842AC-15E1-40C7-968E-F77B64B92D40}" srcOrd="3" destOrd="0" parTransId="{2872D6DE-B210-40C1-BD76-45686D55CBF1}" sibTransId="{D0C5C16C-9E4D-40FF-A354-982866E933E4}"/>
    <dgm:cxn modelId="{03DBAFC5-D451-4CDD-A98A-5027D304C121}" type="presOf" srcId="{3E5D59E0-9247-47C9-82B1-66C5CDF609B8}" destId="{9AD50354-3F2E-401A-B0BE-A07DBCD6BF6B}" srcOrd="0" destOrd="0" presId="urn:microsoft.com/office/officeart/2005/8/layout/radial5"/>
    <dgm:cxn modelId="{1EE79223-77D6-4947-A0D6-132F820B27B6}" type="presParOf" srcId="{8D66190E-FEDC-495E-B49F-3BE7217A65E4}" destId="{303124DC-FB54-4E07-92ED-FD1960ECCCA9}" srcOrd="0" destOrd="0" presId="urn:microsoft.com/office/officeart/2005/8/layout/radial5"/>
    <dgm:cxn modelId="{A7F44390-4D18-485F-AB71-C30469157983}" type="presParOf" srcId="{8D66190E-FEDC-495E-B49F-3BE7217A65E4}" destId="{80C41A26-5496-4EAC-89B7-07911CF85AD6}" srcOrd="1" destOrd="0" presId="urn:microsoft.com/office/officeart/2005/8/layout/radial5"/>
    <dgm:cxn modelId="{77FB22AE-B60B-476A-86F2-599000F3A90E}" type="presParOf" srcId="{80C41A26-5496-4EAC-89B7-07911CF85AD6}" destId="{AF1B4289-3650-4F79-A547-32D95ABBEF06}" srcOrd="0" destOrd="0" presId="urn:microsoft.com/office/officeart/2005/8/layout/radial5"/>
    <dgm:cxn modelId="{3652E309-A6B8-45CF-883D-FA9B20508AF7}" type="presParOf" srcId="{8D66190E-FEDC-495E-B49F-3BE7217A65E4}" destId="{921F29B7-B62D-4FE9-931A-F7CA618AB3AE}" srcOrd="2" destOrd="0" presId="urn:microsoft.com/office/officeart/2005/8/layout/radial5"/>
    <dgm:cxn modelId="{2B067CCD-605E-40F3-AB17-D2451ED8397C}" type="presParOf" srcId="{8D66190E-FEDC-495E-B49F-3BE7217A65E4}" destId="{D38CDEB3-CF10-4660-9B29-F764F4C4DFCC}" srcOrd="3" destOrd="0" presId="urn:microsoft.com/office/officeart/2005/8/layout/radial5"/>
    <dgm:cxn modelId="{13B20FA7-05CB-4E6C-BF02-706BE5F14619}" type="presParOf" srcId="{D38CDEB3-CF10-4660-9B29-F764F4C4DFCC}" destId="{A203C950-E3B2-4E66-994A-735B283914A4}" srcOrd="0" destOrd="0" presId="urn:microsoft.com/office/officeart/2005/8/layout/radial5"/>
    <dgm:cxn modelId="{82F7D3F2-A7F4-42FE-BB92-EC8F836183B9}" type="presParOf" srcId="{8D66190E-FEDC-495E-B49F-3BE7217A65E4}" destId="{409AA31A-90DD-4207-BB71-CDF538020BC0}" srcOrd="4" destOrd="0" presId="urn:microsoft.com/office/officeart/2005/8/layout/radial5"/>
    <dgm:cxn modelId="{F25DE091-014D-4743-8FD0-0EB4337C8220}" type="presParOf" srcId="{8D66190E-FEDC-495E-B49F-3BE7217A65E4}" destId="{9B956A20-56BD-4AAA-93B3-D7E02FAEBE55}" srcOrd="5" destOrd="0" presId="urn:microsoft.com/office/officeart/2005/8/layout/radial5"/>
    <dgm:cxn modelId="{C36DE841-54F1-4201-AC04-39278B579B86}" type="presParOf" srcId="{9B956A20-56BD-4AAA-93B3-D7E02FAEBE55}" destId="{C8590073-6373-4B7C-BECD-DEE9FA024177}" srcOrd="0" destOrd="0" presId="urn:microsoft.com/office/officeart/2005/8/layout/radial5"/>
    <dgm:cxn modelId="{FD819A7B-3A49-485C-9923-15FA512D2D5C}" type="presParOf" srcId="{8D66190E-FEDC-495E-B49F-3BE7217A65E4}" destId="{1D9B6745-F294-4AD7-BC3D-D255CE319FCF}" srcOrd="6" destOrd="0" presId="urn:microsoft.com/office/officeart/2005/8/layout/radial5"/>
    <dgm:cxn modelId="{E1E8FB53-B7F6-43D4-AFFF-62A26B0CC6B2}" type="presParOf" srcId="{8D66190E-FEDC-495E-B49F-3BE7217A65E4}" destId="{A21AEB23-F53C-49ED-A01C-9D898F2D6696}" srcOrd="7" destOrd="0" presId="urn:microsoft.com/office/officeart/2005/8/layout/radial5"/>
    <dgm:cxn modelId="{61B5DF0C-4B24-4F82-834F-F3635CBAF48D}" type="presParOf" srcId="{A21AEB23-F53C-49ED-A01C-9D898F2D6696}" destId="{4315E669-6D40-4D5D-812E-D28E7387B1C5}" srcOrd="0" destOrd="0" presId="urn:microsoft.com/office/officeart/2005/8/layout/radial5"/>
    <dgm:cxn modelId="{AC6F3057-92A2-48C8-ACCA-4A4077CEB462}" type="presParOf" srcId="{8D66190E-FEDC-495E-B49F-3BE7217A65E4}" destId="{DB4AEE6B-EB49-496C-B058-E7AC6AD8F449}" srcOrd="8" destOrd="0" presId="urn:microsoft.com/office/officeart/2005/8/layout/radial5"/>
    <dgm:cxn modelId="{21A52295-D592-42D1-B70F-44992FC943C3}" type="presParOf" srcId="{8D66190E-FEDC-495E-B49F-3BE7217A65E4}" destId="{9AD50354-3F2E-401A-B0BE-A07DBCD6BF6B}" srcOrd="9" destOrd="0" presId="urn:microsoft.com/office/officeart/2005/8/layout/radial5"/>
    <dgm:cxn modelId="{78B2C98E-B59B-4E08-AD78-BE2E68F7E1C0}" type="presParOf" srcId="{9AD50354-3F2E-401A-B0BE-A07DBCD6BF6B}" destId="{D1274968-41B4-4C76-9786-5848CA2BA15C}" srcOrd="0" destOrd="0" presId="urn:microsoft.com/office/officeart/2005/8/layout/radial5"/>
    <dgm:cxn modelId="{70067A7F-8FD4-4CDE-92D5-E84EF6D906DF}" type="presParOf" srcId="{8D66190E-FEDC-495E-B49F-3BE7217A65E4}" destId="{C59BA972-2F27-4C23-A9D7-57F42E242262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32D750-0502-40D6-8DD3-2AAEAF51F7B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F8CF2F8-6663-4FB9-906D-F20128EE9DD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N"/>
            <a:t>Universities</a:t>
          </a:r>
          <a:endParaRPr lang="en-US"/>
        </a:p>
      </dgm:t>
    </dgm:pt>
    <dgm:pt modelId="{28255AC0-E509-403A-88A1-69718610DFC6}" type="parTrans" cxnId="{8D2C1F89-3F62-4251-A8E9-EF162AB60ED8}">
      <dgm:prSet/>
      <dgm:spPr/>
      <dgm:t>
        <a:bodyPr/>
        <a:lstStyle/>
        <a:p>
          <a:endParaRPr lang="en-US"/>
        </a:p>
      </dgm:t>
    </dgm:pt>
    <dgm:pt modelId="{06CC081B-B2C7-44A8-A7F2-507FC00514E0}" type="sibTrans" cxnId="{8D2C1F89-3F62-4251-A8E9-EF162AB60ED8}">
      <dgm:prSet/>
      <dgm:spPr/>
      <dgm:t>
        <a:bodyPr/>
        <a:lstStyle/>
        <a:p>
          <a:endParaRPr lang="en-US"/>
        </a:p>
      </dgm:t>
    </dgm:pt>
    <dgm:pt modelId="{9DD230A8-8B37-436F-AB82-1E16F8209F3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N"/>
            <a:t>colleges</a:t>
          </a:r>
          <a:endParaRPr lang="en-US"/>
        </a:p>
      </dgm:t>
    </dgm:pt>
    <dgm:pt modelId="{FCED54FE-9B87-4ECC-AB53-504751802D92}" type="parTrans" cxnId="{8D065847-E2C8-4EB3-9B1B-63E64A2217ED}">
      <dgm:prSet/>
      <dgm:spPr/>
      <dgm:t>
        <a:bodyPr/>
        <a:lstStyle/>
        <a:p>
          <a:endParaRPr lang="en-US"/>
        </a:p>
      </dgm:t>
    </dgm:pt>
    <dgm:pt modelId="{DED704A6-4359-4DB4-A294-A42D96B399E0}" type="sibTrans" cxnId="{8D065847-E2C8-4EB3-9B1B-63E64A2217ED}">
      <dgm:prSet/>
      <dgm:spPr/>
      <dgm:t>
        <a:bodyPr/>
        <a:lstStyle/>
        <a:p>
          <a:endParaRPr lang="en-US"/>
        </a:p>
      </dgm:t>
    </dgm:pt>
    <dgm:pt modelId="{59835F95-C24E-4B6E-8C2B-FEB1929C94B5}" type="pres">
      <dgm:prSet presAssocID="{F832D750-0502-40D6-8DD3-2AAEAF51F7B8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017174-06A9-4FBA-A51F-6918548C87F2}" type="pres">
      <dgm:prSet presAssocID="{6F8CF2F8-6663-4FB9-906D-F20128EE9DD3}" presName="compNode" presStyleCnt="0"/>
      <dgm:spPr/>
    </dgm:pt>
    <dgm:pt modelId="{66FAE418-BE29-47D3-A8A1-64D4FBCEA2EA}" type="pres">
      <dgm:prSet presAssocID="{6F8CF2F8-6663-4FB9-906D-F20128EE9DD3}" presName="iconBgRect" presStyleLbl="bgShp" presStyleIdx="0" presStyleCnt="2"/>
      <dgm:spPr>
        <a:solidFill>
          <a:srgbClr val="226CF5"/>
        </a:solidFill>
      </dgm:spPr>
    </dgm:pt>
    <dgm:pt modelId="{1D2E0E29-A293-438B-B6B9-0EA128072218}" type="pres">
      <dgm:prSet presAssocID="{6F8CF2F8-6663-4FB9-906D-F20128EE9DD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Schoolhouse"/>
        </a:ext>
      </dgm:extLst>
    </dgm:pt>
    <dgm:pt modelId="{FF9653E4-B8D0-480C-904A-61C2639E74BB}" type="pres">
      <dgm:prSet presAssocID="{6F8CF2F8-6663-4FB9-906D-F20128EE9DD3}" presName="spaceRect" presStyleCnt="0"/>
      <dgm:spPr/>
    </dgm:pt>
    <dgm:pt modelId="{6C14714A-ACEC-4FF0-B103-6FD7F58ED21D}" type="pres">
      <dgm:prSet presAssocID="{6F8CF2F8-6663-4FB9-906D-F20128EE9DD3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EF5535F6-0566-4C33-8EE5-9038E619E8EC}" type="pres">
      <dgm:prSet presAssocID="{06CC081B-B2C7-44A8-A7F2-507FC00514E0}" presName="sibTrans" presStyleCnt="0"/>
      <dgm:spPr/>
    </dgm:pt>
    <dgm:pt modelId="{1B55066E-604A-43BD-A182-991E7A6702DB}" type="pres">
      <dgm:prSet presAssocID="{9DD230A8-8B37-436F-AB82-1E16F8209F38}" presName="compNode" presStyleCnt="0"/>
      <dgm:spPr/>
    </dgm:pt>
    <dgm:pt modelId="{CEDDC944-8BF9-42B8-BFF2-66AB49628D61}" type="pres">
      <dgm:prSet presAssocID="{9DD230A8-8B37-436F-AB82-1E16F8209F38}" presName="iconBgRect" presStyleLbl="bgShp" presStyleIdx="1" presStyleCnt="2"/>
      <dgm:spPr>
        <a:solidFill>
          <a:srgbClr val="226CF5"/>
        </a:solidFill>
      </dgm:spPr>
    </dgm:pt>
    <dgm:pt modelId="{99ABD3D2-2E9A-4072-B2D3-B367E7EA405C}" type="pres">
      <dgm:prSet presAssocID="{9DD230A8-8B37-436F-AB82-1E16F8209F3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Bank"/>
        </a:ext>
      </dgm:extLst>
    </dgm:pt>
    <dgm:pt modelId="{3E22BEA2-8FB3-4957-9E95-C5E8A4B74A6E}" type="pres">
      <dgm:prSet presAssocID="{9DD230A8-8B37-436F-AB82-1E16F8209F38}" presName="spaceRect" presStyleCnt="0"/>
      <dgm:spPr/>
    </dgm:pt>
    <dgm:pt modelId="{467078D9-D785-4B42-871A-83CD285378D9}" type="pres">
      <dgm:prSet presAssocID="{9DD230A8-8B37-436F-AB82-1E16F8209F38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065847-E2C8-4EB3-9B1B-63E64A2217ED}" srcId="{F832D750-0502-40D6-8DD3-2AAEAF51F7B8}" destId="{9DD230A8-8B37-436F-AB82-1E16F8209F38}" srcOrd="1" destOrd="0" parTransId="{FCED54FE-9B87-4ECC-AB53-504751802D92}" sibTransId="{DED704A6-4359-4DB4-A294-A42D96B399E0}"/>
    <dgm:cxn modelId="{8D2C1F89-3F62-4251-A8E9-EF162AB60ED8}" srcId="{F832D750-0502-40D6-8DD3-2AAEAF51F7B8}" destId="{6F8CF2F8-6663-4FB9-906D-F20128EE9DD3}" srcOrd="0" destOrd="0" parTransId="{28255AC0-E509-403A-88A1-69718610DFC6}" sibTransId="{06CC081B-B2C7-44A8-A7F2-507FC00514E0}"/>
    <dgm:cxn modelId="{B3BE28BA-8957-486F-84F2-4E55D3C9A285}" type="presOf" srcId="{6F8CF2F8-6663-4FB9-906D-F20128EE9DD3}" destId="{6C14714A-ACEC-4FF0-B103-6FD7F58ED21D}" srcOrd="0" destOrd="0" presId="urn:microsoft.com/office/officeart/2018/5/layout/IconCircleLabelList"/>
    <dgm:cxn modelId="{78D97DF6-26C1-4CCC-A91D-3DBBF52BD8D9}" type="presOf" srcId="{9DD230A8-8B37-436F-AB82-1E16F8209F38}" destId="{467078D9-D785-4B42-871A-83CD285378D9}" srcOrd="0" destOrd="0" presId="urn:microsoft.com/office/officeart/2018/5/layout/IconCircleLabelList"/>
    <dgm:cxn modelId="{343E3B16-696B-486B-9424-3D7234C546B3}" type="presOf" srcId="{F832D750-0502-40D6-8DD3-2AAEAF51F7B8}" destId="{59835F95-C24E-4B6E-8C2B-FEB1929C94B5}" srcOrd="0" destOrd="0" presId="urn:microsoft.com/office/officeart/2018/5/layout/IconCircleLabelList"/>
    <dgm:cxn modelId="{3AFE9915-7CE8-4C33-AF35-CD817587402E}" type="presParOf" srcId="{59835F95-C24E-4B6E-8C2B-FEB1929C94B5}" destId="{DA017174-06A9-4FBA-A51F-6918548C87F2}" srcOrd="0" destOrd="0" presId="urn:microsoft.com/office/officeart/2018/5/layout/IconCircleLabelList"/>
    <dgm:cxn modelId="{47E353E8-1B51-47A9-A6E6-B860B5F1911E}" type="presParOf" srcId="{DA017174-06A9-4FBA-A51F-6918548C87F2}" destId="{66FAE418-BE29-47D3-A8A1-64D4FBCEA2EA}" srcOrd="0" destOrd="0" presId="urn:microsoft.com/office/officeart/2018/5/layout/IconCircleLabelList"/>
    <dgm:cxn modelId="{A839190A-94BD-4CB9-BDB4-AEEBC67BEE47}" type="presParOf" srcId="{DA017174-06A9-4FBA-A51F-6918548C87F2}" destId="{1D2E0E29-A293-438B-B6B9-0EA128072218}" srcOrd="1" destOrd="0" presId="urn:microsoft.com/office/officeart/2018/5/layout/IconCircleLabelList"/>
    <dgm:cxn modelId="{27826B92-F54B-441E-8752-4D0B6D34BE7B}" type="presParOf" srcId="{DA017174-06A9-4FBA-A51F-6918548C87F2}" destId="{FF9653E4-B8D0-480C-904A-61C2639E74BB}" srcOrd="2" destOrd="0" presId="urn:microsoft.com/office/officeart/2018/5/layout/IconCircleLabelList"/>
    <dgm:cxn modelId="{7F7DF347-E216-40CC-B8A6-F11BC812F029}" type="presParOf" srcId="{DA017174-06A9-4FBA-A51F-6918548C87F2}" destId="{6C14714A-ACEC-4FF0-B103-6FD7F58ED21D}" srcOrd="3" destOrd="0" presId="urn:microsoft.com/office/officeart/2018/5/layout/IconCircleLabelList"/>
    <dgm:cxn modelId="{46DF756A-EB8A-477F-B8A6-197610B02AEB}" type="presParOf" srcId="{59835F95-C24E-4B6E-8C2B-FEB1929C94B5}" destId="{EF5535F6-0566-4C33-8EE5-9038E619E8EC}" srcOrd="1" destOrd="0" presId="urn:microsoft.com/office/officeart/2018/5/layout/IconCircleLabelList"/>
    <dgm:cxn modelId="{BF5F2368-F7D6-4F51-8F64-4B5B921AFA75}" type="presParOf" srcId="{59835F95-C24E-4B6E-8C2B-FEB1929C94B5}" destId="{1B55066E-604A-43BD-A182-991E7A6702DB}" srcOrd="2" destOrd="0" presId="urn:microsoft.com/office/officeart/2018/5/layout/IconCircleLabelList"/>
    <dgm:cxn modelId="{0AB69392-C992-4F0B-9BAD-DCD857400DD2}" type="presParOf" srcId="{1B55066E-604A-43BD-A182-991E7A6702DB}" destId="{CEDDC944-8BF9-42B8-BFF2-66AB49628D61}" srcOrd="0" destOrd="0" presId="urn:microsoft.com/office/officeart/2018/5/layout/IconCircleLabelList"/>
    <dgm:cxn modelId="{CF6AE346-E909-4E71-8FAA-49D1E306AAA3}" type="presParOf" srcId="{1B55066E-604A-43BD-A182-991E7A6702DB}" destId="{99ABD3D2-2E9A-4072-B2D3-B367E7EA405C}" srcOrd="1" destOrd="0" presId="urn:microsoft.com/office/officeart/2018/5/layout/IconCircleLabelList"/>
    <dgm:cxn modelId="{8C65555E-512E-42EF-967B-05ADFE2873B8}" type="presParOf" srcId="{1B55066E-604A-43BD-A182-991E7A6702DB}" destId="{3E22BEA2-8FB3-4957-9E95-C5E8A4B74A6E}" srcOrd="2" destOrd="0" presId="urn:microsoft.com/office/officeart/2018/5/layout/IconCircleLabelList"/>
    <dgm:cxn modelId="{DC8FF2A9-308F-467A-8360-13646D182932}" type="presParOf" srcId="{1B55066E-604A-43BD-A182-991E7A6702DB}" destId="{467078D9-D785-4B42-871A-83CD285378D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A71062-EBEB-40E6-A896-C6AB01D8FD4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C2C1D-60AC-406A-AFB4-81A57DA3B58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700"/>
            <a:t>These kind of colleges offer Bachelor’s/Master’s/VET programs </a:t>
          </a:r>
        </a:p>
      </dgm:t>
    </dgm:pt>
    <dgm:pt modelId="{C10A34B8-CC1E-4EED-9EC0-16DDEBD1FD15}" type="parTrans" cxnId="{11C967C5-69EE-4B13-B9F2-3B1D67D1E724}">
      <dgm:prSet/>
      <dgm:spPr/>
      <dgm:t>
        <a:bodyPr/>
        <a:lstStyle/>
        <a:p>
          <a:endParaRPr lang="en-US"/>
        </a:p>
      </dgm:t>
    </dgm:pt>
    <dgm:pt modelId="{9CF2C880-EA2D-4B0C-8B8A-1D0C23D0D0E6}" type="sibTrans" cxnId="{11C967C5-69EE-4B13-B9F2-3B1D67D1E724}">
      <dgm:prSet/>
      <dgm:spPr/>
      <dgm:t>
        <a:bodyPr/>
        <a:lstStyle/>
        <a:p>
          <a:endParaRPr lang="en-US"/>
        </a:p>
      </dgm:t>
    </dgm:pt>
    <dgm:pt modelId="{9E73B02B-F811-42A6-870F-64A0AF81BF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700" dirty="0"/>
            <a:t>Not</a:t>
          </a:r>
          <a:r>
            <a:rPr lang="en-US" sz="1700" baseline="0" dirty="0"/>
            <a:t> affiliated  to any university but has CRICOS code</a:t>
          </a:r>
          <a:endParaRPr lang="en-US" sz="1700" dirty="0"/>
        </a:p>
      </dgm:t>
    </dgm:pt>
    <dgm:pt modelId="{5A3D755D-E983-4791-A5AE-536D4A79405E}" type="parTrans" cxnId="{48825186-8176-4090-A795-E8FB43E5DABF}">
      <dgm:prSet/>
      <dgm:spPr/>
      <dgm:t>
        <a:bodyPr/>
        <a:lstStyle/>
        <a:p>
          <a:endParaRPr lang="en-US"/>
        </a:p>
      </dgm:t>
    </dgm:pt>
    <dgm:pt modelId="{59D0189A-2926-4A7F-87C3-FB9256DD6F31}" type="sibTrans" cxnId="{48825186-8176-4090-A795-E8FB43E5DABF}">
      <dgm:prSet/>
      <dgm:spPr/>
      <dgm:t>
        <a:bodyPr/>
        <a:lstStyle/>
        <a:p>
          <a:endParaRPr lang="en-US"/>
        </a:p>
      </dgm:t>
    </dgm:pt>
    <dgm:pt modelId="{02B124B2-B979-4571-89C5-8183730CE8E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700"/>
            <a:t>Programs are offered in almost all popular disciplines such as IT, Engineering, Health, Business, Hospitality, etc.</a:t>
          </a:r>
        </a:p>
      </dgm:t>
    </dgm:pt>
    <dgm:pt modelId="{71CAE2E7-56E8-46BE-B21A-589E1B33CA4F}" type="parTrans" cxnId="{6FAF700C-F8DF-4607-B17B-4086FA4411E3}">
      <dgm:prSet/>
      <dgm:spPr/>
      <dgm:t>
        <a:bodyPr/>
        <a:lstStyle/>
        <a:p>
          <a:endParaRPr lang="en-US"/>
        </a:p>
      </dgm:t>
    </dgm:pt>
    <dgm:pt modelId="{7A8F516B-15B5-4059-95A3-0ACC59E6A41E}" type="sibTrans" cxnId="{6FAF700C-F8DF-4607-B17B-4086FA4411E3}">
      <dgm:prSet/>
      <dgm:spPr/>
      <dgm:t>
        <a:bodyPr/>
        <a:lstStyle/>
        <a:p>
          <a:endParaRPr lang="en-US"/>
        </a:p>
      </dgm:t>
    </dgm:pt>
    <dgm:pt modelId="{8FDDF9CB-1550-4A6E-B3CF-1797504E9F4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700"/>
            <a:t>Example: Le Cordon Bleu, Engineering Institute of Technology, </a:t>
          </a:r>
          <a:r>
            <a:rPr lang="en-US" sz="1700" err="1"/>
            <a:t>Excelsia</a:t>
          </a:r>
          <a:r>
            <a:rPr lang="en-US" sz="1700"/>
            <a:t> College</a:t>
          </a:r>
        </a:p>
      </dgm:t>
    </dgm:pt>
    <dgm:pt modelId="{214F053C-7EBE-47E1-A734-CBE5DEBA454C}" type="parTrans" cxnId="{C12B8A3E-4261-4746-BF96-BA4C4F866D5B}">
      <dgm:prSet/>
      <dgm:spPr/>
      <dgm:t>
        <a:bodyPr/>
        <a:lstStyle/>
        <a:p>
          <a:endParaRPr lang="en-IN"/>
        </a:p>
      </dgm:t>
    </dgm:pt>
    <dgm:pt modelId="{411EE896-32B8-4AB5-9193-27C11FB6FDA1}" type="sibTrans" cxnId="{C12B8A3E-4261-4746-BF96-BA4C4F866D5B}">
      <dgm:prSet/>
      <dgm:spPr/>
      <dgm:t>
        <a:bodyPr/>
        <a:lstStyle/>
        <a:p>
          <a:endParaRPr lang="en-IN"/>
        </a:p>
      </dgm:t>
    </dgm:pt>
    <dgm:pt modelId="{FB72C76B-CCF0-419D-BE41-F2256A4D36C8}" type="pres">
      <dgm:prSet presAssocID="{49A71062-EBEB-40E6-A896-C6AB01D8FD4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73FFA1-CA15-47E0-9118-0770507119BD}" type="pres">
      <dgm:prSet presAssocID="{EC4C2C1D-60AC-406A-AFB4-81A57DA3B584}" presName="compNode" presStyleCnt="0"/>
      <dgm:spPr/>
    </dgm:pt>
    <dgm:pt modelId="{048D31D7-DCDA-414D-9652-B7E5C4C6A859}" type="pres">
      <dgm:prSet presAssocID="{EC4C2C1D-60AC-406A-AFB4-81A57DA3B584}" presName="bgRect" presStyleLbl="bgShp" presStyleIdx="0" presStyleCnt="4" custLinFactNeighborX="-9540" custLinFactNeighborY="-4256"/>
      <dgm:spPr/>
    </dgm:pt>
    <dgm:pt modelId="{26CECC62-AC96-473A-BE2D-BD8E5FDCD38D}" type="pres">
      <dgm:prSet presAssocID="{EC4C2C1D-60AC-406A-AFB4-81A57DA3B58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Books"/>
        </a:ext>
      </dgm:extLst>
    </dgm:pt>
    <dgm:pt modelId="{DD341B75-F803-40EB-B831-0EB380AB0A7B}" type="pres">
      <dgm:prSet presAssocID="{EC4C2C1D-60AC-406A-AFB4-81A57DA3B584}" presName="spaceRect" presStyleCnt="0"/>
      <dgm:spPr/>
    </dgm:pt>
    <dgm:pt modelId="{3287E3A6-3531-4E32-9CE5-CA0CBC7EA4F6}" type="pres">
      <dgm:prSet presAssocID="{EC4C2C1D-60AC-406A-AFB4-81A57DA3B584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0261DAC-0CF1-4BF0-943D-6F68A3538B33}" type="pres">
      <dgm:prSet presAssocID="{9CF2C880-EA2D-4B0C-8B8A-1D0C23D0D0E6}" presName="sibTrans" presStyleCnt="0"/>
      <dgm:spPr/>
    </dgm:pt>
    <dgm:pt modelId="{29691ADC-3565-4C0E-850B-E50F2F0A78C3}" type="pres">
      <dgm:prSet presAssocID="{9E73B02B-F811-42A6-870F-64A0AF81BFDE}" presName="compNode" presStyleCnt="0"/>
      <dgm:spPr/>
    </dgm:pt>
    <dgm:pt modelId="{BFBD26AC-E5C5-4814-A30D-CDC165C398F5}" type="pres">
      <dgm:prSet presAssocID="{9E73B02B-F811-42A6-870F-64A0AF81BFDE}" presName="bgRect" presStyleLbl="bgShp" presStyleIdx="1" presStyleCnt="4" custLinFactNeighborX="-606" custLinFactNeighborY="3272"/>
      <dgm:spPr>
        <a:ln>
          <a:noFill/>
        </a:ln>
      </dgm:spPr>
    </dgm:pt>
    <dgm:pt modelId="{7DB05212-DEBB-4BDA-8206-EE9D0E0DC1F5}" type="pres">
      <dgm:prSet presAssocID="{9E73B02B-F811-42A6-870F-64A0AF81BFD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Schoolhouse"/>
        </a:ext>
      </dgm:extLst>
    </dgm:pt>
    <dgm:pt modelId="{F6217306-973C-4C7A-A13D-1622BB83DC41}" type="pres">
      <dgm:prSet presAssocID="{9E73B02B-F811-42A6-870F-64A0AF81BFDE}" presName="spaceRect" presStyleCnt="0"/>
      <dgm:spPr/>
    </dgm:pt>
    <dgm:pt modelId="{56309AC3-FE58-48D9-BF9D-2ED090652A95}" type="pres">
      <dgm:prSet presAssocID="{9E73B02B-F811-42A6-870F-64A0AF81BFDE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38963E9-E6F5-486E-91FE-9528F14091AC}" type="pres">
      <dgm:prSet presAssocID="{59D0189A-2926-4A7F-87C3-FB9256DD6F31}" presName="sibTrans" presStyleCnt="0"/>
      <dgm:spPr/>
    </dgm:pt>
    <dgm:pt modelId="{D9C4A89F-0326-4F6A-A858-C063FE5D13D4}" type="pres">
      <dgm:prSet presAssocID="{02B124B2-B979-4571-89C5-8183730CE8E5}" presName="compNode" presStyleCnt="0"/>
      <dgm:spPr/>
    </dgm:pt>
    <dgm:pt modelId="{A54B5955-B31C-45C1-83DE-F387CBD42A2C}" type="pres">
      <dgm:prSet presAssocID="{02B124B2-B979-4571-89C5-8183730CE8E5}" presName="bgRect" presStyleLbl="bgShp" presStyleIdx="2" presStyleCnt="4"/>
      <dgm:spPr/>
    </dgm:pt>
    <dgm:pt modelId="{5506372E-C5A1-4608-888B-7EFBB5FCCEFB}" type="pres">
      <dgm:prSet presAssocID="{02B124B2-B979-4571-89C5-8183730CE8E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Gears"/>
        </a:ext>
      </dgm:extLst>
    </dgm:pt>
    <dgm:pt modelId="{46634AB4-5623-4C32-BF67-F98D947A53E1}" type="pres">
      <dgm:prSet presAssocID="{02B124B2-B979-4571-89C5-8183730CE8E5}" presName="spaceRect" presStyleCnt="0"/>
      <dgm:spPr/>
    </dgm:pt>
    <dgm:pt modelId="{0D294ED4-EECB-4B9B-863D-755E3BA5BC9B}" type="pres">
      <dgm:prSet presAssocID="{02B124B2-B979-4571-89C5-8183730CE8E5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04222E2-9F66-4FE3-A656-5ACB10774E5D}" type="pres">
      <dgm:prSet presAssocID="{7A8F516B-15B5-4059-95A3-0ACC59E6A41E}" presName="sibTrans" presStyleCnt="0"/>
      <dgm:spPr/>
    </dgm:pt>
    <dgm:pt modelId="{ED6A4377-A9E6-4E27-9569-2EB334F7F047}" type="pres">
      <dgm:prSet presAssocID="{8FDDF9CB-1550-4A6E-B3CF-1797504E9F40}" presName="compNode" presStyleCnt="0"/>
      <dgm:spPr/>
    </dgm:pt>
    <dgm:pt modelId="{4904EFD1-7D41-44B0-A1C3-002C1C630418}" type="pres">
      <dgm:prSet presAssocID="{8FDDF9CB-1550-4A6E-B3CF-1797504E9F40}" presName="bgRect" presStyleLbl="bgShp" presStyleIdx="3" presStyleCnt="4"/>
      <dgm:spPr/>
    </dgm:pt>
    <dgm:pt modelId="{74E375FC-8AC6-4DE0-AD91-16E8CDA989A6}" type="pres">
      <dgm:prSet presAssocID="{8FDDF9CB-1550-4A6E-B3CF-1797504E9F4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Checklist outline"/>
        </a:ext>
      </dgm:extLst>
    </dgm:pt>
    <dgm:pt modelId="{C717ED7D-B579-4144-82DC-B6BDAA33BE95}" type="pres">
      <dgm:prSet presAssocID="{8FDDF9CB-1550-4A6E-B3CF-1797504E9F40}" presName="spaceRect" presStyleCnt="0"/>
      <dgm:spPr/>
    </dgm:pt>
    <dgm:pt modelId="{9457F7B0-036A-4CE7-B278-30C1D60DCAB3}" type="pres">
      <dgm:prSet presAssocID="{8FDDF9CB-1550-4A6E-B3CF-1797504E9F40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48825186-8176-4090-A795-E8FB43E5DABF}" srcId="{49A71062-EBEB-40E6-A896-C6AB01D8FD4F}" destId="{9E73B02B-F811-42A6-870F-64A0AF81BFDE}" srcOrd="1" destOrd="0" parTransId="{5A3D755D-E983-4791-A5AE-536D4A79405E}" sibTransId="{59D0189A-2926-4A7F-87C3-FB9256DD6F31}"/>
    <dgm:cxn modelId="{E24BEC69-69B1-49E3-91B0-1197418DBF53}" type="presOf" srcId="{9E73B02B-F811-42A6-870F-64A0AF81BFDE}" destId="{56309AC3-FE58-48D9-BF9D-2ED090652A95}" srcOrd="0" destOrd="0" presId="urn:microsoft.com/office/officeart/2018/2/layout/IconVerticalSolidList"/>
    <dgm:cxn modelId="{0C52740E-2F73-4CFB-A4BC-53983427B316}" type="presOf" srcId="{02B124B2-B979-4571-89C5-8183730CE8E5}" destId="{0D294ED4-EECB-4B9B-863D-755E3BA5BC9B}" srcOrd="0" destOrd="0" presId="urn:microsoft.com/office/officeart/2018/2/layout/IconVerticalSolidList"/>
    <dgm:cxn modelId="{C12B8A3E-4261-4746-BF96-BA4C4F866D5B}" srcId="{49A71062-EBEB-40E6-A896-C6AB01D8FD4F}" destId="{8FDDF9CB-1550-4A6E-B3CF-1797504E9F40}" srcOrd="3" destOrd="0" parTransId="{214F053C-7EBE-47E1-A734-CBE5DEBA454C}" sibTransId="{411EE896-32B8-4AB5-9193-27C11FB6FDA1}"/>
    <dgm:cxn modelId="{1FB3028C-0319-4BDD-9D76-1AD257B265AB}" type="presOf" srcId="{8FDDF9CB-1550-4A6E-B3CF-1797504E9F40}" destId="{9457F7B0-036A-4CE7-B278-30C1D60DCAB3}" srcOrd="0" destOrd="0" presId="urn:microsoft.com/office/officeart/2018/2/layout/IconVerticalSolidList"/>
    <dgm:cxn modelId="{9C825364-4369-4C5E-97C0-CF68E790F96F}" type="presOf" srcId="{49A71062-EBEB-40E6-A896-C6AB01D8FD4F}" destId="{FB72C76B-CCF0-419D-BE41-F2256A4D36C8}" srcOrd="0" destOrd="0" presId="urn:microsoft.com/office/officeart/2018/2/layout/IconVerticalSolidList"/>
    <dgm:cxn modelId="{6FAF700C-F8DF-4607-B17B-4086FA4411E3}" srcId="{49A71062-EBEB-40E6-A896-C6AB01D8FD4F}" destId="{02B124B2-B979-4571-89C5-8183730CE8E5}" srcOrd="2" destOrd="0" parTransId="{71CAE2E7-56E8-46BE-B21A-589E1B33CA4F}" sibTransId="{7A8F516B-15B5-4059-95A3-0ACC59E6A41E}"/>
    <dgm:cxn modelId="{11C967C5-69EE-4B13-B9F2-3B1D67D1E724}" srcId="{49A71062-EBEB-40E6-A896-C6AB01D8FD4F}" destId="{EC4C2C1D-60AC-406A-AFB4-81A57DA3B584}" srcOrd="0" destOrd="0" parTransId="{C10A34B8-CC1E-4EED-9EC0-16DDEBD1FD15}" sibTransId="{9CF2C880-EA2D-4B0C-8B8A-1D0C23D0D0E6}"/>
    <dgm:cxn modelId="{CEF3A2D7-B2A2-41F7-8B0B-B27BEF29A12E}" type="presOf" srcId="{EC4C2C1D-60AC-406A-AFB4-81A57DA3B584}" destId="{3287E3A6-3531-4E32-9CE5-CA0CBC7EA4F6}" srcOrd="0" destOrd="0" presId="urn:microsoft.com/office/officeart/2018/2/layout/IconVerticalSolidList"/>
    <dgm:cxn modelId="{1FED1526-D5F7-4879-90CA-6C68C294B6EF}" type="presParOf" srcId="{FB72C76B-CCF0-419D-BE41-F2256A4D36C8}" destId="{4873FFA1-CA15-47E0-9118-0770507119BD}" srcOrd="0" destOrd="0" presId="urn:microsoft.com/office/officeart/2018/2/layout/IconVerticalSolidList"/>
    <dgm:cxn modelId="{8A3699E5-4443-4BE8-917B-925173F17397}" type="presParOf" srcId="{4873FFA1-CA15-47E0-9118-0770507119BD}" destId="{048D31D7-DCDA-414D-9652-B7E5C4C6A859}" srcOrd="0" destOrd="0" presId="urn:microsoft.com/office/officeart/2018/2/layout/IconVerticalSolidList"/>
    <dgm:cxn modelId="{66E8AC79-3622-42AE-BBDC-59C65A9BB9FD}" type="presParOf" srcId="{4873FFA1-CA15-47E0-9118-0770507119BD}" destId="{26CECC62-AC96-473A-BE2D-BD8E5FDCD38D}" srcOrd="1" destOrd="0" presId="urn:microsoft.com/office/officeart/2018/2/layout/IconVerticalSolidList"/>
    <dgm:cxn modelId="{2EA358FD-A4B7-4E4B-AEBA-A43360EED7EE}" type="presParOf" srcId="{4873FFA1-CA15-47E0-9118-0770507119BD}" destId="{DD341B75-F803-40EB-B831-0EB380AB0A7B}" srcOrd="2" destOrd="0" presId="urn:microsoft.com/office/officeart/2018/2/layout/IconVerticalSolidList"/>
    <dgm:cxn modelId="{AC7760F1-D67D-4158-9966-E6AACE5D8577}" type="presParOf" srcId="{4873FFA1-CA15-47E0-9118-0770507119BD}" destId="{3287E3A6-3531-4E32-9CE5-CA0CBC7EA4F6}" srcOrd="3" destOrd="0" presId="urn:microsoft.com/office/officeart/2018/2/layout/IconVerticalSolidList"/>
    <dgm:cxn modelId="{350979BA-EC1A-4304-8B66-C2E4324CC720}" type="presParOf" srcId="{FB72C76B-CCF0-419D-BE41-F2256A4D36C8}" destId="{F0261DAC-0CF1-4BF0-943D-6F68A3538B33}" srcOrd="1" destOrd="0" presId="urn:microsoft.com/office/officeart/2018/2/layout/IconVerticalSolidList"/>
    <dgm:cxn modelId="{80240101-0704-4E1C-923D-40333A00498D}" type="presParOf" srcId="{FB72C76B-CCF0-419D-BE41-F2256A4D36C8}" destId="{29691ADC-3565-4C0E-850B-E50F2F0A78C3}" srcOrd="2" destOrd="0" presId="urn:microsoft.com/office/officeart/2018/2/layout/IconVerticalSolidList"/>
    <dgm:cxn modelId="{A3120F94-5D69-434E-AA31-5EB97E7BEA0A}" type="presParOf" srcId="{29691ADC-3565-4C0E-850B-E50F2F0A78C3}" destId="{BFBD26AC-E5C5-4814-A30D-CDC165C398F5}" srcOrd="0" destOrd="0" presId="urn:microsoft.com/office/officeart/2018/2/layout/IconVerticalSolidList"/>
    <dgm:cxn modelId="{E15CB90F-6D8F-47F6-840A-2DA0B4873799}" type="presParOf" srcId="{29691ADC-3565-4C0E-850B-E50F2F0A78C3}" destId="{7DB05212-DEBB-4BDA-8206-EE9D0E0DC1F5}" srcOrd="1" destOrd="0" presId="urn:microsoft.com/office/officeart/2018/2/layout/IconVerticalSolidList"/>
    <dgm:cxn modelId="{1103BFE8-4A7F-4725-B906-A9A3AD11B428}" type="presParOf" srcId="{29691ADC-3565-4C0E-850B-E50F2F0A78C3}" destId="{F6217306-973C-4C7A-A13D-1622BB83DC41}" srcOrd="2" destOrd="0" presId="urn:microsoft.com/office/officeart/2018/2/layout/IconVerticalSolidList"/>
    <dgm:cxn modelId="{BDAD7477-4F79-48B5-A9C4-5BDE6969E4A9}" type="presParOf" srcId="{29691ADC-3565-4C0E-850B-E50F2F0A78C3}" destId="{56309AC3-FE58-48D9-BF9D-2ED090652A95}" srcOrd="3" destOrd="0" presId="urn:microsoft.com/office/officeart/2018/2/layout/IconVerticalSolidList"/>
    <dgm:cxn modelId="{88A8658D-1AF9-4FAA-9E20-F5DA6075732B}" type="presParOf" srcId="{FB72C76B-CCF0-419D-BE41-F2256A4D36C8}" destId="{738963E9-E6F5-486E-91FE-9528F14091AC}" srcOrd="3" destOrd="0" presId="urn:microsoft.com/office/officeart/2018/2/layout/IconVerticalSolidList"/>
    <dgm:cxn modelId="{12E8355E-269D-486B-8705-1E903A5DB2B0}" type="presParOf" srcId="{FB72C76B-CCF0-419D-BE41-F2256A4D36C8}" destId="{D9C4A89F-0326-4F6A-A858-C063FE5D13D4}" srcOrd="4" destOrd="0" presId="urn:microsoft.com/office/officeart/2018/2/layout/IconVerticalSolidList"/>
    <dgm:cxn modelId="{4612690E-2649-4446-BE5F-F711658DD234}" type="presParOf" srcId="{D9C4A89F-0326-4F6A-A858-C063FE5D13D4}" destId="{A54B5955-B31C-45C1-83DE-F387CBD42A2C}" srcOrd="0" destOrd="0" presId="urn:microsoft.com/office/officeart/2018/2/layout/IconVerticalSolidList"/>
    <dgm:cxn modelId="{82E7EB2F-6C0D-45CA-8D96-74E682E6EB77}" type="presParOf" srcId="{D9C4A89F-0326-4F6A-A858-C063FE5D13D4}" destId="{5506372E-C5A1-4608-888B-7EFBB5FCCEFB}" srcOrd="1" destOrd="0" presId="urn:microsoft.com/office/officeart/2018/2/layout/IconVerticalSolidList"/>
    <dgm:cxn modelId="{441D07FF-F016-4F14-9B28-4494950834AD}" type="presParOf" srcId="{D9C4A89F-0326-4F6A-A858-C063FE5D13D4}" destId="{46634AB4-5623-4C32-BF67-F98D947A53E1}" srcOrd="2" destOrd="0" presId="urn:microsoft.com/office/officeart/2018/2/layout/IconVerticalSolidList"/>
    <dgm:cxn modelId="{FBA33470-C692-4CD1-97FB-A35D32BFC371}" type="presParOf" srcId="{D9C4A89F-0326-4F6A-A858-C063FE5D13D4}" destId="{0D294ED4-EECB-4B9B-863D-755E3BA5BC9B}" srcOrd="3" destOrd="0" presId="urn:microsoft.com/office/officeart/2018/2/layout/IconVerticalSolidList"/>
    <dgm:cxn modelId="{7EF3701E-4506-46C8-B6DB-112B0A4BA591}" type="presParOf" srcId="{FB72C76B-CCF0-419D-BE41-F2256A4D36C8}" destId="{404222E2-9F66-4FE3-A656-5ACB10774E5D}" srcOrd="5" destOrd="0" presId="urn:microsoft.com/office/officeart/2018/2/layout/IconVerticalSolidList"/>
    <dgm:cxn modelId="{2BD2FF00-B989-427D-B361-E2222603B57B}" type="presParOf" srcId="{FB72C76B-CCF0-419D-BE41-F2256A4D36C8}" destId="{ED6A4377-A9E6-4E27-9569-2EB334F7F047}" srcOrd="6" destOrd="0" presId="urn:microsoft.com/office/officeart/2018/2/layout/IconVerticalSolidList"/>
    <dgm:cxn modelId="{728A58AA-C430-46EB-B818-3B20A830A48E}" type="presParOf" srcId="{ED6A4377-A9E6-4E27-9569-2EB334F7F047}" destId="{4904EFD1-7D41-44B0-A1C3-002C1C630418}" srcOrd="0" destOrd="0" presId="urn:microsoft.com/office/officeart/2018/2/layout/IconVerticalSolidList"/>
    <dgm:cxn modelId="{D97C78EF-C02C-4999-96DD-1C963AB43A5B}" type="presParOf" srcId="{ED6A4377-A9E6-4E27-9569-2EB334F7F047}" destId="{74E375FC-8AC6-4DE0-AD91-16E8CDA989A6}" srcOrd="1" destOrd="0" presId="urn:microsoft.com/office/officeart/2018/2/layout/IconVerticalSolidList"/>
    <dgm:cxn modelId="{A225A858-AA1B-47CA-92BB-5A2ADC9424AF}" type="presParOf" srcId="{ED6A4377-A9E6-4E27-9569-2EB334F7F047}" destId="{C717ED7D-B579-4144-82DC-B6BDAA33BE95}" srcOrd="2" destOrd="0" presId="urn:microsoft.com/office/officeart/2018/2/layout/IconVerticalSolidList"/>
    <dgm:cxn modelId="{43FD69E9-C80D-4C1E-BE2D-B275F0462E43}" type="presParOf" srcId="{ED6A4377-A9E6-4E27-9569-2EB334F7F047}" destId="{9457F7B0-036A-4CE7-B278-30C1D60DCAB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A71062-EBEB-40E6-A896-C6AB01D8FD4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73B02B-F811-42A6-870F-64A0AF81BFD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Maily focused on Foundation/Diploma/MQP programs</a:t>
          </a:r>
        </a:p>
      </dgm:t>
    </dgm:pt>
    <dgm:pt modelId="{5A3D755D-E983-4791-A5AE-536D4A79405E}" type="parTrans" cxnId="{48825186-8176-4090-A795-E8FB43E5DABF}">
      <dgm:prSet/>
      <dgm:spPr/>
      <dgm:t>
        <a:bodyPr/>
        <a:lstStyle/>
        <a:p>
          <a:endParaRPr lang="en-US"/>
        </a:p>
      </dgm:t>
    </dgm:pt>
    <dgm:pt modelId="{59D0189A-2926-4A7F-87C3-FB9256DD6F31}" type="sibTrans" cxnId="{48825186-8176-4090-A795-E8FB43E5DABF}">
      <dgm:prSet/>
      <dgm:spPr/>
      <dgm:t>
        <a:bodyPr/>
        <a:lstStyle/>
        <a:p>
          <a:endParaRPr lang="en-US"/>
        </a:p>
      </dgm:t>
    </dgm:pt>
    <dgm:pt modelId="{62FA76BE-A4F9-4620-A3D5-BAA256823E8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Example : Deakin College/Griffith College/Curtin College</a:t>
          </a:r>
        </a:p>
      </dgm:t>
    </dgm:pt>
    <dgm:pt modelId="{3524B5B3-6779-46B3-BC1A-D35E52C8428F}" type="parTrans" cxnId="{DF9EA28B-4B69-4B9C-BE0E-C770CE4F3064}">
      <dgm:prSet/>
      <dgm:spPr/>
      <dgm:t>
        <a:bodyPr/>
        <a:lstStyle/>
        <a:p>
          <a:endParaRPr lang="en-US"/>
        </a:p>
      </dgm:t>
    </dgm:pt>
    <dgm:pt modelId="{08BE07DD-12B5-47A1-A67E-8C34703C1093}" type="sibTrans" cxnId="{DF9EA28B-4B69-4B9C-BE0E-C770CE4F3064}">
      <dgm:prSet/>
      <dgm:spPr/>
      <dgm:t>
        <a:bodyPr/>
        <a:lstStyle/>
        <a:p>
          <a:endParaRPr lang="en-US"/>
        </a:p>
      </dgm:t>
    </dgm:pt>
    <dgm:pt modelId="{EC4C2C1D-60AC-406A-AFB4-81A57DA3B58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student progresses to a UG/PG program into an Aus University</a:t>
          </a:r>
        </a:p>
      </dgm:t>
    </dgm:pt>
    <dgm:pt modelId="{9CF2C880-EA2D-4B0C-8B8A-1D0C23D0D0E6}" type="sibTrans" cxnId="{11C967C5-69EE-4B13-B9F2-3B1D67D1E724}">
      <dgm:prSet/>
      <dgm:spPr/>
      <dgm:t>
        <a:bodyPr/>
        <a:lstStyle/>
        <a:p>
          <a:endParaRPr lang="en-US"/>
        </a:p>
      </dgm:t>
    </dgm:pt>
    <dgm:pt modelId="{C10A34B8-CC1E-4EED-9EC0-16DDEBD1FD15}" type="parTrans" cxnId="{11C967C5-69EE-4B13-B9F2-3B1D67D1E724}">
      <dgm:prSet/>
      <dgm:spPr/>
      <dgm:t>
        <a:bodyPr/>
        <a:lstStyle/>
        <a:p>
          <a:endParaRPr lang="en-US"/>
        </a:p>
      </dgm:t>
    </dgm:pt>
    <dgm:pt modelId="{02B124B2-B979-4571-89C5-8183730CE8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Programs are offered in almost all popular disciplines such as IT, Engineering, Health, Business, Hospitality, etc.</a:t>
          </a:r>
        </a:p>
      </dgm:t>
    </dgm:pt>
    <dgm:pt modelId="{7A8F516B-15B5-4059-95A3-0ACC59E6A41E}" type="sibTrans" cxnId="{6FAF700C-F8DF-4607-B17B-4086FA4411E3}">
      <dgm:prSet/>
      <dgm:spPr/>
      <dgm:t>
        <a:bodyPr/>
        <a:lstStyle/>
        <a:p>
          <a:endParaRPr lang="en-US"/>
        </a:p>
      </dgm:t>
    </dgm:pt>
    <dgm:pt modelId="{71CAE2E7-56E8-46BE-B21A-589E1B33CA4F}" type="parTrans" cxnId="{6FAF700C-F8DF-4607-B17B-4086FA4411E3}">
      <dgm:prSet/>
      <dgm:spPr/>
      <dgm:t>
        <a:bodyPr/>
        <a:lstStyle/>
        <a:p>
          <a:endParaRPr lang="en-US"/>
        </a:p>
      </dgm:t>
    </dgm:pt>
    <dgm:pt modelId="{5F3FB939-CCEF-444E-8666-BFC56C60217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ELICOS can also studied in a Pathway College</a:t>
          </a:r>
        </a:p>
      </dgm:t>
    </dgm:pt>
    <dgm:pt modelId="{21B81EF8-6FBE-416D-B5B0-EB2237CA95CD}" type="sibTrans" cxnId="{4D2D9EB9-D96C-4984-A9E3-35F71B16D44F}">
      <dgm:prSet/>
      <dgm:spPr/>
      <dgm:t>
        <a:bodyPr/>
        <a:lstStyle/>
        <a:p>
          <a:endParaRPr lang="en-US"/>
        </a:p>
      </dgm:t>
    </dgm:pt>
    <dgm:pt modelId="{6188724C-F72C-459A-9D69-7D1CE5B96E9F}" type="parTrans" cxnId="{4D2D9EB9-D96C-4984-A9E3-35F71B16D44F}">
      <dgm:prSet/>
      <dgm:spPr/>
      <dgm:t>
        <a:bodyPr/>
        <a:lstStyle/>
        <a:p>
          <a:endParaRPr lang="en-US"/>
        </a:p>
      </dgm:t>
    </dgm:pt>
    <dgm:pt modelId="{FB72C76B-CCF0-419D-BE41-F2256A4D36C8}" type="pres">
      <dgm:prSet presAssocID="{49A71062-EBEB-40E6-A896-C6AB01D8FD4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73FFA1-CA15-47E0-9118-0770507119BD}" type="pres">
      <dgm:prSet presAssocID="{EC4C2C1D-60AC-406A-AFB4-81A57DA3B584}" presName="compNode" presStyleCnt="0"/>
      <dgm:spPr/>
    </dgm:pt>
    <dgm:pt modelId="{048D31D7-DCDA-414D-9652-B7E5C4C6A859}" type="pres">
      <dgm:prSet presAssocID="{EC4C2C1D-60AC-406A-AFB4-81A57DA3B584}" presName="bgRect" presStyleLbl="bgShp" presStyleIdx="0" presStyleCnt="5"/>
      <dgm:spPr/>
    </dgm:pt>
    <dgm:pt modelId="{26CECC62-AC96-473A-BE2D-BD8E5FDCD38D}" type="pres">
      <dgm:prSet presAssocID="{EC4C2C1D-60AC-406A-AFB4-81A57DA3B584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Books"/>
        </a:ext>
      </dgm:extLst>
    </dgm:pt>
    <dgm:pt modelId="{DD341B75-F803-40EB-B831-0EB380AB0A7B}" type="pres">
      <dgm:prSet presAssocID="{EC4C2C1D-60AC-406A-AFB4-81A57DA3B584}" presName="spaceRect" presStyleCnt="0"/>
      <dgm:spPr/>
    </dgm:pt>
    <dgm:pt modelId="{3287E3A6-3531-4E32-9CE5-CA0CBC7EA4F6}" type="pres">
      <dgm:prSet presAssocID="{EC4C2C1D-60AC-406A-AFB4-81A57DA3B584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0261DAC-0CF1-4BF0-943D-6F68A3538B33}" type="pres">
      <dgm:prSet presAssocID="{9CF2C880-EA2D-4B0C-8B8A-1D0C23D0D0E6}" presName="sibTrans" presStyleCnt="0"/>
      <dgm:spPr/>
    </dgm:pt>
    <dgm:pt modelId="{29691ADC-3565-4C0E-850B-E50F2F0A78C3}" type="pres">
      <dgm:prSet presAssocID="{9E73B02B-F811-42A6-870F-64A0AF81BFDE}" presName="compNode" presStyleCnt="0"/>
      <dgm:spPr/>
    </dgm:pt>
    <dgm:pt modelId="{BFBD26AC-E5C5-4814-A30D-CDC165C398F5}" type="pres">
      <dgm:prSet presAssocID="{9E73B02B-F811-42A6-870F-64A0AF81BFDE}" presName="bgRect" presStyleLbl="bgShp" presStyleIdx="1" presStyleCnt="5"/>
      <dgm:spPr/>
    </dgm:pt>
    <dgm:pt modelId="{7DB05212-DEBB-4BDA-8206-EE9D0E0DC1F5}" type="pres">
      <dgm:prSet presAssocID="{9E73B02B-F811-42A6-870F-64A0AF81BFD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Schoolhouse"/>
        </a:ext>
      </dgm:extLst>
    </dgm:pt>
    <dgm:pt modelId="{F6217306-973C-4C7A-A13D-1622BB83DC41}" type="pres">
      <dgm:prSet presAssocID="{9E73B02B-F811-42A6-870F-64A0AF81BFDE}" presName="spaceRect" presStyleCnt="0"/>
      <dgm:spPr/>
    </dgm:pt>
    <dgm:pt modelId="{56309AC3-FE58-48D9-BF9D-2ED090652A95}" type="pres">
      <dgm:prSet presAssocID="{9E73B02B-F811-42A6-870F-64A0AF81BFDE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38963E9-E6F5-486E-91FE-9528F14091AC}" type="pres">
      <dgm:prSet presAssocID="{59D0189A-2926-4A7F-87C3-FB9256DD6F31}" presName="sibTrans" presStyleCnt="0"/>
      <dgm:spPr/>
    </dgm:pt>
    <dgm:pt modelId="{23C8E9D7-C347-484F-A08D-C121BD43BBF7}" type="pres">
      <dgm:prSet presAssocID="{5F3FB939-CCEF-444E-8666-BFC56C60217D}" presName="compNode" presStyleCnt="0"/>
      <dgm:spPr/>
    </dgm:pt>
    <dgm:pt modelId="{2D465FDF-9B24-4583-BBEA-266AB77C1616}" type="pres">
      <dgm:prSet presAssocID="{5F3FB939-CCEF-444E-8666-BFC56C60217D}" presName="bgRect" presStyleLbl="bgShp" presStyleIdx="2" presStyleCnt="5"/>
      <dgm:spPr/>
    </dgm:pt>
    <dgm:pt modelId="{89CE06C8-B5F1-4363-9EBA-B2D4FD544FC5}" type="pres">
      <dgm:prSet presAssocID="{5F3FB939-CCEF-444E-8666-BFC56C60217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Diploma"/>
        </a:ext>
      </dgm:extLst>
    </dgm:pt>
    <dgm:pt modelId="{E1CCC31D-FD60-44BD-8CA0-ECA2DF70F5AC}" type="pres">
      <dgm:prSet presAssocID="{5F3FB939-CCEF-444E-8666-BFC56C60217D}" presName="spaceRect" presStyleCnt="0"/>
      <dgm:spPr/>
    </dgm:pt>
    <dgm:pt modelId="{CB4721BE-3B01-4660-8B2E-E8576ADF0B8F}" type="pres">
      <dgm:prSet presAssocID="{5F3FB939-CCEF-444E-8666-BFC56C60217D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F58C4A2-613E-482B-B499-25EE58E67A36}" type="pres">
      <dgm:prSet presAssocID="{21B81EF8-6FBE-416D-B5B0-EB2237CA95CD}" presName="sibTrans" presStyleCnt="0"/>
      <dgm:spPr/>
    </dgm:pt>
    <dgm:pt modelId="{D9C4A89F-0326-4F6A-A858-C063FE5D13D4}" type="pres">
      <dgm:prSet presAssocID="{02B124B2-B979-4571-89C5-8183730CE8E5}" presName="compNode" presStyleCnt="0"/>
      <dgm:spPr/>
    </dgm:pt>
    <dgm:pt modelId="{A54B5955-B31C-45C1-83DE-F387CBD42A2C}" type="pres">
      <dgm:prSet presAssocID="{02B124B2-B979-4571-89C5-8183730CE8E5}" presName="bgRect" presStyleLbl="bgShp" presStyleIdx="3" presStyleCnt="5"/>
      <dgm:spPr/>
    </dgm:pt>
    <dgm:pt modelId="{5506372E-C5A1-4608-888B-7EFBB5FCCEFB}" type="pres">
      <dgm:prSet presAssocID="{02B124B2-B979-4571-89C5-8183730CE8E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Gears"/>
        </a:ext>
      </dgm:extLst>
    </dgm:pt>
    <dgm:pt modelId="{46634AB4-5623-4C32-BF67-F98D947A53E1}" type="pres">
      <dgm:prSet presAssocID="{02B124B2-B979-4571-89C5-8183730CE8E5}" presName="spaceRect" presStyleCnt="0"/>
      <dgm:spPr/>
    </dgm:pt>
    <dgm:pt modelId="{0D294ED4-EECB-4B9B-863D-755E3BA5BC9B}" type="pres">
      <dgm:prSet presAssocID="{02B124B2-B979-4571-89C5-8183730CE8E5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40488A2-12EF-4411-AA6B-04494DCFA7E0}" type="pres">
      <dgm:prSet presAssocID="{7A8F516B-15B5-4059-95A3-0ACC59E6A41E}" presName="sibTrans" presStyleCnt="0"/>
      <dgm:spPr/>
    </dgm:pt>
    <dgm:pt modelId="{6AA54815-DD8C-42D0-9958-46628AAA1895}" type="pres">
      <dgm:prSet presAssocID="{62FA76BE-A4F9-4620-A3D5-BAA256823E82}" presName="compNode" presStyleCnt="0"/>
      <dgm:spPr/>
    </dgm:pt>
    <dgm:pt modelId="{0940AEEC-BCB3-4A0F-829D-5782AAEBDC1D}" type="pres">
      <dgm:prSet presAssocID="{62FA76BE-A4F9-4620-A3D5-BAA256823E82}" presName="bgRect" presStyleLbl="bgShp" presStyleIdx="4" presStyleCnt="5" custLinFactNeighborY="2547"/>
      <dgm:spPr/>
    </dgm:pt>
    <dgm:pt modelId="{CB3F860D-2954-417B-BEB8-AEDE43FF56AA}" type="pres">
      <dgm:prSet presAssocID="{62FA76BE-A4F9-4620-A3D5-BAA256823E8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Checklist outline"/>
        </a:ext>
      </dgm:extLst>
    </dgm:pt>
    <dgm:pt modelId="{9BB1F66A-5310-447A-952F-A06DE0793FFE}" type="pres">
      <dgm:prSet presAssocID="{62FA76BE-A4F9-4620-A3D5-BAA256823E82}" presName="spaceRect" presStyleCnt="0"/>
      <dgm:spPr/>
    </dgm:pt>
    <dgm:pt modelId="{68BADD29-62B1-4669-B45A-5C80FB3C19DF}" type="pres">
      <dgm:prSet presAssocID="{62FA76BE-A4F9-4620-A3D5-BAA256823E82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C3CAA57D-889A-4F6B-8EEF-A895A195BAB4}" type="presOf" srcId="{5F3FB939-CCEF-444E-8666-BFC56C60217D}" destId="{CB4721BE-3B01-4660-8B2E-E8576ADF0B8F}" srcOrd="0" destOrd="0" presId="urn:microsoft.com/office/officeart/2018/2/layout/IconVerticalSolidList"/>
    <dgm:cxn modelId="{48825186-8176-4090-A795-E8FB43E5DABF}" srcId="{49A71062-EBEB-40E6-A896-C6AB01D8FD4F}" destId="{9E73B02B-F811-42A6-870F-64A0AF81BFDE}" srcOrd="1" destOrd="0" parTransId="{5A3D755D-E983-4791-A5AE-536D4A79405E}" sibTransId="{59D0189A-2926-4A7F-87C3-FB9256DD6F31}"/>
    <dgm:cxn modelId="{E24BEC69-69B1-49E3-91B0-1197418DBF53}" type="presOf" srcId="{9E73B02B-F811-42A6-870F-64A0AF81BFDE}" destId="{56309AC3-FE58-48D9-BF9D-2ED090652A95}" srcOrd="0" destOrd="0" presId="urn:microsoft.com/office/officeart/2018/2/layout/IconVerticalSolidList"/>
    <dgm:cxn modelId="{DF9EA28B-4B69-4B9C-BE0E-C770CE4F3064}" srcId="{49A71062-EBEB-40E6-A896-C6AB01D8FD4F}" destId="{62FA76BE-A4F9-4620-A3D5-BAA256823E82}" srcOrd="4" destOrd="0" parTransId="{3524B5B3-6779-46B3-BC1A-D35E52C8428F}" sibTransId="{08BE07DD-12B5-47A1-A67E-8C34703C1093}"/>
    <dgm:cxn modelId="{0C52740E-2F73-4CFB-A4BC-53983427B316}" type="presOf" srcId="{02B124B2-B979-4571-89C5-8183730CE8E5}" destId="{0D294ED4-EECB-4B9B-863D-755E3BA5BC9B}" srcOrd="0" destOrd="0" presId="urn:microsoft.com/office/officeart/2018/2/layout/IconVerticalSolidList"/>
    <dgm:cxn modelId="{C41BD371-A15D-4469-A21D-7B21ABB2AB54}" type="presOf" srcId="{62FA76BE-A4F9-4620-A3D5-BAA256823E82}" destId="{68BADD29-62B1-4669-B45A-5C80FB3C19DF}" srcOrd="0" destOrd="0" presId="urn:microsoft.com/office/officeart/2018/2/layout/IconVerticalSolidList"/>
    <dgm:cxn modelId="{9C825364-4369-4C5E-97C0-CF68E790F96F}" type="presOf" srcId="{49A71062-EBEB-40E6-A896-C6AB01D8FD4F}" destId="{FB72C76B-CCF0-419D-BE41-F2256A4D36C8}" srcOrd="0" destOrd="0" presId="urn:microsoft.com/office/officeart/2018/2/layout/IconVerticalSolidList"/>
    <dgm:cxn modelId="{6FAF700C-F8DF-4607-B17B-4086FA4411E3}" srcId="{49A71062-EBEB-40E6-A896-C6AB01D8FD4F}" destId="{02B124B2-B979-4571-89C5-8183730CE8E5}" srcOrd="3" destOrd="0" parTransId="{71CAE2E7-56E8-46BE-B21A-589E1B33CA4F}" sibTransId="{7A8F516B-15B5-4059-95A3-0ACC59E6A41E}"/>
    <dgm:cxn modelId="{11C967C5-69EE-4B13-B9F2-3B1D67D1E724}" srcId="{49A71062-EBEB-40E6-A896-C6AB01D8FD4F}" destId="{EC4C2C1D-60AC-406A-AFB4-81A57DA3B584}" srcOrd="0" destOrd="0" parTransId="{C10A34B8-CC1E-4EED-9EC0-16DDEBD1FD15}" sibTransId="{9CF2C880-EA2D-4B0C-8B8A-1D0C23D0D0E6}"/>
    <dgm:cxn modelId="{CEF3A2D7-B2A2-41F7-8B0B-B27BEF29A12E}" type="presOf" srcId="{EC4C2C1D-60AC-406A-AFB4-81A57DA3B584}" destId="{3287E3A6-3531-4E32-9CE5-CA0CBC7EA4F6}" srcOrd="0" destOrd="0" presId="urn:microsoft.com/office/officeart/2018/2/layout/IconVerticalSolidList"/>
    <dgm:cxn modelId="{4D2D9EB9-D96C-4984-A9E3-35F71B16D44F}" srcId="{49A71062-EBEB-40E6-A896-C6AB01D8FD4F}" destId="{5F3FB939-CCEF-444E-8666-BFC56C60217D}" srcOrd="2" destOrd="0" parTransId="{6188724C-F72C-459A-9D69-7D1CE5B96E9F}" sibTransId="{21B81EF8-6FBE-416D-B5B0-EB2237CA95CD}"/>
    <dgm:cxn modelId="{1FED1526-D5F7-4879-90CA-6C68C294B6EF}" type="presParOf" srcId="{FB72C76B-CCF0-419D-BE41-F2256A4D36C8}" destId="{4873FFA1-CA15-47E0-9118-0770507119BD}" srcOrd="0" destOrd="0" presId="urn:microsoft.com/office/officeart/2018/2/layout/IconVerticalSolidList"/>
    <dgm:cxn modelId="{8A3699E5-4443-4BE8-917B-925173F17397}" type="presParOf" srcId="{4873FFA1-CA15-47E0-9118-0770507119BD}" destId="{048D31D7-DCDA-414D-9652-B7E5C4C6A859}" srcOrd="0" destOrd="0" presId="urn:microsoft.com/office/officeart/2018/2/layout/IconVerticalSolidList"/>
    <dgm:cxn modelId="{66E8AC79-3622-42AE-BBDC-59C65A9BB9FD}" type="presParOf" srcId="{4873FFA1-CA15-47E0-9118-0770507119BD}" destId="{26CECC62-AC96-473A-BE2D-BD8E5FDCD38D}" srcOrd="1" destOrd="0" presId="urn:microsoft.com/office/officeart/2018/2/layout/IconVerticalSolidList"/>
    <dgm:cxn modelId="{2EA358FD-A4B7-4E4B-AEBA-A43360EED7EE}" type="presParOf" srcId="{4873FFA1-CA15-47E0-9118-0770507119BD}" destId="{DD341B75-F803-40EB-B831-0EB380AB0A7B}" srcOrd="2" destOrd="0" presId="urn:microsoft.com/office/officeart/2018/2/layout/IconVerticalSolidList"/>
    <dgm:cxn modelId="{AC7760F1-D67D-4158-9966-E6AACE5D8577}" type="presParOf" srcId="{4873FFA1-CA15-47E0-9118-0770507119BD}" destId="{3287E3A6-3531-4E32-9CE5-CA0CBC7EA4F6}" srcOrd="3" destOrd="0" presId="urn:microsoft.com/office/officeart/2018/2/layout/IconVerticalSolidList"/>
    <dgm:cxn modelId="{350979BA-EC1A-4304-8B66-C2E4324CC720}" type="presParOf" srcId="{FB72C76B-CCF0-419D-BE41-F2256A4D36C8}" destId="{F0261DAC-0CF1-4BF0-943D-6F68A3538B33}" srcOrd="1" destOrd="0" presId="urn:microsoft.com/office/officeart/2018/2/layout/IconVerticalSolidList"/>
    <dgm:cxn modelId="{80240101-0704-4E1C-923D-40333A00498D}" type="presParOf" srcId="{FB72C76B-CCF0-419D-BE41-F2256A4D36C8}" destId="{29691ADC-3565-4C0E-850B-E50F2F0A78C3}" srcOrd="2" destOrd="0" presId="urn:microsoft.com/office/officeart/2018/2/layout/IconVerticalSolidList"/>
    <dgm:cxn modelId="{A3120F94-5D69-434E-AA31-5EB97E7BEA0A}" type="presParOf" srcId="{29691ADC-3565-4C0E-850B-E50F2F0A78C3}" destId="{BFBD26AC-E5C5-4814-A30D-CDC165C398F5}" srcOrd="0" destOrd="0" presId="urn:microsoft.com/office/officeart/2018/2/layout/IconVerticalSolidList"/>
    <dgm:cxn modelId="{E15CB90F-6D8F-47F6-840A-2DA0B4873799}" type="presParOf" srcId="{29691ADC-3565-4C0E-850B-E50F2F0A78C3}" destId="{7DB05212-DEBB-4BDA-8206-EE9D0E0DC1F5}" srcOrd="1" destOrd="0" presId="urn:microsoft.com/office/officeart/2018/2/layout/IconVerticalSolidList"/>
    <dgm:cxn modelId="{1103BFE8-4A7F-4725-B906-A9A3AD11B428}" type="presParOf" srcId="{29691ADC-3565-4C0E-850B-E50F2F0A78C3}" destId="{F6217306-973C-4C7A-A13D-1622BB83DC41}" srcOrd="2" destOrd="0" presId="urn:microsoft.com/office/officeart/2018/2/layout/IconVerticalSolidList"/>
    <dgm:cxn modelId="{BDAD7477-4F79-48B5-A9C4-5BDE6969E4A9}" type="presParOf" srcId="{29691ADC-3565-4C0E-850B-E50F2F0A78C3}" destId="{56309AC3-FE58-48D9-BF9D-2ED090652A95}" srcOrd="3" destOrd="0" presId="urn:microsoft.com/office/officeart/2018/2/layout/IconVerticalSolidList"/>
    <dgm:cxn modelId="{88A8658D-1AF9-4FAA-9E20-F5DA6075732B}" type="presParOf" srcId="{FB72C76B-CCF0-419D-BE41-F2256A4D36C8}" destId="{738963E9-E6F5-486E-91FE-9528F14091AC}" srcOrd="3" destOrd="0" presId="urn:microsoft.com/office/officeart/2018/2/layout/IconVerticalSolidList"/>
    <dgm:cxn modelId="{F5C2E79D-4A99-4B70-B862-186B007CC08F}" type="presParOf" srcId="{FB72C76B-CCF0-419D-BE41-F2256A4D36C8}" destId="{23C8E9D7-C347-484F-A08D-C121BD43BBF7}" srcOrd="4" destOrd="0" presId="urn:microsoft.com/office/officeart/2018/2/layout/IconVerticalSolidList"/>
    <dgm:cxn modelId="{8B9BA543-212B-4069-A85F-2C85F4AA2EB1}" type="presParOf" srcId="{23C8E9D7-C347-484F-A08D-C121BD43BBF7}" destId="{2D465FDF-9B24-4583-BBEA-266AB77C1616}" srcOrd="0" destOrd="0" presId="urn:microsoft.com/office/officeart/2018/2/layout/IconVerticalSolidList"/>
    <dgm:cxn modelId="{755A64E1-CD62-4DE0-917F-0F936D363129}" type="presParOf" srcId="{23C8E9D7-C347-484F-A08D-C121BD43BBF7}" destId="{89CE06C8-B5F1-4363-9EBA-B2D4FD544FC5}" srcOrd="1" destOrd="0" presId="urn:microsoft.com/office/officeart/2018/2/layout/IconVerticalSolidList"/>
    <dgm:cxn modelId="{9184AD9D-30F9-486D-9845-568FBBA98587}" type="presParOf" srcId="{23C8E9D7-C347-484F-A08D-C121BD43BBF7}" destId="{E1CCC31D-FD60-44BD-8CA0-ECA2DF70F5AC}" srcOrd="2" destOrd="0" presId="urn:microsoft.com/office/officeart/2018/2/layout/IconVerticalSolidList"/>
    <dgm:cxn modelId="{4591A369-EF77-4BF2-BB8E-2310AC6046F8}" type="presParOf" srcId="{23C8E9D7-C347-484F-A08D-C121BD43BBF7}" destId="{CB4721BE-3B01-4660-8B2E-E8576ADF0B8F}" srcOrd="3" destOrd="0" presId="urn:microsoft.com/office/officeart/2018/2/layout/IconVerticalSolidList"/>
    <dgm:cxn modelId="{BD3EBDAA-484C-438B-840F-44C7EE81104E}" type="presParOf" srcId="{FB72C76B-CCF0-419D-BE41-F2256A4D36C8}" destId="{3F58C4A2-613E-482B-B499-25EE58E67A36}" srcOrd="5" destOrd="0" presId="urn:microsoft.com/office/officeart/2018/2/layout/IconVerticalSolidList"/>
    <dgm:cxn modelId="{12E8355E-269D-486B-8705-1E903A5DB2B0}" type="presParOf" srcId="{FB72C76B-CCF0-419D-BE41-F2256A4D36C8}" destId="{D9C4A89F-0326-4F6A-A858-C063FE5D13D4}" srcOrd="6" destOrd="0" presId="urn:microsoft.com/office/officeart/2018/2/layout/IconVerticalSolidList"/>
    <dgm:cxn modelId="{4612690E-2649-4446-BE5F-F711658DD234}" type="presParOf" srcId="{D9C4A89F-0326-4F6A-A858-C063FE5D13D4}" destId="{A54B5955-B31C-45C1-83DE-F387CBD42A2C}" srcOrd="0" destOrd="0" presId="urn:microsoft.com/office/officeart/2018/2/layout/IconVerticalSolidList"/>
    <dgm:cxn modelId="{82E7EB2F-6C0D-45CA-8D96-74E682E6EB77}" type="presParOf" srcId="{D9C4A89F-0326-4F6A-A858-C063FE5D13D4}" destId="{5506372E-C5A1-4608-888B-7EFBB5FCCEFB}" srcOrd="1" destOrd="0" presId="urn:microsoft.com/office/officeart/2018/2/layout/IconVerticalSolidList"/>
    <dgm:cxn modelId="{441D07FF-F016-4F14-9B28-4494950834AD}" type="presParOf" srcId="{D9C4A89F-0326-4F6A-A858-C063FE5D13D4}" destId="{46634AB4-5623-4C32-BF67-F98D947A53E1}" srcOrd="2" destOrd="0" presId="urn:microsoft.com/office/officeart/2018/2/layout/IconVerticalSolidList"/>
    <dgm:cxn modelId="{FBA33470-C692-4CD1-97FB-A35D32BFC371}" type="presParOf" srcId="{D9C4A89F-0326-4F6A-A858-C063FE5D13D4}" destId="{0D294ED4-EECB-4B9B-863D-755E3BA5BC9B}" srcOrd="3" destOrd="0" presId="urn:microsoft.com/office/officeart/2018/2/layout/IconVerticalSolidList"/>
    <dgm:cxn modelId="{CD70CA79-2199-4A88-9982-C962759CE7B5}" type="presParOf" srcId="{FB72C76B-CCF0-419D-BE41-F2256A4D36C8}" destId="{440488A2-12EF-4411-AA6B-04494DCFA7E0}" srcOrd="7" destOrd="0" presId="urn:microsoft.com/office/officeart/2018/2/layout/IconVerticalSolidList"/>
    <dgm:cxn modelId="{13E9F60C-EE17-4CB8-AEBA-BAC05FC89BCB}" type="presParOf" srcId="{FB72C76B-CCF0-419D-BE41-F2256A4D36C8}" destId="{6AA54815-DD8C-42D0-9958-46628AAA1895}" srcOrd="8" destOrd="0" presId="urn:microsoft.com/office/officeart/2018/2/layout/IconVerticalSolidList"/>
    <dgm:cxn modelId="{71BAEC70-8006-4C81-9224-898F24307F6E}" type="presParOf" srcId="{6AA54815-DD8C-42D0-9958-46628AAA1895}" destId="{0940AEEC-BCB3-4A0F-829D-5782AAEBDC1D}" srcOrd="0" destOrd="0" presId="urn:microsoft.com/office/officeart/2018/2/layout/IconVerticalSolidList"/>
    <dgm:cxn modelId="{4606D5BB-EF20-4FD8-8F58-508AD332685E}" type="presParOf" srcId="{6AA54815-DD8C-42D0-9958-46628AAA1895}" destId="{CB3F860D-2954-417B-BEB8-AEDE43FF56AA}" srcOrd="1" destOrd="0" presId="urn:microsoft.com/office/officeart/2018/2/layout/IconVerticalSolidList"/>
    <dgm:cxn modelId="{812E24F2-D8B4-465A-9106-8AA2C35AA9D4}" type="presParOf" srcId="{6AA54815-DD8C-42D0-9958-46628AAA1895}" destId="{9BB1F66A-5310-447A-952F-A06DE0793FFE}" srcOrd="2" destOrd="0" presId="urn:microsoft.com/office/officeart/2018/2/layout/IconVerticalSolidList"/>
    <dgm:cxn modelId="{D87B9B10-5021-469D-931E-CDA451AF9BD5}" type="presParOf" srcId="{6AA54815-DD8C-42D0-9958-46628AAA1895}" destId="{68BADD29-62B1-4669-B45A-5C80FB3C19D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DC88378-966B-4FF3-BB71-DCD0C085432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6BD1B5-4A89-4EA4-A2A7-B1497EB9971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700" dirty="0"/>
            <a:t>There are a total of 42 universities in Australia</a:t>
          </a:r>
          <a:endParaRPr lang="en-US" sz="1700" dirty="0"/>
        </a:p>
      </dgm:t>
    </dgm:pt>
    <dgm:pt modelId="{8AAB60AF-7A18-4EFB-92EE-E145CF02F04C}" type="parTrans" cxnId="{5FBFE0B0-7EAE-4153-B109-9A4B360C95E6}">
      <dgm:prSet/>
      <dgm:spPr/>
      <dgm:t>
        <a:bodyPr/>
        <a:lstStyle/>
        <a:p>
          <a:endParaRPr lang="en-US"/>
        </a:p>
      </dgm:t>
    </dgm:pt>
    <dgm:pt modelId="{BA30A861-CDE1-411C-A6CC-11985C6C641C}" type="sibTrans" cxnId="{5FBFE0B0-7EAE-4153-B109-9A4B360C95E6}">
      <dgm:prSet/>
      <dgm:spPr/>
      <dgm:t>
        <a:bodyPr/>
        <a:lstStyle/>
        <a:p>
          <a:endParaRPr lang="en-US"/>
        </a:p>
      </dgm:t>
    </dgm:pt>
    <dgm:pt modelId="{C6927A44-FB17-4923-9340-E2FD98BC248F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dirty="0"/>
            <a:t>37 Public universities </a:t>
          </a:r>
          <a:endParaRPr lang="en-US" dirty="0"/>
        </a:p>
      </dgm:t>
    </dgm:pt>
    <dgm:pt modelId="{D0E58EAE-E9F9-4685-94A5-A48E0B98860B}" type="parTrans" cxnId="{D0B2F74B-EA7D-48A0-BD37-610AFF493D9A}">
      <dgm:prSet/>
      <dgm:spPr/>
      <dgm:t>
        <a:bodyPr/>
        <a:lstStyle/>
        <a:p>
          <a:endParaRPr lang="en-US"/>
        </a:p>
      </dgm:t>
    </dgm:pt>
    <dgm:pt modelId="{09B93415-B041-48B3-B6B5-AA4EBE18BA2D}" type="sibTrans" cxnId="{D0B2F74B-EA7D-48A0-BD37-610AFF493D9A}">
      <dgm:prSet/>
      <dgm:spPr/>
      <dgm:t>
        <a:bodyPr/>
        <a:lstStyle/>
        <a:p>
          <a:endParaRPr lang="en-US"/>
        </a:p>
      </dgm:t>
    </dgm:pt>
    <dgm:pt modelId="{7DBD8F7D-2B33-427D-A6C9-B8CB830B2FB5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3 Private universities </a:t>
          </a:r>
          <a:endParaRPr lang="en-US"/>
        </a:p>
      </dgm:t>
    </dgm:pt>
    <dgm:pt modelId="{0C09833C-1C2A-4383-AFF0-F7200C1C2498}" type="parTrans" cxnId="{6132198B-C5D5-4DF6-AAAA-E2427BB33466}">
      <dgm:prSet/>
      <dgm:spPr/>
      <dgm:t>
        <a:bodyPr/>
        <a:lstStyle/>
        <a:p>
          <a:endParaRPr lang="en-US"/>
        </a:p>
      </dgm:t>
    </dgm:pt>
    <dgm:pt modelId="{3D030D52-1076-4283-9988-6E8EE6442A26}" type="sibTrans" cxnId="{6132198B-C5D5-4DF6-AAAA-E2427BB33466}">
      <dgm:prSet/>
      <dgm:spPr/>
      <dgm:t>
        <a:bodyPr/>
        <a:lstStyle/>
        <a:p>
          <a:endParaRPr lang="en-US"/>
        </a:p>
      </dgm:t>
    </dgm:pt>
    <dgm:pt modelId="{76B6EC34-2EAC-4F4B-839C-B86E8CB484A4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2 International universities </a:t>
          </a:r>
          <a:endParaRPr lang="en-US"/>
        </a:p>
      </dgm:t>
    </dgm:pt>
    <dgm:pt modelId="{E37993E8-33E1-418E-BF6D-A9D4928AE726}" type="parTrans" cxnId="{35B1CD5E-8763-48B6-8CC1-32F79A3805C3}">
      <dgm:prSet/>
      <dgm:spPr/>
      <dgm:t>
        <a:bodyPr/>
        <a:lstStyle/>
        <a:p>
          <a:endParaRPr lang="en-US"/>
        </a:p>
      </dgm:t>
    </dgm:pt>
    <dgm:pt modelId="{DB03F13F-C582-44A9-BE3B-5E28069B416E}" type="sibTrans" cxnId="{35B1CD5E-8763-48B6-8CC1-32F79A3805C3}">
      <dgm:prSet/>
      <dgm:spPr/>
      <dgm:t>
        <a:bodyPr/>
        <a:lstStyle/>
        <a:p>
          <a:endParaRPr lang="en-US"/>
        </a:p>
      </dgm:t>
    </dgm:pt>
    <dgm:pt modelId="{706E6C13-BD93-4587-BB44-2C00EB26659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700"/>
            <a:t>The Higher Education Sector in Australia primarily consists of Universities</a:t>
          </a:r>
        </a:p>
      </dgm:t>
    </dgm:pt>
    <dgm:pt modelId="{77DFA92D-10F0-423A-8675-840C17F94141}" type="parTrans" cxnId="{37AC48D7-38B7-454D-A16C-DDBD02DFC4E9}">
      <dgm:prSet/>
      <dgm:spPr/>
      <dgm:t>
        <a:bodyPr/>
        <a:lstStyle/>
        <a:p>
          <a:endParaRPr lang="en-US"/>
        </a:p>
      </dgm:t>
    </dgm:pt>
    <dgm:pt modelId="{61C0D913-68EC-44CA-9866-8D1BC7F07F4B}" type="sibTrans" cxnId="{37AC48D7-38B7-454D-A16C-DDBD02DFC4E9}">
      <dgm:prSet/>
      <dgm:spPr/>
      <dgm:t>
        <a:bodyPr/>
        <a:lstStyle/>
        <a:p>
          <a:endParaRPr lang="en-US"/>
        </a:p>
      </dgm:t>
    </dgm:pt>
    <dgm:pt modelId="{4D582C86-AA9F-4FDB-92D6-998D997CD09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700"/>
            <a:t>Australian Universities offer pathway programs, bachelor’s &amp; master’s degrees and doctoral programs</a:t>
          </a:r>
        </a:p>
      </dgm:t>
    </dgm:pt>
    <dgm:pt modelId="{55F09572-0834-49EF-B239-8285FA245EC3}" type="parTrans" cxnId="{22FF42DC-DF68-4AAC-8238-FF54701E2E09}">
      <dgm:prSet/>
      <dgm:spPr/>
      <dgm:t>
        <a:bodyPr/>
        <a:lstStyle/>
        <a:p>
          <a:endParaRPr lang="en-US"/>
        </a:p>
      </dgm:t>
    </dgm:pt>
    <dgm:pt modelId="{7E173FC6-0580-4C5D-84D5-85847FA9BD35}" type="sibTrans" cxnId="{22FF42DC-DF68-4AAC-8238-FF54701E2E09}">
      <dgm:prSet/>
      <dgm:spPr/>
      <dgm:t>
        <a:bodyPr/>
        <a:lstStyle/>
        <a:p>
          <a:endParaRPr lang="en-US"/>
        </a:p>
      </dgm:t>
    </dgm:pt>
    <dgm:pt modelId="{81463E74-C7AC-4F09-BBFA-8BEA7534B188}" type="pres">
      <dgm:prSet presAssocID="{ADC88378-966B-4FF3-BB71-DCD0C085432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9CF815-676A-4D0E-841E-AAA97702E8D2}" type="pres">
      <dgm:prSet presAssocID="{9F6BD1B5-4A89-4EA4-A2A7-B1497EB99714}" presName="compNode" presStyleCnt="0"/>
      <dgm:spPr/>
    </dgm:pt>
    <dgm:pt modelId="{64171593-2CD9-4E6B-A289-440130418482}" type="pres">
      <dgm:prSet presAssocID="{9F6BD1B5-4A89-4EA4-A2A7-B1497EB99714}" presName="bgRect" presStyleLbl="bgShp" presStyleIdx="0" presStyleCnt="3" custLinFactNeighborX="4833" custLinFactNeighborY="8961"/>
      <dgm:spPr/>
    </dgm:pt>
    <dgm:pt modelId="{1049F6A3-1519-46D5-A718-7A1CB0795F05}" type="pres">
      <dgm:prSet presAssocID="{9F6BD1B5-4A89-4EA4-A2A7-B1497EB9971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Schoolhouse"/>
        </a:ext>
      </dgm:extLst>
    </dgm:pt>
    <dgm:pt modelId="{B87876D9-F1B6-49AD-B45C-56B77AB0A38F}" type="pres">
      <dgm:prSet presAssocID="{9F6BD1B5-4A89-4EA4-A2A7-B1497EB99714}" presName="spaceRect" presStyleCnt="0"/>
      <dgm:spPr/>
    </dgm:pt>
    <dgm:pt modelId="{C6046EED-3454-4982-95F3-E43E37EF7D93}" type="pres">
      <dgm:prSet presAssocID="{9F6BD1B5-4A89-4EA4-A2A7-B1497EB99714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BFA4582-4728-4A99-94FF-C9C377B40464}" type="pres">
      <dgm:prSet presAssocID="{9F6BD1B5-4A89-4EA4-A2A7-B1497EB99714}" presName="desTx" presStyleLbl="revTx" presStyleIdx="1" presStyleCnt="4">
        <dgm:presLayoutVars/>
      </dgm:prSet>
      <dgm:spPr/>
      <dgm:t>
        <a:bodyPr/>
        <a:lstStyle/>
        <a:p>
          <a:endParaRPr lang="en-US"/>
        </a:p>
      </dgm:t>
    </dgm:pt>
    <dgm:pt modelId="{4FBFDAAB-6E69-4667-89D5-F7804B04DB7C}" type="pres">
      <dgm:prSet presAssocID="{BA30A861-CDE1-411C-A6CC-11985C6C641C}" presName="sibTrans" presStyleCnt="0"/>
      <dgm:spPr/>
    </dgm:pt>
    <dgm:pt modelId="{197F4665-0C0D-448C-BAA9-E129833B0246}" type="pres">
      <dgm:prSet presAssocID="{706E6C13-BD93-4587-BB44-2C00EB26659A}" presName="compNode" presStyleCnt="0"/>
      <dgm:spPr/>
    </dgm:pt>
    <dgm:pt modelId="{07827241-099D-4F42-8F86-6E3A62372972}" type="pres">
      <dgm:prSet presAssocID="{706E6C13-BD93-4587-BB44-2C00EB26659A}" presName="bgRect" presStyleLbl="bgShp" presStyleIdx="1" presStyleCnt="3"/>
      <dgm:spPr/>
    </dgm:pt>
    <dgm:pt modelId="{AE8DF7B0-14EA-45D0-A5D1-A4D67C3802DD}" type="pres">
      <dgm:prSet presAssocID="{706E6C13-BD93-4587-BB44-2C00EB26659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Books"/>
        </a:ext>
      </dgm:extLst>
    </dgm:pt>
    <dgm:pt modelId="{5D813146-52E5-409E-BC59-8887D8ADC3BF}" type="pres">
      <dgm:prSet presAssocID="{706E6C13-BD93-4587-BB44-2C00EB26659A}" presName="spaceRect" presStyleCnt="0"/>
      <dgm:spPr/>
    </dgm:pt>
    <dgm:pt modelId="{63227208-6288-4313-B2E2-6B145D1CE484}" type="pres">
      <dgm:prSet presAssocID="{706E6C13-BD93-4587-BB44-2C00EB26659A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B65BB9A-FA98-4EF8-9B40-7C2D64232A9E}" type="pres">
      <dgm:prSet presAssocID="{61C0D913-68EC-44CA-9866-8D1BC7F07F4B}" presName="sibTrans" presStyleCnt="0"/>
      <dgm:spPr/>
    </dgm:pt>
    <dgm:pt modelId="{AF0DF0BD-5DE4-4270-A228-0DEAADFACF30}" type="pres">
      <dgm:prSet presAssocID="{4D582C86-AA9F-4FDB-92D6-998D997CD098}" presName="compNode" presStyleCnt="0"/>
      <dgm:spPr/>
    </dgm:pt>
    <dgm:pt modelId="{FA98B91B-BD07-4D01-B735-6BF206AFF403}" type="pres">
      <dgm:prSet presAssocID="{4D582C86-AA9F-4FDB-92D6-998D997CD098}" presName="bgRect" presStyleLbl="bgShp" presStyleIdx="2" presStyleCnt="3"/>
      <dgm:spPr/>
    </dgm:pt>
    <dgm:pt modelId="{9BB4D7AE-0588-4515-B8F7-4ACFEA0FD405}" type="pres">
      <dgm:prSet presAssocID="{4D582C86-AA9F-4FDB-92D6-998D997CD09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Diploma Roll"/>
        </a:ext>
      </dgm:extLst>
    </dgm:pt>
    <dgm:pt modelId="{921F5FFC-4F9B-47A4-A92B-C231E96F640C}" type="pres">
      <dgm:prSet presAssocID="{4D582C86-AA9F-4FDB-92D6-998D997CD098}" presName="spaceRect" presStyleCnt="0"/>
      <dgm:spPr/>
    </dgm:pt>
    <dgm:pt modelId="{A3D7D8F2-B7BF-4D6B-9B5F-617323ACED21}" type="pres">
      <dgm:prSet presAssocID="{4D582C86-AA9F-4FDB-92D6-998D997CD098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ABC1829D-4A8E-4064-9912-56D5F12D7365}" type="presOf" srcId="{ADC88378-966B-4FF3-BB71-DCD0C0854327}" destId="{81463E74-C7AC-4F09-BBFA-8BEA7534B188}" srcOrd="0" destOrd="0" presId="urn:microsoft.com/office/officeart/2018/2/layout/IconVerticalSolidList"/>
    <dgm:cxn modelId="{FE120A17-B9E8-4423-9455-190655A32BAD}" type="presOf" srcId="{706E6C13-BD93-4587-BB44-2C00EB26659A}" destId="{63227208-6288-4313-B2E2-6B145D1CE484}" srcOrd="0" destOrd="0" presId="urn:microsoft.com/office/officeart/2018/2/layout/IconVerticalSolidList"/>
    <dgm:cxn modelId="{10F5DD60-AA10-4563-86FC-DAA55E3BA8BA}" type="presOf" srcId="{C6927A44-FB17-4923-9340-E2FD98BC248F}" destId="{BBFA4582-4728-4A99-94FF-C9C377B40464}" srcOrd="0" destOrd="0" presId="urn:microsoft.com/office/officeart/2018/2/layout/IconVerticalSolidList"/>
    <dgm:cxn modelId="{F0DBD6D1-4901-4D5E-92B4-36F158818DE9}" type="presOf" srcId="{7DBD8F7D-2B33-427D-A6C9-B8CB830B2FB5}" destId="{BBFA4582-4728-4A99-94FF-C9C377B40464}" srcOrd="0" destOrd="1" presId="urn:microsoft.com/office/officeart/2018/2/layout/IconVerticalSolidList"/>
    <dgm:cxn modelId="{6132198B-C5D5-4DF6-AAAA-E2427BB33466}" srcId="{9F6BD1B5-4A89-4EA4-A2A7-B1497EB99714}" destId="{7DBD8F7D-2B33-427D-A6C9-B8CB830B2FB5}" srcOrd="1" destOrd="0" parTransId="{0C09833C-1C2A-4383-AFF0-F7200C1C2498}" sibTransId="{3D030D52-1076-4283-9988-6E8EE6442A26}"/>
    <dgm:cxn modelId="{31A376C8-DA63-4984-B0DA-A1C8A6824EBF}" type="presOf" srcId="{9F6BD1B5-4A89-4EA4-A2A7-B1497EB99714}" destId="{C6046EED-3454-4982-95F3-E43E37EF7D93}" srcOrd="0" destOrd="0" presId="urn:microsoft.com/office/officeart/2018/2/layout/IconVerticalSolidList"/>
    <dgm:cxn modelId="{D0B2F74B-EA7D-48A0-BD37-610AFF493D9A}" srcId="{9F6BD1B5-4A89-4EA4-A2A7-B1497EB99714}" destId="{C6927A44-FB17-4923-9340-E2FD98BC248F}" srcOrd="0" destOrd="0" parTransId="{D0E58EAE-E9F9-4685-94A5-A48E0B98860B}" sibTransId="{09B93415-B041-48B3-B6B5-AA4EBE18BA2D}"/>
    <dgm:cxn modelId="{EB9F52F2-D5F7-4C17-B04D-9DC65EF42DF3}" type="presOf" srcId="{76B6EC34-2EAC-4F4B-839C-B86E8CB484A4}" destId="{BBFA4582-4728-4A99-94FF-C9C377B40464}" srcOrd="0" destOrd="2" presId="urn:microsoft.com/office/officeart/2018/2/layout/IconVerticalSolidList"/>
    <dgm:cxn modelId="{35B1CD5E-8763-48B6-8CC1-32F79A3805C3}" srcId="{9F6BD1B5-4A89-4EA4-A2A7-B1497EB99714}" destId="{76B6EC34-2EAC-4F4B-839C-B86E8CB484A4}" srcOrd="2" destOrd="0" parTransId="{E37993E8-33E1-418E-BF6D-A9D4928AE726}" sibTransId="{DB03F13F-C582-44A9-BE3B-5E28069B416E}"/>
    <dgm:cxn modelId="{22FF42DC-DF68-4AAC-8238-FF54701E2E09}" srcId="{ADC88378-966B-4FF3-BB71-DCD0C0854327}" destId="{4D582C86-AA9F-4FDB-92D6-998D997CD098}" srcOrd="2" destOrd="0" parTransId="{55F09572-0834-49EF-B239-8285FA245EC3}" sibTransId="{7E173FC6-0580-4C5D-84D5-85847FA9BD35}"/>
    <dgm:cxn modelId="{37AC48D7-38B7-454D-A16C-DDBD02DFC4E9}" srcId="{ADC88378-966B-4FF3-BB71-DCD0C0854327}" destId="{706E6C13-BD93-4587-BB44-2C00EB26659A}" srcOrd="1" destOrd="0" parTransId="{77DFA92D-10F0-423A-8675-840C17F94141}" sibTransId="{61C0D913-68EC-44CA-9866-8D1BC7F07F4B}"/>
    <dgm:cxn modelId="{C6C9413C-EA8F-4379-808C-3768795CC7F0}" type="presOf" srcId="{4D582C86-AA9F-4FDB-92D6-998D997CD098}" destId="{A3D7D8F2-B7BF-4D6B-9B5F-617323ACED21}" srcOrd="0" destOrd="0" presId="urn:microsoft.com/office/officeart/2018/2/layout/IconVerticalSolidList"/>
    <dgm:cxn modelId="{5FBFE0B0-7EAE-4153-B109-9A4B360C95E6}" srcId="{ADC88378-966B-4FF3-BB71-DCD0C0854327}" destId="{9F6BD1B5-4A89-4EA4-A2A7-B1497EB99714}" srcOrd="0" destOrd="0" parTransId="{8AAB60AF-7A18-4EFB-92EE-E145CF02F04C}" sibTransId="{BA30A861-CDE1-411C-A6CC-11985C6C641C}"/>
    <dgm:cxn modelId="{8137F759-C58F-4119-8554-E53D4AAF6665}" type="presParOf" srcId="{81463E74-C7AC-4F09-BBFA-8BEA7534B188}" destId="{519CF815-676A-4D0E-841E-AAA97702E8D2}" srcOrd="0" destOrd="0" presId="urn:microsoft.com/office/officeart/2018/2/layout/IconVerticalSolidList"/>
    <dgm:cxn modelId="{0EA7183B-2A80-4B5D-A559-633D3BB108FB}" type="presParOf" srcId="{519CF815-676A-4D0E-841E-AAA97702E8D2}" destId="{64171593-2CD9-4E6B-A289-440130418482}" srcOrd="0" destOrd="0" presId="urn:microsoft.com/office/officeart/2018/2/layout/IconVerticalSolidList"/>
    <dgm:cxn modelId="{A5EDE0E3-411E-46BE-A5B0-7F9F77E7F0D7}" type="presParOf" srcId="{519CF815-676A-4D0E-841E-AAA97702E8D2}" destId="{1049F6A3-1519-46D5-A718-7A1CB0795F05}" srcOrd="1" destOrd="0" presId="urn:microsoft.com/office/officeart/2018/2/layout/IconVerticalSolidList"/>
    <dgm:cxn modelId="{281CD222-0C45-4FB8-B700-AC6301562C5B}" type="presParOf" srcId="{519CF815-676A-4D0E-841E-AAA97702E8D2}" destId="{B87876D9-F1B6-49AD-B45C-56B77AB0A38F}" srcOrd="2" destOrd="0" presId="urn:microsoft.com/office/officeart/2018/2/layout/IconVerticalSolidList"/>
    <dgm:cxn modelId="{0C0F73FA-F6BB-4DD5-BBAE-02A184E753F1}" type="presParOf" srcId="{519CF815-676A-4D0E-841E-AAA97702E8D2}" destId="{C6046EED-3454-4982-95F3-E43E37EF7D93}" srcOrd="3" destOrd="0" presId="urn:microsoft.com/office/officeart/2018/2/layout/IconVerticalSolidList"/>
    <dgm:cxn modelId="{1B2C454B-CF55-49C8-A391-AFFAF0A7AFB8}" type="presParOf" srcId="{519CF815-676A-4D0E-841E-AAA97702E8D2}" destId="{BBFA4582-4728-4A99-94FF-C9C377B40464}" srcOrd="4" destOrd="0" presId="urn:microsoft.com/office/officeart/2018/2/layout/IconVerticalSolidList"/>
    <dgm:cxn modelId="{88D78281-2A81-44CB-90A4-FDE866FE3DAE}" type="presParOf" srcId="{81463E74-C7AC-4F09-BBFA-8BEA7534B188}" destId="{4FBFDAAB-6E69-4667-89D5-F7804B04DB7C}" srcOrd="1" destOrd="0" presId="urn:microsoft.com/office/officeart/2018/2/layout/IconVerticalSolidList"/>
    <dgm:cxn modelId="{7B1E8E5A-7C8C-4E9E-A7D7-703113018786}" type="presParOf" srcId="{81463E74-C7AC-4F09-BBFA-8BEA7534B188}" destId="{197F4665-0C0D-448C-BAA9-E129833B0246}" srcOrd="2" destOrd="0" presId="urn:microsoft.com/office/officeart/2018/2/layout/IconVerticalSolidList"/>
    <dgm:cxn modelId="{16D87E13-998E-479F-B8A7-0FC20C150C54}" type="presParOf" srcId="{197F4665-0C0D-448C-BAA9-E129833B0246}" destId="{07827241-099D-4F42-8F86-6E3A62372972}" srcOrd="0" destOrd="0" presId="urn:microsoft.com/office/officeart/2018/2/layout/IconVerticalSolidList"/>
    <dgm:cxn modelId="{3DABA376-4E4F-43F8-BDBF-03D35A240BFF}" type="presParOf" srcId="{197F4665-0C0D-448C-BAA9-E129833B0246}" destId="{AE8DF7B0-14EA-45D0-A5D1-A4D67C3802DD}" srcOrd="1" destOrd="0" presId="urn:microsoft.com/office/officeart/2018/2/layout/IconVerticalSolidList"/>
    <dgm:cxn modelId="{3213DB3B-DBB9-4A2A-B4B7-A220F2E8A3E1}" type="presParOf" srcId="{197F4665-0C0D-448C-BAA9-E129833B0246}" destId="{5D813146-52E5-409E-BC59-8887D8ADC3BF}" srcOrd="2" destOrd="0" presId="urn:microsoft.com/office/officeart/2018/2/layout/IconVerticalSolidList"/>
    <dgm:cxn modelId="{CA2D9BAE-9E94-4281-97D7-AC56637F8713}" type="presParOf" srcId="{197F4665-0C0D-448C-BAA9-E129833B0246}" destId="{63227208-6288-4313-B2E2-6B145D1CE484}" srcOrd="3" destOrd="0" presId="urn:microsoft.com/office/officeart/2018/2/layout/IconVerticalSolidList"/>
    <dgm:cxn modelId="{3FEFEAD4-F05E-469C-B265-E94A05D677C9}" type="presParOf" srcId="{81463E74-C7AC-4F09-BBFA-8BEA7534B188}" destId="{3B65BB9A-FA98-4EF8-9B40-7C2D64232A9E}" srcOrd="3" destOrd="0" presId="urn:microsoft.com/office/officeart/2018/2/layout/IconVerticalSolidList"/>
    <dgm:cxn modelId="{180622E7-959A-4FF1-B86D-0AF2E8EB931C}" type="presParOf" srcId="{81463E74-C7AC-4F09-BBFA-8BEA7534B188}" destId="{AF0DF0BD-5DE4-4270-A228-0DEAADFACF30}" srcOrd="4" destOrd="0" presId="urn:microsoft.com/office/officeart/2018/2/layout/IconVerticalSolidList"/>
    <dgm:cxn modelId="{CB91A494-21DC-4E20-AD73-0A17D9BE4AC9}" type="presParOf" srcId="{AF0DF0BD-5DE4-4270-A228-0DEAADFACF30}" destId="{FA98B91B-BD07-4D01-B735-6BF206AFF403}" srcOrd="0" destOrd="0" presId="urn:microsoft.com/office/officeart/2018/2/layout/IconVerticalSolidList"/>
    <dgm:cxn modelId="{F034410D-769C-4051-BC14-237CFC055661}" type="presParOf" srcId="{AF0DF0BD-5DE4-4270-A228-0DEAADFACF30}" destId="{9BB4D7AE-0588-4515-B8F7-4ACFEA0FD405}" srcOrd="1" destOrd="0" presId="urn:microsoft.com/office/officeart/2018/2/layout/IconVerticalSolidList"/>
    <dgm:cxn modelId="{D81C0C1E-60DE-4C66-B2F6-A794AF5B4D0F}" type="presParOf" srcId="{AF0DF0BD-5DE4-4270-A228-0DEAADFACF30}" destId="{921F5FFC-4F9B-47A4-A92B-C231E96F640C}" srcOrd="2" destOrd="0" presId="urn:microsoft.com/office/officeart/2018/2/layout/IconVerticalSolidList"/>
    <dgm:cxn modelId="{CE39B4BD-81AB-4E34-892C-52DF30A36D31}" type="presParOf" srcId="{AF0DF0BD-5DE4-4270-A228-0DEAADFACF30}" destId="{A3D7D8F2-B7BF-4D6B-9B5F-617323ACED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0A19D7-0B36-410C-B0B6-D04792FFA30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0C4DD2A-8A01-4A6A-8658-7053A921BC04}">
      <dgm:prSet/>
      <dgm:spPr/>
      <dgm:t>
        <a:bodyPr/>
        <a:lstStyle/>
        <a:p>
          <a:r>
            <a:rPr lang="en-US"/>
            <a:t>Information Technology</a:t>
          </a:r>
        </a:p>
      </dgm:t>
    </dgm:pt>
    <dgm:pt modelId="{3A7F2006-69C0-4EF1-8917-201FB57EE2EB}" type="parTrans" cxnId="{563DEB8F-CC79-406B-959D-AD0EEF2B6CC7}">
      <dgm:prSet/>
      <dgm:spPr/>
      <dgm:t>
        <a:bodyPr/>
        <a:lstStyle/>
        <a:p>
          <a:endParaRPr lang="en-US"/>
        </a:p>
      </dgm:t>
    </dgm:pt>
    <dgm:pt modelId="{4BF9005E-4E6B-4C16-B148-443AECF93B2A}" type="sibTrans" cxnId="{563DEB8F-CC79-406B-959D-AD0EEF2B6CC7}">
      <dgm:prSet/>
      <dgm:spPr/>
      <dgm:t>
        <a:bodyPr/>
        <a:lstStyle/>
        <a:p>
          <a:endParaRPr lang="en-US"/>
        </a:p>
      </dgm:t>
    </dgm:pt>
    <dgm:pt modelId="{680D2B64-D148-4DD8-B43C-D02F63596047}">
      <dgm:prSet/>
      <dgm:spPr/>
      <dgm:t>
        <a:bodyPr/>
        <a:lstStyle/>
        <a:p>
          <a:r>
            <a:rPr lang="en-US"/>
            <a:t>Business &amp; Management</a:t>
          </a:r>
        </a:p>
      </dgm:t>
    </dgm:pt>
    <dgm:pt modelId="{F4ABB65E-35BE-466E-A902-C0E9276BF1FB}" type="parTrans" cxnId="{B34FB6A2-5946-4925-848E-D6B8205AE3BB}">
      <dgm:prSet/>
      <dgm:spPr/>
      <dgm:t>
        <a:bodyPr/>
        <a:lstStyle/>
        <a:p>
          <a:endParaRPr lang="en-US"/>
        </a:p>
      </dgm:t>
    </dgm:pt>
    <dgm:pt modelId="{6E515783-22A5-4235-BB0C-A8460BF4809C}" type="sibTrans" cxnId="{B34FB6A2-5946-4925-848E-D6B8205AE3BB}">
      <dgm:prSet/>
      <dgm:spPr/>
      <dgm:t>
        <a:bodyPr/>
        <a:lstStyle/>
        <a:p>
          <a:endParaRPr lang="en-US"/>
        </a:p>
      </dgm:t>
    </dgm:pt>
    <dgm:pt modelId="{D74A2D32-7960-4724-9517-72EFBCF3B3CE}">
      <dgm:prSet/>
      <dgm:spPr/>
      <dgm:t>
        <a:bodyPr/>
        <a:lstStyle/>
        <a:p>
          <a:r>
            <a:rPr lang="en-US"/>
            <a:t>Engineering</a:t>
          </a:r>
        </a:p>
      </dgm:t>
    </dgm:pt>
    <dgm:pt modelId="{4A2DAF7F-1B12-41D2-B0C0-AAE9B25E3337}" type="parTrans" cxnId="{8F368ECE-18EB-425E-8982-7D7873001926}">
      <dgm:prSet/>
      <dgm:spPr/>
      <dgm:t>
        <a:bodyPr/>
        <a:lstStyle/>
        <a:p>
          <a:endParaRPr lang="en-US"/>
        </a:p>
      </dgm:t>
    </dgm:pt>
    <dgm:pt modelId="{FE6D905E-3827-4CF9-8109-4D4A90F674E8}" type="sibTrans" cxnId="{8F368ECE-18EB-425E-8982-7D7873001926}">
      <dgm:prSet/>
      <dgm:spPr/>
      <dgm:t>
        <a:bodyPr/>
        <a:lstStyle/>
        <a:p>
          <a:endParaRPr lang="en-US"/>
        </a:p>
      </dgm:t>
    </dgm:pt>
    <dgm:pt modelId="{19E3E0CF-0A68-46EC-8FF0-0228685C7F60}">
      <dgm:prSet/>
      <dgm:spPr/>
      <dgm:t>
        <a:bodyPr/>
        <a:lstStyle/>
        <a:p>
          <a:r>
            <a:rPr lang="en-US"/>
            <a:t>Education &amp; Teaching</a:t>
          </a:r>
        </a:p>
      </dgm:t>
    </dgm:pt>
    <dgm:pt modelId="{7D24F399-4E82-44B9-8877-C23FC6038961}" type="parTrans" cxnId="{F3890402-9529-48F3-BD3C-223F28449752}">
      <dgm:prSet/>
      <dgm:spPr/>
      <dgm:t>
        <a:bodyPr/>
        <a:lstStyle/>
        <a:p>
          <a:endParaRPr lang="en-US"/>
        </a:p>
      </dgm:t>
    </dgm:pt>
    <dgm:pt modelId="{E608CE80-78DA-4DDC-871D-F82D6633E7F3}" type="sibTrans" cxnId="{F3890402-9529-48F3-BD3C-223F28449752}">
      <dgm:prSet/>
      <dgm:spPr/>
      <dgm:t>
        <a:bodyPr/>
        <a:lstStyle/>
        <a:p>
          <a:endParaRPr lang="en-US"/>
        </a:p>
      </dgm:t>
    </dgm:pt>
    <dgm:pt modelId="{1CFD5BE1-3739-423A-9F98-CD2A49802EB8}">
      <dgm:prSet/>
      <dgm:spPr/>
      <dgm:t>
        <a:bodyPr/>
        <a:lstStyle/>
        <a:p>
          <a:r>
            <a:rPr lang="en-US"/>
            <a:t>Psychology &amp; Social Work</a:t>
          </a:r>
        </a:p>
      </dgm:t>
    </dgm:pt>
    <dgm:pt modelId="{B9E862AB-B8AB-4505-9934-EB90B68E7370}" type="parTrans" cxnId="{BD89DC2F-7887-456D-A703-78128A89CCE7}">
      <dgm:prSet/>
      <dgm:spPr/>
      <dgm:t>
        <a:bodyPr/>
        <a:lstStyle/>
        <a:p>
          <a:endParaRPr lang="en-US"/>
        </a:p>
      </dgm:t>
    </dgm:pt>
    <dgm:pt modelId="{DAF197A5-AB76-4AD8-83D4-8BF3EED47329}" type="sibTrans" cxnId="{BD89DC2F-7887-456D-A703-78128A89CCE7}">
      <dgm:prSet/>
      <dgm:spPr/>
      <dgm:t>
        <a:bodyPr/>
        <a:lstStyle/>
        <a:p>
          <a:endParaRPr lang="en-US"/>
        </a:p>
      </dgm:t>
    </dgm:pt>
    <dgm:pt modelId="{3BED9274-9524-41A2-9BA5-1CD87C084C08}">
      <dgm:prSet/>
      <dgm:spPr/>
      <dgm:t>
        <a:bodyPr/>
        <a:lstStyle/>
        <a:p>
          <a:r>
            <a:rPr lang="en-US"/>
            <a:t>Nursing &amp; Health</a:t>
          </a:r>
        </a:p>
      </dgm:t>
    </dgm:pt>
    <dgm:pt modelId="{288D6027-5433-4A47-BC40-634A0D8B3792}" type="parTrans" cxnId="{AE79F2C3-C370-4A26-AB51-8852A8176E15}">
      <dgm:prSet/>
      <dgm:spPr/>
      <dgm:t>
        <a:bodyPr/>
        <a:lstStyle/>
        <a:p>
          <a:endParaRPr lang="en-US"/>
        </a:p>
      </dgm:t>
    </dgm:pt>
    <dgm:pt modelId="{F8F453ED-FC73-4C16-9C6E-4EFBA753AFA2}" type="sibTrans" cxnId="{AE79F2C3-C370-4A26-AB51-8852A8176E15}">
      <dgm:prSet/>
      <dgm:spPr/>
      <dgm:t>
        <a:bodyPr/>
        <a:lstStyle/>
        <a:p>
          <a:endParaRPr lang="en-US"/>
        </a:p>
      </dgm:t>
    </dgm:pt>
    <dgm:pt modelId="{72B8B9AE-A7E6-4B36-AE91-0B6250352A8E}">
      <dgm:prSet/>
      <dgm:spPr/>
      <dgm:t>
        <a:bodyPr/>
        <a:lstStyle/>
        <a:p>
          <a:r>
            <a:rPr lang="en-US"/>
            <a:t>Building &amp; Construction</a:t>
          </a:r>
        </a:p>
      </dgm:t>
    </dgm:pt>
    <dgm:pt modelId="{29BB2858-9D98-44E6-9382-678DB5A41651}" type="parTrans" cxnId="{A526B609-F095-402C-8477-DF05047D1387}">
      <dgm:prSet/>
      <dgm:spPr/>
      <dgm:t>
        <a:bodyPr/>
        <a:lstStyle/>
        <a:p>
          <a:endParaRPr lang="en-US"/>
        </a:p>
      </dgm:t>
    </dgm:pt>
    <dgm:pt modelId="{D0DB899A-666D-4765-B542-5C3C9FF8C6F4}" type="sibTrans" cxnId="{A526B609-F095-402C-8477-DF05047D1387}">
      <dgm:prSet/>
      <dgm:spPr/>
      <dgm:t>
        <a:bodyPr/>
        <a:lstStyle/>
        <a:p>
          <a:endParaRPr lang="en-US"/>
        </a:p>
      </dgm:t>
    </dgm:pt>
    <dgm:pt modelId="{170045E7-FF06-4315-A5D4-D9DE788B37AE}">
      <dgm:prSet/>
      <dgm:spPr/>
      <dgm:t>
        <a:bodyPr/>
        <a:lstStyle/>
        <a:p>
          <a:r>
            <a:rPr lang="en-US"/>
            <a:t>Hospitality &amp; Tourism</a:t>
          </a:r>
        </a:p>
      </dgm:t>
    </dgm:pt>
    <dgm:pt modelId="{FAB899E6-E9EA-412C-9C39-CEDC7BD7F328}" type="parTrans" cxnId="{1F8F39A2-DABF-43E6-B64B-14DD38574102}">
      <dgm:prSet/>
      <dgm:spPr/>
      <dgm:t>
        <a:bodyPr/>
        <a:lstStyle/>
        <a:p>
          <a:endParaRPr lang="en-US"/>
        </a:p>
      </dgm:t>
    </dgm:pt>
    <dgm:pt modelId="{FEB5B105-5C21-4415-BCDF-75E2E01C141D}" type="sibTrans" cxnId="{1F8F39A2-DABF-43E6-B64B-14DD38574102}">
      <dgm:prSet/>
      <dgm:spPr/>
      <dgm:t>
        <a:bodyPr/>
        <a:lstStyle/>
        <a:p>
          <a:endParaRPr lang="en-US"/>
        </a:p>
      </dgm:t>
    </dgm:pt>
    <dgm:pt modelId="{CE72CAE5-55A4-43B6-A0C5-2DF58A7A0115}">
      <dgm:prSet/>
      <dgm:spPr/>
      <dgm:t>
        <a:bodyPr/>
        <a:lstStyle/>
        <a:p>
          <a:r>
            <a:rPr lang="en-US"/>
            <a:t>Pharmacy</a:t>
          </a:r>
        </a:p>
      </dgm:t>
    </dgm:pt>
    <dgm:pt modelId="{437F7D15-928C-4846-A4EC-04332AC5BE3C}" type="parTrans" cxnId="{2E18FA4F-A837-4154-BB46-628E9282E6D3}">
      <dgm:prSet/>
      <dgm:spPr/>
      <dgm:t>
        <a:bodyPr/>
        <a:lstStyle/>
        <a:p>
          <a:endParaRPr lang="en-US"/>
        </a:p>
      </dgm:t>
    </dgm:pt>
    <dgm:pt modelId="{57590E0F-1498-43ED-B68C-AD02AFA58997}" type="sibTrans" cxnId="{2E18FA4F-A837-4154-BB46-628E9282E6D3}">
      <dgm:prSet/>
      <dgm:spPr/>
      <dgm:t>
        <a:bodyPr/>
        <a:lstStyle/>
        <a:p>
          <a:endParaRPr lang="en-US"/>
        </a:p>
      </dgm:t>
    </dgm:pt>
    <dgm:pt modelId="{B27F5A70-30E0-443E-B010-8C3B8E413A23}">
      <dgm:prSet/>
      <dgm:spPr/>
      <dgm:t>
        <a:bodyPr/>
        <a:lstStyle/>
        <a:p>
          <a:r>
            <a:rPr lang="en-US"/>
            <a:t>Media &amp; Communcation</a:t>
          </a:r>
        </a:p>
      </dgm:t>
    </dgm:pt>
    <dgm:pt modelId="{57E0E84A-8741-4139-A329-DC5E5CCDBCAA}" type="parTrans" cxnId="{CA1F9A11-6EA8-4759-BE00-ECAEE879D93D}">
      <dgm:prSet/>
      <dgm:spPr/>
      <dgm:t>
        <a:bodyPr/>
        <a:lstStyle/>
        <a:p>
          <a:endParaRPr lang="en-US"/>
        </a:p>
      </dgm:t>
    </dgm:pt>
    <dgm:pt modelId="{6F8F3DB3-905D-4C34-98C9-E30D3DA1F225}" type="sibTrans" cxnId="{CA1F9A11-6EA8-4759-BE00-ECAEE879D93D}">
      <dgm:prSet/>
      <dgm:spPr/>
      <dgm:t>
        <a:bodyPr/>
        <a:lstStyle/>
        <a:p>
          <a:endParaRPr lang="en-US"/>
        </a:p>
      </dgm:t>
    </dgm:pt>
    <dgm:pt modelId="{3ED2B5E5-1663-401E-885E-0DBB9B7698FA}" type="pres">
      <dgm:prSet presAssocID="{CA0A19D7-0B36-410C-B0B6-D04792FFA30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35F0E52-0DF1-4F61-A667-EA1B1EDCA401}" type="pres">
      <dgm:prSet presAssocID="{F0C4DD2A-8A01-4A6A-8658-7053A921BC04}" presName="thickLine" presStyleLbl="alignNode1" presStyleIdx="0" presStyleCnt="10"/>
      <dgm:spPr/>
    </dgm:pt>
    <dgm:pt modelId="{8757B5CB-803A-4D28-A1AA-7863C22DB542}" type="pres">
      <dgm:prSet presAssocID="{F0C4DD2A-8A01-4A6A-8658-7053A921BC04}" presName="horz1" presStyleCnt="0"/>
      <dgm:spPr/>
    </dgm:pt>
    <dgm:pt modelId="{56334561-B301-4C7A-A103-5145A4AF1B9F}" type="pres">
      <dgm:prSet presAssocID="{F0C4DD2A-8A01-4A6A-8658-7053A921BC04}" presName="tx1" presStyleLbl="revTx" presStyleIdx="0" presStyleCnt="10"/>
      <dgm:spPr/>
      <dgm:t>
        <a:bodyPr/>
        <a:lstStyle/>
        <a:p>
          <a:endParaRPr lang="en-US"/>
        </a:p>
      </dgm:t>
    </dgm:pt>
    <dgm:pt modelId="{5FAAAD8D-21FB-4BED-A3C8-B4B455C51058}" type="pres">
      <dgm:prSet presAssocID="{F0C4DD2A-8A01-4A6A-8658-7053A921BC04}" presName="vert1" presStyleCnt="0"/>
      <dgm:spPr/>
    </dgm:pt>
    <dgm:pt modelId="{7106BBBF-F40F-4AA6-8272-901C32E45C4B}" type="pres">
      <dgm:prSet presAssocID="{680D2B64-D148-4DD8-B43C-D02F63596047}" presName="thickLine" presStyleLbl="alignNode1" presStyleIdx="1" presStyleCnt="10"/>
      <dgm:spPr/>
    </dgm:pt>
    <dgm:pt modelId="{7264E493-0E37-4280-B859-3923336A1B23}" type="pres">
      <dgm:prSet presAssocID="{680D2B64-D148-4DD8-B43C-D02F63596047}" presName="horz1" presStyleCnt="0"/>
      <dgm:spPr/>
    </dgm:pt>
    <dgm:pt modelId="{D358CBB2-3637-4109-9AD4-79566ADC7462}" type="pres">
      <dgm:prSet presAssocID="{680D2B64-D148-4DD8-B43C-D02F63596047}" presName="tx1" presStyleLbl="revTx" presStyleIdx="1" presStyleCnt="10"/>
      <dgm:spPr/>
      <dgm:t>
        <a:bodyPr/>
        <a:lstStyle/>
        <a:p>
          <a:endParaRPr lang="en-US"/>
        </a:p>
      </dgm:t>
    </dgm:pt>
    <dgm:pt modelId="{A2A7DE91-2A85-48C0-8694-8F2039EA4969}" type="pres">
      <dgm:prSet presAssocID="{680D2B64-D148-4DD8-B43C-D02F63596047}" presName="vert1" presStyleCnt="0"/>
      <dgm:spPr/>
    </dgm:pt>
    <dgm:pt modelId="{28DFB75B-AA69-418A-B946-E8B778A5DF95}" type="pres">
      <dgm:prSet presAssocID="{D74A2D32-7960-4724-9517-72EFBCF3B3CE}" presName="thickLine" presStyleLbl="alignNode1" presStyleIdx="2" presStyleCnt="10"/>
      <dgm:spPr/>
    </dgm:pt>
    <dgm:pt modelId="{A2184DA0-DD61-4627-BFCD-D8A332D854C0}" type="pres">
      <dgm:prSet presAssocID="{D74A2D32-7960-4724-9517-72EFBCF3B3CE}" presName="horz1" presStyleCnt="0"/>
      <dgm:spPr/>
    </dgm:pt>
    <dgm:pt modelId="{1900C34B-DBA4-45AE-87FC-53643B263A73}" type="pres">
      <dgm:prSet presAssocID="{D74A2D32-7960-4724-9517-72EFBCF3B3CE}" presName="tx1" presStyleLbl="revTx" presStyleIdx="2" presStyleCnt="10"/>
      <dgm:spPr/>
      <dgm:t>
        <a:bodyPr/>
        <a:lstStyle/>
        <a:p>
          <a:endParaRPr lang="en-US"/>
        </a:p>
      </dgm:t>
    </dgm:pt>
    <dgm:pt modelId="{A28AB597-1486-46AE-B4CC-701A0BBF08AC}" type="pres">
      <dgm:prSet presAssocID="{D74A2D32-7960-4724-9517-72EFBCF3B3CE}" presName="vert1" presStyleCnt="0"/>
      <dgm:spPr/>
    </dgm:pt>
    <dgm:pt modelId="{AA170A60-135E-417E-9169-B275EEE892DB}" type="pres">
      <dgm:prSet presAssocID="{19E3E0CF-0A68-46EC-8FF0-0228685C7F60}" presName="thickLine" presStyleLbl="alignNode1" presStyleIdx="3" presStyleCnt="10"/>
      <dgm:spPr/>
    </dgm:pt>
    <dgm:pt modelId="{059189FE-86AF-4007-A77C-615E1FE16D08}" type="pres">
      <dgm:prSet presAssocID="{19E3E0CF-0A68-46EC-8FF0-0228685C7F60}" presName="horz1" presStyleCnt="0"/>
      <dgm:spPr/>
    </dgm:pt>
    <dgm:pt modelId="{2E3F1F60-4712-4F9E-BE69-856E00C5D565}" type="pres">
      <dgm:prSet presAssocID="{19E3E0CF-0A68-46EC-8FF0-0228685C7F60}" presName="tx1" presStyleLbl="revTx" presStyleIdx="3" presStyleCnt="10"/>
      <dgm:spPr/>
      <dgm:t>
        <a:bodyPr/>
        <a:lstStyle/>
        <a:p>
          <a:endParaRPr lang="en-US"/>
        </a:p>
      </dgm:t>
    </dgm:pt>
    <dgm:pt modelId="{60428803-7383-4BD1-997C-2E09DAFE08A2}" type="pres">
      <dgm:prSet presAssocID="{19E3E0CF-0A68-46EC-8FF0-0228685C7F60}" presName="vert1" presStyleCnt="0"/>
      <dgm:spPr/>
    </dgm:pt>
    <dgm:pt modelId="{3318B260-5FC7-43E1-AEBF-B35A102FE5F3}" type="pres">
      <dgm:prSet presAssocID="{1CFD5BE1-3739-423A-9F98-CD2A49802EB8}" presName="thickLine" presStyleLbl="alignNode1" presStyleIdx="4" presStyleCnt="10"/>
      <dgm:spPr/>
    </dgm:pt>
    <dgm:pt modelId="{2C8984F2-B2DC-43B6-910B-BF79A1AE9CC1}" type="pres">
      <dgm:prSet presAssocID="{1CFD5BE1-3739-423A-9F98-CD2A49802EB8}" presName="horz1" presStyleCnt="0"/>
      <dgm:spPr/>
    </dgm:pt>
    <dgm:pt modelId="{32FF87E0-9499-4A58-AB9C-BC220670D828}" type="pres">
      <dgm:prSet presAssocID="{1CFD5BE1-3739-423A-9F98-CD2A49802EB8}" presName="tx1" presStyleLbl="revTx" presStyleIdx="4" presStyleCnt="10"/>
      <dgm:spPr/>
      <dgm:t>
        <a:bodyPr/>
        <a:lstStyle/>
        <a:p>
          <a:endParaRPr lang="en-US"/>
        </a:p>
      </dgm:t>
    </dgm:pt>
    <dgm:pt modelId="{9385122C-4A92-42B2-ACF8-A32F7B459515}" type="pres">
      <dgm:prSet presAssocID="{1CFD5BE1-3739-423A-9F98-CD2A49802EB8}" presName="vert1" presStyleCnt="0"/>
      <dgm:spPr/>
    </dgm:pt>
    <dgm:pt modelId="{407F4474-944C-4400-8CD9-A6B662C7DF0C}" type="pres">
      <dgm:prSet presAssocID="{3BED9274-9524-41A2-9BA5-1CD87C084C08}" presName="thickLine" presStyleLbl="alignNode1" presStyleIdx="5" presStyleCnt="10"/>
      <dgm:spPr/>
    </dgm:pt>
    <dgm:pt modelId="{AF6EDA31-B6EF-498E-9483-79B00B192E5C}" type="pres">
      <dgm:prSet presAssocID="{3BED9274-9524-41A2-9BA5-1CD87C084C08}" presName="horz1" presStyleCnt="0"/>
      <dgm:spPr/>
    </dgm:pt>
    <dgm:pt modelId="{2FC1F7E4-B627-4370-81E7-520FB7BEC1F1}" type="pres">
      <dgm:prSet presAssocID="{3BED9274-9524-41A2-9BA5-1CD87C084C08}" presName="tx1" presStyleLbl="revTx" presStyleIdx="5" presStyleCnt="10"/>
      <dgm:spPr/>
      <dgm:t>
        <a:bodyPr/>
        <a:lstStyle/>
        <a:p>
          <a:endParaRPr lang="en-US"/>
        </a:p>
      </dgm:t>
    </dgm:pt>
    <dgm:pt modelId="{0646E98A-003D-4F0C-B165-8C9BD5C4C363}" type="pres">
      <dgm:prSet presAssocID="{3BED9274-9524-41A2-9BA5-1CD87C084C08}" presName="vert1" presStyleCnt="0"/>
      <dgm:spPr/>
    </dgm:pt>
    <dgm:pt modelId="{D371F865-C113-40C6-B29A-EEABAED13574}" type="pres">
      <dgm:prSet presAssocID="{72B8B9AE-A7E6-4B36-AE91-0B6250352A8E}" presName="thickLine" presStyleLbl="alignNode1" presStyleIdx="6" presStyleCnt="10"/>
      <dgm:spPr/>
    </dgm:pt>
    <dgm:pt modelId="{9EF11CC5-EC8B-4ACC-B04E-5BF6843EB9D3}" type="pres">
      <dgm:prSet presAssocID="{72B8B9AE-A7E6-4B36-AE91-0B6250352A8E}" presName="horz1" presStyleCnt="0"/>
      <dgm:spPr/>
    </dgm:pt>
    <dgm:pt modelId="{6ADA90D1-D1B3-42B1-BAF7-951E461576BF}" type="pres">
      <dgm:prSet presAssocID="{72B8B9AE-A7E6-4B36-AE91-0B6250352A8E}" presName="tx1" presStyleLbl="revTx" presStyleIdx="6" presStyleCnt="10"/>
      <dgm:spPr/>
      <dgm:t>
        <a:bodyPr/>
        <a:lstStyle/>
        <a:p>
          <a:endParaRPr lang="en-US"/>
        </a:p>
      </dgm:t>
    </dgm:pt>
    <dgm:pt modelId="{BD1701EA-AC64-4566-A281-E79A111DCA3E}" type="pres">
      <dgm:prSet presAssocID="{72B8B9AE-A7E6-4B36-AE91-0B6250352A8E}" presName="vert1" presStyleCnt="0"/>
      <dgm:spPr/>
    </dgm:pt>
    <dgm:pt modelId="{58409ACB-FB69-4D12-8618-8935234B0E26}" type="pres">
      <dgm:prSet presAssocID="{170045E7-FF06-4315-A5D4-D9DE788B37AE}" presName="thickLine" presStyleLbl="alignNode1" presStyleIdx="7" presStyleCnt="10"/>
      <dgm:spPr/>
    </dgm:pt>
    <dgm:pt modelId="{F0FF0995-6157-4233-B741-4C78DE64AA00}" type="pres">
      <dgm:prSet presAssocID="{170045E7-FF06-4315-A5D4-D9DE788B37AE}" presName="horz1" presStyleCnt="0"/>
      <dgm:spPr/>
    </dgm:pt>
    <dgm:pt modelId="{6AD7C6F6-7C20-4DD6-848E-6AA44DA844C5}" type="pres">
      <dgm:prSet presAssocID="{170045E7-FF06-4315-A5D4-D9DE788B37AE}" presName="tx1" presStyleLbl="revTx" presStyleIdx="7" presStyleCnt="10"/>
      <dgm:spPr/>
      <dgm:t>
        <a:bodyPr/>
        <a:lstStyle/>
        <a:p>
          <a:endParaRPr lang="en-US"/>
        </a:p>
      </dgm:t>
    </dgm:pt>
    <dgm:pt modelId="{973BADE1-A335-484B-B335-F6BFACE9C5B6}" type="pres">
      <dgm:prSet presAssocID="{170045E7-FF06-4315-A5D4-D9DE788B37AE}" presName="vert1" presStyleCnt="0"/>
      <dgm:spPr/>
    </dgm:pt>
    <dgm:pt modelId="{1E5BF497-F374-4987-922E-C49DD9388FC5}" type="pres">
      <dgm:prSet presAssocID="{CE72CAE5-55A4-43B6-A0C5-2DF58A7A0115}" presName="thickLine" presStyleLbl="alignNode1" presStyleIdx="8" presStyleCnt="10"/>
      <dgm:spPr/>
    </dgm:pt>
    <dgm:pt modelId="{7ED22BDB-CAFB-4F63-AEA6-B202917FBEB2}" type="pres">
      <dgm:prSet presAssocID="{CE72CAE5-55A4-43B6-A0C5-2DF58A7A0115}" presName="horz1" presStyleCnt="0"/>
      <dgm:spPr/>
    </dgm:pt>
    <dgm:pt modelId="{45AFA8F6-0EA3-47A9-A4DC-46ACF18C4960}" type="pres">
      <dgm:prSet presAssocID="{CE72CAE5-55A4-43B6-A0C5-2DF58A7A0115}" presName="tx1" presStyleLbl="revTx" presStyleIdx="8" presStyleCnt="10"/>
      <dgm:spPr/>
      <dgm:t>
        <a:bodyPr/>
        <a:lstStyle/>
        <a:p>
          <a:endParaRPr lang="en-US"/>
        </a:p>
      </dgm:t>
    </dgm:pt>
    <dgm:pt modelId="{41D74780-52F0-40F2-9E24-C959D3D56ACA}" type="pres">
      <dgm:prSet presAssocID="{CE72CAE5-55A4-43B6-A0C5-2DF58A7A0115}" presName="vert1" presStyleCnt="0"/>
      <dgm:spPr/>
    </dgm:pt>
    <dgm:pt modelId="{93EF1656-B69D-49BF-A800-85B9C010BB46}" type="pres">
      <dgm:prSet presAssocID="{B27F5A70-30E0-443E-B010-8C3B8E413A23}" presName="thickLine" presStyleLbl="alignNode1" presStyleIdx="9" presStyleCnt="10"/>
      <dgm:spPr/>
    </dgm:pt>
    <dgm:pt modelId="{59344DAC-A517-4190-8388-8EE2C978E741}" type="pres">
      <dgm:prSet presAssocID="{B27F5A70-30E0-443E-B010-8C3B8E413A23}" presName="horz1" presStyleCnt="0"/>
      <dgm:spPr/>
    </dgm:pt>
    <dgm:pt modelId="{1A2788D1-7959-4BFB-BCB0-84F8BF9B5063}" type="pres">
      <dgm:prSet presAssocID="{B27F5A70-30E0-443E-B010-8C3B8E413A23}" presName="tx1" presStyleLbl="revTx" presStyleIdx="9" presStyleCnt="10"/>
      <dgm:spPr/>
      <dgm:t>
        <a:bodyPr/>
        <a:lstStyle/>
        <a:p>
          <a:endParaRPr lang="en-US"/>
        </a:p>
      </dgm:t>
    </dgm:pt>
    <dgm:pt modelId="{47C0FFF7-1F65-4030-98BE-32416A6ED920}" type="pres">
      <dgm:prSet presAssocID="{B27F5A70-30E0-443E-B010-8C3B8E413A23}" presName="vert1" presStyleCnt="0"/>
      <dgm:spPr/>
    </dgm:pt>
  </dgm:ptLst>
  <dgm:cxnLst>
    <dgm:cxn modelId="{8F749A12-018E-4883-9D25-D555FDA0E656}" type="presOf" srcId="{3BED9274-9524-41A2-9BA5-1CD87C084C08}" destId="{2FC1F7E4-B627-4370-81E7-520FB7BEC1F1}" srcOrd="0" destOrd="0" presId="urn:microsoft.com/office/officeart/2008/layout/LinedList"/>
    <dgm:cxn modelId="{BD89DC2F-7887-456D-A703-78128A89CCE7}" srcId="{CA0A19D7-0B36-410C-B0B6-D04792FFA30D}" destId="{1CFD5BE1-3739-423A-9F98-CD2A49802EB8}" srcOrd="4" destOrd="0" parTransId="{B9E862AB-B8AB-4505-9934-EB90B68E7370}" sibTransId="{DAF197A5-AB76-4AD8-83D4-8BF3EED47329}"/>
    <dgm:cxn modelId="{72472CB0-7BB6-4EDF-987E-B793FD305196}" type="presOf" srcId="{D74A2D32-7960-4724-9517-72EFBCF3B3CE}" destId="{1900C34B-DBA4-45AE-87FC-53643B263A73}" srcOrd="0" destOrd="0" presId="urn:microsoft.com/office/officeart/2008/layout/LinedList"/>
    <dgm:cxn modelId="{B34FB6A2-5946-4925-848E-D6B8205AE3BB}" srcId="{CA0A19D7-0B36-410C-B0B6-D04792FFA30D}" destId="{680D2B64-D148-4DD8-B43C-D02F63596047}" srcOrd="1" destOrd="0" parTransId="{F4ABB65E-35BE-466E-A902-C0E9276BF1FB}" sibTransId="{6E515783-22A5-4235-BB0C-A8460BF4809C}"/>
    <dgm:cxn modelId="{CA1F9A11-6EA8-4759-BE00-ECAEE879D93D}" srcId="{CA0A19D7-0B36-410C-B0B6-D04792FFA30D}" destId="{B27F5A70-30E0-443E-B010-8C3B8E413A23}" srcOrd="9" destOrd="0" parTransId="{57E0E84A-8741-4139-A329-DC5E5CCDBCAA}" sibTransId="{6F8F3DB3-905D-4C34-98C9-E30D3DA1F225}"/>
    <dgm:cxn modelId="{31881F97-5499-4F29-989F-0C3488AC300B}" type="presOf" srcId="{170045E7-FF06-4315-A5D4-D9DE788B37AE}" destId="{6AD7C6F6-7C20-4DD6-848E-6AA44DA844C5}" srcOrd="0" destOrd="0" presId="urn:microsoft.com/office/officeart/2008/layout/LinedList"/>
    <dgm:cxn modelId="{8F368ECE-18EB-425E-8982-7D7873001926}" srcId="{CA0A19D7-0B36-410C-B0B6-D04792FFA30D}" destId="{D74A2D32-7960-4724-9517-72EFBCF3B3CE}" srcOrd="2" destOrd="0" parTransId="{4A2DAF7F-1B12-41D2-B0C0-AAE9B25E3337}" sibTransId="{FE6D905E-3827-4CF9-8109-4D4A90F674E8}"/>
    <dgm:cxn modelId="{A526B609-F095-402C-8477-DF05047D1387}" srcId="{CA0A19D7-0B36-410C-B0B6-D04792FFA30D}" destId="{72B8B9AE-A7E6-4B36-AE91-0B6250352A8E}" srcOrd="6" destOrd="0" parTransId="{29BB2858-9D98-44E6-9382-678DB5A41651}" sibTransId="{D0DB899A-666D-4765-B542-5C3C9FF8C6F4}"/>
    <dgm:cxn modelId="{CF529AB3-6EAF-499A-AC00-BEE442F9F7CD}" type="presOf" srcId="{19E3E0CF-0A68-46EC-8FF0-0228685C7F60}" destId="{2E3F1F60-4712-4F9E-BE69-856E00C5D565}" srcOrd="0" destOrd="0" presId="urn:microsoft.com/office/officeart/2008/layout/LinedList"/>
    <dgm:cxn modelId="{6B42F67F-EFB0-4D04-9F86-0ABD843E7206}" type="presOf" srcId="{CE72CAE5-55A4-43B6-A0C5-2DF58A7A0115}" destId="{45AFA8F6-0EA3-47A9-A4DC-46ACF18C4960}" srcOrd="0" destOrd="0" presId="urn:microsoft.com/office/officeart/2008/layout/LinedList"/>
    <dgm:cxn modelId="{2EC9A25A-F043-4C35-BD25-0A4084FE2E97}" type="presOf" srcId="{F0C4DD2A-8A01-4A6A-8658-7053A921BC04}" destId="{56334561-B301-4C7A-A103-5145A4AF1B9F}" srcOrd="0" destOrd="0" presId="urn:microsoft.com/office/officeart/2008/layout/LinedList"/>
    <dgm:cxn modelId="{2E18FA4F-A837-4154-BB46-628E9282E6D3}" srcId="{CA0A19D7-0B36-410C-B0B6-D04792FFA30D}" destId="{CE72CAE5-55A4-43B6-A0C5-2DF58A7A0115}" srcOrd="8" destOrd="0" parTransId="{437F7D15-928C-4846-A4EC-04332AC5BE3C}" sibTransId="{57590E0F-1498-43ED-B68C-AD02AFA58997}"/>
    <dgm:cxn modelId="{51178773-1F64-4FF7-A212-1E96FB8323F2}" type="presOf" srcId="{CA0A19D7-0B36-410C-B0B6-D04792FFA30D}" destId="{3ED2B5E5-1663-401E-885E-0DBB9B7698FA}" srcOrd="0" destOrd="0" presId="urn:microsoft.com/office/officeart/2008/layout/LinedList"/>
    <dgm:cxn modelId="{02FB0D49-78C6-4A5B-AEAB-0763783B7DA5}" type="presOf" srcId="{1CFD5BE1-3739-423A-9F98-CD2A49802EB8}" destId="{32FF87E0-9499-4A58-AB9C-BC220670D828}" srcOrd="0" destOrd="0" presId="urn:microsoft.com/office/officeart/2008/layout/LinedList"/>
    <dgm:cxn modelId="{1F8F39A2-DABF-43E6-B64B-14DD38574102}" srcId="{CA0A19D7-0B36-410C-B0B6-D04792FFA30D}" destId="{170045E7-FF06-4315-A5D4-D9DE788B37AE}" srcOrd="7" destOrd="0" parTransId="{FAB899E6-E9EA-412C-9C39-CEDC7BD7F328}" sibTransId="{FEB5B105-5C21-4415-BCDF-75E2E01C141D}"/>
    <dgm:cxn modelId="{AE79F2C3-C370-4A26-AB51-8852A8176E15}" srcId="{CA0A19D7-0B36-410C-B0B6-D04792FFA30D}" destId="{3BED9274-9524-41A2-9BA5-1CD87C084C08}" srcOrd="5" destOrd="0" parTransId="{288D6027-5433-4A47-BC40-634A0D8B3792}" sibTransId="{F8F453ED-FC73-4C16-9C6E-4EFBA753AFA2}"/>
    <dgm:cxn modelId="{9AB21B5F-8DCA-445C-AA85-BA904E2F4414}" type="presOf" srcId="{72B8B9AE-A7E6-4B36-AE91-0B6250352A8E}" destId="{6ADA90D1-D1B3-42B1-BAF7-951E461576BF}" srcOrd="0" destOrd="0" presId="urn:microsoft.com/office/officeart/2008/layout/LinedList"/>
    <dgm:cxn modelId="{DE20FF2F-8786-4B5E-AD86-353B7F70A381}" type="presOf" srcId="{680D2B64-D148-4DD8-B43C-D02F63596047}" destId="{D358CBB2-3637-4109-9AD4-79566ADC7462}" srcOrd="0" destOrd="0" presId="urn:microsoft.com/office/officeart/2008/layout/LinedList"/>
    <dgm:cxn modelId="{188E8B8C-823D-4DE5-BA1A-F0A7EA369C21}" type="presOf" srcId="{B27F5A70-30E0-443E-B010-8C3B8E413A23}" destId="{1A2788D1-7959-4BFB-BCB0-84F8BF9B5063}" srcOrd="0" destOrd="0" presId="urn:microsoft.com/office/officeart/2008/layout/LinedList"/>
    <dgm:cxn modelId="{563DEB8F-CC79-406B-959D-AD0EEF2B6CC7}" srcId="{CA0A19D7-0B36-410C-B0B6-D04792FFA30D}" destId="{F0C4DD2A-8A01-4A6A-8658-7053A921BC04}" srcOrd="0" destOrd="0" parTransId="{3A7F2006-69C0-4EF1-8917-201FB57EE2EB}" sibTransId="{4BF9005E-4E6B-4C16-B148-443AECF93B2A}"/>
    <dgm:cxn modelId="{F3890402-9529-48F3-BD3C-223F28449752}" srcId="{CA0A19D7-0B36-410C-B0B6-D04792FFA30D}" destId="{19E3E0CF-0A68-46EC-8FF0-0228685C7F60}" srcOrd="3" destOrd="0" parTransId="{7D24F399-4E82-44B9-8877-C23FC6038961}" sibTransId="{E608CE80-78DA-4DDC-871D-F82D6633E7F3}"/>
    <dgm:cxn modelId="{90A1A186-4F72-43EF-8AE1-3ADF0D83D33A}" type="presParOf" srcId="{3ED2B5E5-1663-401E-885E-0DBB9B7698FA}" destId="{535F0E52-0DF1-4F61-A667-EA1B1EDCA401}" srcOrd="0" destOrd="0" presId="urn:microsoft.com/office/officeart/2008/layout/LinedList"/>
    <dgm:cxn modelId="{D981A541-C9E6-478D-82D9-5FD848C857C8}" type="presParOf" srcId="{3ED2B5E5-1663-401E-885E-0DBB9B7698FA}" destId="{8757B5CB-803A-4D28-A1AA-7863C22DB542}" srcOrd="1" destOrd="0" presId="urn:microsoft.com/office/officeart/2008/layout/LinedList"/>
    <dgm:cxn modelId="{AC3850AE-B0DB-49C2-8455-E64413736AF3}" type="presParOf" srcId="{8757B5CB-803A-4D28-A1AA-7863C22DB542}" destId="{56334561-B301-4C7A-A103-5145A4AF1B9F}" srcOrd="0" destOrd="0" presId="urn:microsoft.com/office/officeart/2008/layout/LinedList"/>
    <dgm:cxn modelId="{796A9D9C-EF64-411C-A2CF-E64A5B557AC1}" type="presParOf" srcId="{8757B5CB-803A-4D28-A1AA-7863C22DB542}" destId="{5FAAAD8D-21FB-4BED-A3C8-B4B455C51058}" srcOrd="1" destOrd="0" presId="urn:microsoft.com/office/officeart/2008/layout/LinedList"/>
    <dgm:cxn modelId="{B0173227-2F59-48F5-8708-8AC90247CFA7}" type="presParOf" srcId="{3ED2B5E5-1663-401E-885E-0DBB9B7698FA}" destId="{7106BBBF-F40F-4AA6-8272-901C32E45C4B}" srcOrd="2" destOrd="0" presId="urn:microsoft.com/office/officeart/2008/layout/LinedList"/>
    <dgm:cxn modelId="{38860A11-5F5A-48C1-B480-EBFBEEC841F9}" type="presParOf" srcId="{3ED2B5E5-1663-401E-885E-0DBB9B7698FA}" destId="{7264E493-0E37-4280-B859-3923336A1B23}" srcOrd="3" destOrd="0" presId="urn:microsoft.com/office/officeart/2008/layout/LinedList"/>
    <dgm:cxn modelId="{2414E1A9-C087-45E1-A47C-94176399535D}" type="presParOf" srcId="{7264E493-0E37-4280-B859-3923336A1B23}" destId="{D358CBB2-3637-4109-9AD4-79566ADC7462}" srcOrd="0" destOrd="0" presId="urn:microsoft.com/office/officeart/2008/layout/LinedList"/>
    <dgm:cxn modelId="{0A71ADC5-7EAA-4203-8555-2E9082FFFBB4}" type="presParOf" srcId="{7264E493-0E37-4280-B859-3923336A1B23}" destId="{A2A7DE91-2A85-48C0-8694-8F2039EA4969}" srcOrd="1" destOrd="0" presId="urn:microsoft.com/office/officeart/2008/layout/LinedList"/>
    <dgm:cxn modelId="{971A69D5-24E9-47B9-AE22-C254F5417367}" type="presParOf" srcId="{3ED2B5E5-1663-401E-885E-0DBB9B7698FA}" destId="{28DFB75B-AA69-418A-B946-E8B778A5DF95}" srcOrd="4" destOrd="0" presId="urn:microsoft.com/office/officeart/2008/layout/LinedList"/>
    <dgm:cxn modelId="{309846E3-8DFD-4E08-A211-74A8C94F6352}" type="presParOf" srcId="{3ED2B5E5-1663-401E-885E-0DBB9B7698FA}" destId="{A2184DA0-DD61-4627-BFCD-D8A332D854C0}" srcOrd="5" destOrd="0" presId="urn:microsoft.com/office/officeart/2008/layout/LinedList"/>
    <dgm:cxn modelId="{DB9CF75C-54D0-4047-AA16-17A4FB2CE1E6}" type="presParOf" srcId="{A2184DA0-DD61-4627-BFCD-D8A332D854C0}" destId="{1900C34B-DBA4-45AE-87FC-53643B263A73}" srcOrd="0" destOrd="0" presId="urn:microsoft.com/office/officeart/2008/layout/LinedList"/>
    <dgm:cxn modelId="{1C034217-BE43-4CDD-B90B-12F16645E0FB}" type="presParOf" srcId="{A2184DA0-DD61-4627-BFCD-D8A332D854C0}" destId="{A28AB597-1486-46AE-B4CC-701A0BBF08AC}" srcOrd="1" destOrd="0" presId="urn:microsoft.com/office/officeart/2008/layout/LinedList"/>
    <dgm:cxn modelId="{1267DE0C-95F4-441B-B436-82DF1C32416A}" type="presParOf" srcId="{3ED2B5E5-1663-401E-885E-0DBB9B7698FA}" destId="{AA170A60-135E-417E-9169-B275EEE892DB}" srcOrd="6" destOrd="0" presId="urn:microsoft.com/office/officeart/2008/layout/LinedList"/>
    <dgm:cxn modelId="{DC162AFE-D1FD-4F92-8EE8-599CCAE60FD1}" type="presParOf" srcId="{3ED2B5E5-1663-401E-885E-0DBB9B7698FA}" destId="{059189FE-86AF-4007-A77C-615E1FE16D08}" srcOrd="7" destOrd="0" presId="urn:microsoft.com/office/officeart/2008/layout/LinedList"/>
    <dgm:cxn modelId="{4E083498-626D-4138-8DA1-D1E80DD5860A}" type="presParOf" srcId="{059189FE-86AF-4007-A77C-615E1FE16D08}" destId="{2E3F1F60-4712-4F9E-BE69-856E00C5D565}" srcOrd="0" destOrd="0" presId="urn:microsoft.com/office/officeart/2008/layout/LinedList"/>
    <dgm:cxn modelId="{21B435A9-C068-45B3-8265-33FEEC223FC9}" type="presParOf" srcId="{059189FE-86AF-4007-A77C-615E1FE16D08}" destId="{60428803-7383-4BD1-997C-2E09DAFE08A2}" srcOrd="1" destOrd="0" presId="urn:microsoft.com/office/officeart/2008/layout/LinedList"/>
    <dgm:cxn modelId="{46F6B21A-3ABC-4E22-AF44-A69DF51EA83A}" type="presParOf" srcId="{3ED2B5E5-1663-401E-885E-0DBB9B7698FA}" destId="{3318B260-5FC7-43E1-AEBF-B35A102FE5F3}" srcOrd="8" destOrd="0" presId="urn:microsoft.com/office/officeart/2008/layout/LinedList"/>
    <dgm:cxn modelId="{1CD2A349-774A-4612-93FF-E4354C506FF6}" type="presParOf" srcId="{3ED2B5E5-1663-401E-885E-0DBB9B7698FA}" destId="{2C8984F2-B2DC-43B6-910B-BF79A1AE9CC1}" srcOrd="9" destOrd="0" presId="urn:microsoft.com/office/officeart/2008/layout/LinedList"/>
    <dgm:cxn modelId="{E6BDD907-EDD4-469F-865D-C8BF9E6832E0}" type="presParOf" srcId="{2C8984F2-B2DC-43B6-910B-BF79A1AE9CC1}" destId="{32FF87E0-9499-4A58-AB9C-BC220670D828}" srcOrd="0" destOrd="0" presId="urn:microsoft.com/office/officeart/2008/layout/LinedList"/>
    <dgm:cxn modelId="{B50C204D-1781-4749-B200-9C6A9CE1FAD7}" type="presParOf" srcId="{2C8984F2-B2DC-43B6-910B-BF79A1AE9CC1}" destId="{9385122C-4A92-42B2-ACF8-A32F7B459515}" srcOrd="1" destOrd="0" presId="urn:microsoft.com/office/officeart/2008/layout/LinedList"/>
    <dgm:cxn modelId="{9DA9DAB6-81CB-4355-9431-3EB61162C608}" type="presParOf" srcId="{3ED2B5E5-1663-401E-885E-0DBB9B7698FA}" destId="{407F4474-944C-4400-8CD9-A6B662C7DF0C}" srcOrd="10" destOrd="0" presId="urn:microsoft.com/office/officeart/2008/layout/LinedList"/>
    <dgm:cxn modelId="{C0F99DA0-5475-4127-B248-4ADD257DF8BD}" type="presParOf" srcId="{3ED2B5E5-1663-401E-885E-0DBB9B7698FA}" destId="{AF6EDA31-B6EF-498E-9483-79B00B192E5C}" srcOrd="11" destOrd="0" presId="urn:microsoft.com/office/officeart/2008/layout/LinedList"/>
    <dgm:cxn modelId="{1C2B4C30-CAF8-4F14-8B79-7836AC76DF3E}" type="presParOf" srcId="{AF6EDA31-B6EF-498E-9483-79B00B192E5C}" destId="{2FC1F7E4-B627-4370-81E7-520FB7BEC1F1}" srcOrd="0" destOrd="0" presId="urn:microsoft.com/office/officeart/2008/layout/LinedList"/>
    <dgm:cxn modelId="{A304AA60-6CED-4B47-A692-F4A4FFFE80C8}" type="presParOf" srcId="{AF6EDA31-B6EF-498E-9483-79B00B192E5C}" destId="{0646E98A-003D-4F0C-B165-8C9BD5C4C363}" srcOrd="1" destOrd="0" presId="urn:microsoft.com/office/officeart/2008/layout/LinedList"/>
    <dgm:cxn modelId="{C7C7500F-A1EE-4F5E-B7B6-91853B596760}" type="presParOf" srcId="{3ED2B5E5-1663-401E-885E-0DBB9B7698FA}" destId="{D371F865-C113-40C6-B29A-EEABAED13574}" srcOrd="12" destOrd="0" presId="urn:microsoft.com/office/officeart/2008/layout/LinedList"/>
    <dgm:cxn modelId="{A26971D5-7C44-4308-9FF8-55FB46739CA8}" type="presParOf" srcId="{3ED2B5E5-1663-401E-885E-0DBB9B7698FA}" destId="{9EF11CC5-EC8B-4ACC-B04E-5BF6843EB9D3}" srcOrd="13" destOrd="0" presId="urn:microsoft.com/office/officeart/2008/layout/LinedList"/>
    <dgm:cxn modelId="{485B8095-E118-44F3-B0BE-2A7FE580B2C7}" type="presParOf" srcId="{9EF11CC5-EC8B-4ACC-B04E-5BF6843EB9D3}" destId="{6ADA90D1-D1B3-42B1-BAF7-951E461576BF}" srcOrd="0" destOrd="0" presId="urn:microsoft.com/office/officeart/2008/layout/LinedList"/>
    <dgm:cxn modelId="{4C36FB93-C3B9-4BCB-8B58-7C46DEDB8D92}" type="presParOf" srcId="{9EF11CC5-EC8B-4ACC-B04E-5BF6843EB9D3}" destId="{BD1701EA-AC64-4566-A281-E79A111DCA3E}" srcOrd="1" destOrd="0" presId="urn:microsoft.com/office/officeart/2008/layout/LinedList"/>
    <dgm:cxn modelId="{A6EB7397-C3B6-4419-B2EA-E05C87EBA81B}" type="presParOf" srcId="{3ED2B5E5-1663-401E-885E-0DBB9B7698FA}" destId="{58409ACB-FB69-4D12-8618-8935234B0E26}" srcOrd="14" destOrd="0" presId="urn:microsoft.com/office/officeart/2008/layout/LinedList"/>
    <dgm:cxn modelId="{CB0E2056-8AE2-41A0-B9BE-720C1C1E0B4C}" type="presParOf" srcId="{3ED2B5E5-1663-401E-885E-0DBB9B7698FA}" destId="{F0FF0995-6157-4233-B741-4C78DE64AA00}" srcOrd="15" destOrd="0" presId="urn:microsoft.com/office/officeart/2008/layout/LinedList"/>
    <dgm:cxn modelId="{F50E9EAB-F052-488F-B3A6-F18CF0AD1E1E}" type="presParOf" srcId="{F0FF0995-6157-4233-B741-4C78DE64AA00}" destId="{6AD7C6F6-7C20-4DD6-848E-6AA44DA844C5}" srcOrd="0" destOrd="0" presId="urn:microsoft.com/office/officeart/2008/layout/LinedList"/>
    <dgm:cxn modelId="{B5810A2B-6E5E-4C4C-B941-53812C746B03}" type="presParOf" srcId="{F0FF0995-6157-4233-B741-4C78DE64AA00}" destId="{973BADE1-A335-484B-B335-F6BFACE9C5B6}" srcOrd="1" destOrd="0" presId="urn:microsoft.com/office/officeart/2008/layout/LinedList"/>
    <dgm:cxn modelId="{73029B7D-89AA-44ED-80DA-602F5B13B74E}" type="presParOf" srcId="{3ED2B5E5-1663-401E-885E-0DBB9B7698FA}" destId="{1E5BF497-F374-4987-922E-C49DD9388FC5}" srcOrd="16" destOrd="0" presId="urn:microsoft.com/office/officeart/2008/layout/LinedList"/>
    <dgm:cxn modelId="{EC06686B-8F74-4E9F-B84E-62E10B75444B}" type="presParOf" srcId="{3ED2B5E5-1663-401E-885E-0DBB9B7698FA}" destId="{7ED22BDB-CAFB-4F63-AEA6-B202917FBEB2}" srcOrd="17" destOrd="0" presId="urn:microsoft.com/office/officeart/2008/layout/LinedList"/>
    <dgm:cxn modelId="{A4EC0FD4-4E9A-4EAC-AFDE-400B898A181C}" type="presParOf" srcId="{7ED22BDB-CAFB-4F63-AEA6-B202917FBEB2}" destId="{45AFA8F6-0EA3-47A9-A4DC-46ACF18C4960}" srcOrd="0" destOrd="0" presId="urn:microsoft.com/office/officeart/2008/layout/LinedList"/>
    <dgm:cxn modelId="{A3163EB1-265D-4A9D-B8D9-239800276AB6}" type="presParOf" srcId="{7ED22BDB-CAFB-4F63-AEA6-B202917FBEB2}" destId="{41D74780-52F0-40F2-9E24-C959D3D56ACA}" srcOrd="1" destOrd="0" presId="urn:microsoft.com/office/officeart/2008/layout/LinedList"/>
    <dgm:cxn modelId="{9CCA68D6-8DFA-4CD5-831A-B2989ABECEDD}" type="presParOf" srcId="{3ED2B5E5-1663-401E-885E-0DBB9B7698FA}" destId="{93EF1656-B69D-49BF-A800-85B9C010BB46}" srcOrd="18" destOrd="0" presId="urn:microsoft.com/office/officeart/2008/layout/LinedList"/>
    <dgm:cxn modelId="{6A9BF9F9-C0D7-41F0-9E1F-59C05282F2AF}" type="presParOf" srcId="{3ED2B5E5-1663-401E-885E-0DBB9B7698FA}" destId="{59344DAC-A517-4190-8388-8EE2C978E741}" srcOrd="19" destOrd="0" presId="urn:microsoft.com/office/officeart/2008/layout/LinedList"/>
    <dgm:cxn modelId="{E431D140-3FC0-40E7-85BC-56E1678C4469}" type="presParOf" srcId="{59344DAC-A517-4190-8388-8EE2C978E741}" destId="{1A2788D1-7959-4BFB-BCB0-84F8BF9B5063}" srcOrd="0" destOrd="0" presId="urn:microsoft.com/office/officeart/2008/layout/LinedList"/>
    <dgm:cxn modelId="{92509083-FC36-4B5D-A6A5-B7AE928B4CF9}" type="presParOf" srcId="{59344DAC-A517-4190-8388-8EE2C978E741}" destId="{47C0FFF7-1F65-4030-98BE-32416A6ED92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3124DC-FB54-4E07-92ED-FD1960ECCCA9}">
      <dsp:nvSpPr>
        <dsp:cNvPr id="0" name=""/>
        <dsp:cNvSpPr/>
      </dsp:nvSpPr>
      <dsp:spPr>
        <a:xfrm>
          <a:off x="2805547" y="1846095"/>
          <a:ext cx="1413552" cy="1366765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latin typeface="AvantGarde LT Book" panose="02000803030000020004" pitchFamily="2" charset="0"/>
            </a:rPr>
            <a:t>Why Australia</a:t>
          </a:r>
          <a:endParaRPr lang="en-IN" sz="1400" b="0" kern="1200">
            <a:latin typeface="AvantGarde LT Book" panose="02000803030000020004" pitchFamily="2" charset="0"/>
          </a:endParaRPr>
        </a:p>
      </dsp:txBody>
      <dsp:txXfrm>
        <a:off x="3012557" y="2046253"/>
        <a:ext cx="999532" cy="966449"/>
      </dsp:txXfrm>
    </dsp:sp>
    <dsp:sp modelId="{80C41A26-5496-4EAC-89B7-07911CF85AD6}">
      <dsp:nvSpPr>
        <dsp:cNvPr id="0" name=""/>
        <dsp:cNvSpPr/>
      </dsp:nvSpPr>
      <dsp:spPr>
        <a:xfrm rot="16200000">
          <a:off x="3376010" y="1370635"/>
          <a:ext cx="272627" cy="4519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b="1" kern="1200">
            <a:latin typeface="Bell MT" panose="02020503060305020303" pitchFamily="18" charset="0"/>
          </a:endParaRPr>
        </a:p>
      </dsp:txBody>
      <dsp:txXfrm>
        <a:off x="3416904" y="1501921"/>
        <a:ext cx="190839" cy="271176"/>
      </dsp:txXfrm>
    </dsp:sp>
    <dsp:sp modelId="{921F29B7-B62D-4FE9-931A-F7CA618AB3AE}">
      <dsp:nvSpPr>
        <dsp:cNvPr id="0" name=""/>
        <dsp:cNvSpPr/>
      </dsp:nvSpPr>
      <dsp:spPr>
        <a:xfrm>
          <a:off x="2701727" y="2408"/>
          <a:ext cx="1621194" cy="1329294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0" kern="1200">
              <a:latin typeface="AvantGarde LT Book" panose="02000803030000020004" pitchFamily="2" charset="0"/>
            </a:rPr>
            <a:t>Superior International Rankings</a:t>
          </a:r>
        </a:p>
      </dsp:txBody>
      <dsp:txXfrm>
        <a:off x="2939145" y="197079"/>
        <a:ext cx="1146358" cy="939952"/>
      </dsp:txXfrm>
    </dsp:sp>
    <dsp:sp modelId="{D38CDEB3-CF10-4660-9B29-F764F4C4DFCC}">
      <dsp:nvSpPr>
        <dsp:cNvPr id="0" name=""/>
        <dsp:cNvSpPr/>
      </dsp:nvSpPr>
      <dsp:spPr>
        <a:xfrm rot="19800000">
          <a:off x="4167969" y="1876780"/>
          <a:ext cx="166902" cy="4519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b="1" kern="1200">
            <a:latin typeface="Bell MT" panose="02020503060305020303" pitchFamily="18" charset="0"/>
          </a:endParaRPr>
        </a:p>
      </dsp:txBody>
      <dsp:txXfrm>
        <a:off x="4171323" y="1979690"/>
        <a:ext cx="116831" cy="271176"/>
      </dsp:txXfrm>
    </dsp:sp>
    <dsp:sp modelId="{409AA31A-90DD-4207-BB71-CDF538020BC0}">
      <dsp:nvSpPr>
        <dsp:cNvPr id="0" name=""/>
        <dsp:cNvSpPr/>
      </dsp:nvSpPr>
      <dsp:spPr>
        <a:xfrm>
          <a:off x="4173846" y="933619"/>
          <a:ext cx="1902765" cy="1329294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altLang="en-US" sz="1600" b="0" kern="1200">
              <a:latin typeface="AvantGarde LT Book" panose="02000803030000020004" pitchFamily="2" charset="0"/>
            </a:rPr>
            <a:t>Part-Time Job Opportunities</a:t>
          </a:r>
          <a:endParaRPr lang="en-IN" sz="1600" b="0" kern="1200">
            <a:latin typeface="AvantGarde LT Book" panose="02000803030000020004" pitchFamily="2" charset="0"/>
          </a:endParaRPr>
        </a:p>
      </dsp:txBody>
      <dsp:txXfrm>
        <a:off x="4452499" y="1128290"/>
        <a:ext cx="1345459" cy="939952"/>
      </dsp:txXfrm>
    </dsp:sp>
    <dsp:sp modelId="{9B956A20-56BD-4AAA-93B3-D7E02FAEBE55}">
      <dsp:nvSpPr>
        <dsp:cNvPr id="0" name=""/>
        <dsp:cNvSpPr/>
      </dsp:nvSpPr>
      <dsp:spPr>
        <a:xfrm rot="1800000">
          <a:off x="4176033" y="2742829"/>
          <a:ext cx="194471" cy="4519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b="1" kern="1200">
            <a:latin typeface="Bell MT" panose="02020503060305020303" pitchFamily="18" charset="0"/>
          </a:endParaRPr>
        </a:p>
      </dsp:txBody>
      <dsp:txXfrm>
        <a:off x="4179941" y="2818636"/>
        <a:ext cx="136130" cy="271176"/>
      </dsp:txXfrm>
    </dsp:sp>
    <dsp:sp modelId="{1D9B6745-F294-4AD7-BC3D-D255CE319FCF}">
      <dsp:nvSpPr>
        <dsp:cNvPr id="0" name=""/>
        <dsp:cNvSpPr/>
      </dsp:nvSpPr>
      <dsp:spPr>
        <a:xfrm>
          <a:off x="4266524" y="2796041"/>
          <a:ext cx="1717408" cy="1329294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altLang="en-US" sz="1600" b="0" kern="1200">
              <a:latin typeface="AvantGarde LT Book" panose="02000803030000020004" pitchFamily="2" charset="0"/>
            </a:rPr>
            <a:t>Post-Study Work Visa up to 5 years</a:t>
          </a:r>
          <a:endParaRPr lang="en-IN" sz="1600" b="0" kern="1200">
            <a:latin typeface="AvantGarde LT Book" panose="02000803030000020004" pitchFamily="2" charset="0"/>
          </a:endParaRPr>
        </a:p>
      </dsp:txBody>
      <dsp:txXfrm>
        <a:off x="4518033" y="2990712"/>
        <a:ext cx="1214390" cy="939952"/>
      </dsp:txXfrm>
    </dsp:sp>
    <dsp:sp modelId="{A21AEB23-F53C-49ED-A01C-9D898F2D6696}">
      <dsp:nvSpPr>
        <dsp:cNvPr id="0" name=""/>
        <dsp:cNvSpPr/>
      </dsp:nvSpPr>
      <dsp:spPr>
        <a:xfrm rot="5400000">
          <a:off x="3376010" y="3236360"/>
          <a:ext cx="272627" cy="4519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b="1" kern="1200">
            <a:latin typeface="Bell MT" panose="02020503060305020303" pitchFamily="18" charset="0"/>
          </a:endParaRPr>
        </a:p>
      </dsp:txBody>
      <dsp:txXfrm>
        <a:off x="3416904" y="3285858"/>
        <a:ext cx="190839" cy="271176"/>
      </dsp:txXfrm>
    </dsp:sp>
    <dsp:sp modelId="{DB4AEE6B-EB49-496C-B058-E7AC6AD8F449}">
      <dsp:nvSpPr>
        <dsp:cNvPr id="0" name=""/>
        <dsp:cNvSpPr/>
      </dsp:nvSpPr>
      <dsp:spPr>
        <a:xfrm>
          <a:off x="2668807" y="3727252"/>
          <a:ext cx="1687034" cy="1329294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altLang="en-US" sz="1600" kern="1200">
              <a:latin typeface="Calibri"/>
              <a:cs typeface="Arial"/>
            </a:rPr>
            <a:t>Opportunity for PR</a:t>
          </a:r>
          <a:endParaRPr lang="en-IN" sz="1500" b="1" kern="1200">
            <a:latin typeface="AvantGarde LT Book" panose="02000803030000020004" pitchFamily="2" charset="0"/>
          </a:endParaRPr>
        </a:p>
      </dsp:txBody>
      <dsp:txXfrm>
        <a:off x="2915867" y="3921923"/>
        <a:ext cx="1192914" cy="939952"/>
      </dsp:txXfrm>
    </dsp:sp>
    <dsp:sp modelId="{9AD50354-3F2E-401A-B0BE-A07DBCD6BF6B}">
      <dsp:nvSpPr>
        <dsp:cNvPr id="0" name=""/>
        <dsp:cNvSpPr/>
      </dsp:nvSpPr>
      <dsp:spPr>
        <a:xfrm rot="9000000">
          <a:off x="2634483" y="2749789"/>
          <a:ext cx="209682" cy="4519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b="1" kern="1200">
            <a:latin typeface="Bell MT" panose="02020503060305020303" pitchFamily="18" charset="0"/>
          </a:endParaRPr>
        </a:p>
      </dsp:txBody>
      <dsp:txXfrm rot="10800000">
        <a:off x="2693174" y="2824455"/>
        <a:ext cx="146777" cy="271176"/>
      </dsp:txXfrm>
    </dsp:sp>
    <dsp:sp modelId="{C59BA972-2F27-4C23-A9D7-57F42E242262}">
      <dsp:nvSpPr>
        <dsp:cNvPr id="0" name=""/>
        <dsp:cNvSpPr/>
      </dsp:nvSpPr>
      <dsp:spPr>
        <a:xfrm>
          <a:off x="1087586" y="2796041"/>
          <a:ext cx="1623666" cy="1329294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altLang="en-US" sz="1600" b="0" kern="1200">
              <a:latin typeface="AvantGarde LT Book" panose="02000803030000020004" pitchFamily="2" charset="0"/>
            </a:rPr>
            <a:t>Availability of Pathway Programs</a:t>
          </a:r>
          <a:endParaRPr lang="en-IN" sz="1600" b="0" kern="1200">
            <a:latin typeface="AvantGarde LT Book" panose="02000803030000020004" pitchFamily="2" charset="0"/>
          </a:endParaRPr>
        </a:p>
      </dsp:txBody>
      <dsp:txXfrm>
        <a:off x="1325366" y="2990712"/>
        <a:ext cx="1148106" cy="939952"/>
      </dsp:txXfrm>
    </dsp:sp>
    <dsp:sp modelId="{D0F7B536-B160-4F2B-8E1B-4CBFCD1ABEAD}">
      <dsp:nvSpPr>
        <dsp:cNvPr id="0" name=""/>
        <dsp:cNvSpPr/>
      </dsp:nvSpPr>
      <dsp:spPr>
        <a:xfrm rot="12600000">
          <a:off x="2593192" y="1842589"/>
          <a:ext cx="241629" cy="4519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900" kern="1200"/>
        </a:p>
      </dsp:txBody>
      <dsp:txXfrm rot="10800000">
        <a:off x="2660825" y="1951103"/>
        <a:ext cx="169140" cy="271176"/>
      </dsp:txXfrm>
    </dsp:sp>
    <dsp:sp modelId="{79FF4365-3C17-4609-96E0-D620BB2F1189}">
      <dsp:nvSpPr>
        <dsp:cNvPr id="0" name=""/>
        <dsp:cNvSpPr/>
      </dsp:nvSpPr>
      <dsp:spPr>
        <a:xfrm>
          <a:off x="1178084" y="933619"/>
          <a:ext cx="1442670" cy="1329294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600" b="0" kern="1200">
              <a:latin typeface="AvantGarde LT Book" panose="02000803030000020004" pitchFamily="2" charset="0"/>
            </a:rPr>
            <a:t>IELTS, PTE, TOEFL accepted</a:t>
          </a:r>
          <a:endParaRPr lang="en-IN" sz="1600" b="0" kern="1200">
            <a:latin typeface="AvantGarde LT Book" panose="02000803030000020004" pitchFamily="2" charset="0"/>
          </a:endParaRPr>
        </a:p>
      </dsp:txBody>
      <dsp:txXfrm>
        <a:off x="1389358" y="1128290"/>
        <a:ext cx="1020122" cy="9399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3124DC-FB54-4E07-92ED-FD1960ECCCA9}">
      <dsp:nvSpPr>
        <dsp:cNvPr id="0" name=""/>
        <dsp:cNvSpPr/>
      </dsp:nvSpPr>
      <dsp:spPr>
        <a:xfrm>
          <a:off x="2773812" y="2011821"/>
          <a:ext cx="1466373" cy="1417837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latin typeface="AvantGarde LT Book" panose="02000803030000020004" pitchFamily="2" charset="0"/>
            </a:rPr>
            <a:t>Why Australia</a:t>
          </a:r>
          <a:endParaRPr lang="en-IN" sz="1400" b="0" kern="1200">
            <a:latin typeface="AvantGarde LT Book" panose="02000803030000020004" pitchFamily="2" charset="0"/>
          </a:endParaRPr>
        </a:p>
      </dsp:txBody>
      <dsp:txXfrm>
        <a:off x="2988557" y="2219458"/>
        <a:ext cx="1036883" cy="1002563"/>
      </dsp:txXfrm>
    </dsp:sp>
    <dsp:sp modelId="{80C41A26-5496-4EAC-89B7-07911CF85AD6}">
      <dsp:nvSpPr>
        <dsp:cNvPr id="0" name=""/>
        <dsp:cNvSpPr/>
      </dsp:nvSpPr>
      <dsp:spPr>
        <a:xfrm rot="16200000">
          <a:off x="3353662" y="1487960"/>
          <a:ext cx="306673" cy="4864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200" b="1" kern="1200">
            <a:latin typeface="Bell MT" panose="02020503060305020303" pitchFamily="18" charset="0"/>
          </a:endParaRPr>
        </a:p>
      </dsp:txBody>
      <dsp:txXfrm>
        <a:off x="3399663" y="1631251"/>
        <a:ext cx="214671" cy="291871"/>
      </dsp:txXfrm>
    </dsp:sp>
    <dsp:sp modelId="{921F29B7-B62D-4FE9-931A-F7CA618AB3AE}">
      <dsp:nvSpPr>
        <dsp:cNvPr id="0" name=""/>
        <dsp:cNvSpPr/>
      </dsp:nvSpPr>
      <dsp:spPr>
        <a:xfrm>
          <a:off x="2634540" y="2451"/>
          <a:ext cx="1744917" cy="1430740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0" kern="1200">
              <a:latin typeface="AvantGarde LT Book" panose="02000803030000020004" pitchFamily="2" charset="0"/>
            </a:rPr>
            <a:t>No application fees*</a:t>
          </a:r>
        </a:p>
      </dsp:txBody>
      <dsp:txXfrm>
        <a:off x="2890077" y="211978"/>
        <a:ext cx="1233843" cy="1011686"/>
      </dsp:txXfrm>
    </dsp:sp>
    <dsp:sp modelId="{D38CDEB3-CF10-4660-9B29-F764F4C4DFCC}">
      <dsp:nvSpPr>
        <dsp:cNvPr id="0" name=""/>
        <dsp:cNvSpPr/>
      </dsp:nvSpPr>
      <dsp:spPr>
        <a:xfrm rot="20520000">
          <a:off x="4260067" y="2207349"/>
          <a:ext cx="156824" cy="4864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200" b="1" kern="1200">
            <a:latin typeface="Bell MT" panose="02020503060305020303" pitchFamily="18" charset="0"/>
          </a:endParaRPr>
        </a:p>
      </dsp:txBody>
      <dsp:txXfrm>
        <a:off x="4261218" y="2311908"/>
        <a:ext cx="109777" cy="291871"/>
      </dsp:txXfrm>
    </dsp:sp>
    <dsp:sp modelId="{409AA31A-90DD-4207-BB71-CDF538020BC0}">
      <dsp:nvSpPr>
        <dsp:cNvPr id="0" name=""/>
        <dsp:cNvSpPr/>
      </dsp:nvSpPr>
      <dsp:spPr>
        <a:xfrm>
          <a:off x="4387899" y="1386433"/>
          <a:ext cx="2047976" cy="1430740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altLang="en-US" sz="1600" b="0" kern="1200">
              <a:latin typeface="AvantGarde LT Book" panose="02000803030000020004" pitchFamily="2" charset="0"/>
            </a:rPr>
            <a:t>Flexible deadlines</a:t>
          </a:r>
          <a:endParaRPr lang="en-IN" sz="1600" b="0" kern="1200">
            <a:latin typeface="AvantGarde LT Book" panose="02000803030000020004" pitchFamily="2" charset="0"/>
          </a:endParaRPr>
        </a:p>
      </dsp:txBody>
      <dsp:txXfrm>
        <a:off x="4687818" y="1595960"/>
        <a:ext cx="1448138" cy="1011686"/>
      </dsp:txXfrm>
    </dsp:sp>
    <dsp:sp modelId="{9B956A20-56BD-4AAA-93B3-D7E02FAEBE55}">
      <dsp:nvSpPr>
        <dsp:cNvPr id="0" name=""/>
        <dsp:cNvSpPr/>
      </dsp:nvSpPr>
      <dsp:spPr>
        <a:xfrm rot="3240000">
          <a:off x="3938800" y="3259734"/>
          <a:ext cx="273031" cy="4864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200" b="1" kern="1200">
            <a:latin typeface="Bell MT" panose="02020503060305020303" pitchFamily="18" charset="0"/>
          </a:endParaRPr>
        </a:p>
      </dsp:txBody>
      <dsp:txXfrm>
        <a:off x="3955682" y="3323891"/>
        <a:ext cx="191122" cy="291871"/>
      </dsp:txXfrm>
    </dsp:sp>
    <dsp:sp modelId="{1D9B6745-F294-4AD7-BC3D-D255CE319FCF}">
      <dsp:nvSpPr>
        <dsp:cNvPr id="0" name=""/>
        <dsp:cNvSpPr/>
      </dsp:nvSpPr>
      <dsp:spPr>
        <a:xfrm>
          <a:off x="3760048" y="3625764"/>
          <a:ext cx="1848474" cy="1430740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altLang="en-US" sz="1600" b="0" kern="1200">
              <a:latin typeface="AvantGarde LT Book" panose="02000803030000020004" pitchFamily="2" charset="0"/>
            </a:rPr>
            <a:t>Lower entry requirement</a:t>
          </a:r>
          <a:endParaRPr lang="en-IN" sz="1600" b="0" kern="1200">
            <a:latin typeface="AvantGarde LT Book" panose="02000803030000020004" pitchFamily="2" charset="0"/>
          </a:endParaRPr>
        </a:p>
      </dsp:txBody>
      <dsp:txXfrm>
        <a:off x="4030751" y="3835291"/>
        <a:ext cx="1307068" cy="1011686"/>
      </dsp:txXfrm>
    </dsp:sp>
    <dsp:sp modelId="{A21AEB23-F53C-49ED-A01C-9D898F2D6696}">
      <dsp:nvSpPr>
        <dsp:cNvPr id="0" name=""/>
        <dsp:cNvSpPr/>
      </dsp:nvSpPr>
      <dsp:spPr>
        <a:xfrm rot="7560000">
          <a:off x="2800328" y="3261045"/>
          <a:ext cx="274802" cy="4864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200" b="1" kern="1200">
            <a:latin typeface="Bell MT" panose="02020503060305020303" pitchFamily="18" charset="0"/>
          </a:endParaRPr>
        </a:p>
      </dsp:txBody>
      <dsp:txXfrm rot="10800000">
        <a:off x="2865777" y="3324987"/>
        <a:ext cx="192361" cy="291871"/>
      </dsp:txXfrm>
    </dsp:sp>
    <dsp:sp modelId="{DB4AEE6B-EB49-496C-B058-E7AC6AD8F449}">
      <dsp:nvSpPr>
        <dsp:cNvPr id="0" name=""/>
        <dsp:cNvSpPr/>
      </dsp:nvSpPr>
      <dsp:spPr>
        <a:xfrm>
          <a:off x="1421822" y="3625764"/>
          <a:ext cx="1815781" cy="1430740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altLang="en-US" sz="1600" kern="1200">
              <a:latin typeface="Calibri"/>
              <a:cs typeface="Arial"/>
            </a:rPr>
            <a:t>No visa interviews</a:t>
          </a:r>
          <a:endParaRPr lang="en-IN" sz="1500" b="1" kern="1200">
            <a:latin typeface="AvantGarde LT Book" panose="02000803030000020004" pitchFamily="2" charset="0"/>
          </a:endParaRPr>
        </a:p>
      </dsp:txBody>
      <dsp:txXfrm>
        <a:off x="1687737" y="3835291"/>
        <a:ext cx="1283951" cy="1011686"/>
      </dsp:txXfrm>
    </dsp:sp>
    <dsp:sp modelId="{9AD50354-3F2E-401A-B0BE-A07DBCD6BF6B}">
      <dsp:nvSpPr>
        <dsp:cNvPr id="0" name=""/>
        <dsp:cNvSpPr/>
      </dsp:nvSpPr>
      <dsp:spPr>
        <a:xfrm rot="11880000">
          <a:off x="2508284" y="2189019"/>
          <a:ext cx="221643" cy="4864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200" b="1" kern="1200">
            <a:latin typeface="Bell MT" panose="02020503060305020303" pitchFamily="18" charset="0"/>
          </a:endParaRPr>
        </a:p>
      </dsp:txBody>
      <dsp:txXfrm rot="10800000">
        <a:off x="2573150" y="2296583"/>
        <a:ext cx="155150" cy="291871"/>
      </dsp:txXfrm>
    </dsp:sp>
    <dsp:sp modelId="{C59BA972-2F27-4C23-A9D7-57F42E242262}">
      <dsp:nvSpPr>
        <dsp:cNvPr id="0" name=""/>
        <dsp:cNvSpPr/>
      </dsp:nvSpPr>
      <dsp:spPr>
        <a:xfrm>
          <a:off x="728322" y="1386433"/>
          <a:ext cx="1747578" cy="1430740"/>
        </a:xfrm>
        <a:prstGeom prst="ellipse">
          <a:avLst/>
        </a:prstGeom>
        <a:solidFill>
          <a:srgbClr val="226CF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altLang="en-US" sz="1600" b="0" kern="1200">
              <a:latin typeface="AvantGarde LT Book" panose="02000803030000020004" pitchFamily="2" charset="0"/>
            </a:rPr>
            <a:t>Quick visa outcomes</a:t>
          </a:r>
          <a:endParaRPr lang="en-IN" sz="1600" b="0" kern="1200">
            <a:latin typeface="AvantGarde LT Book" panose="02000803030000020004" pitchFamily="2" charset="0"/>
          </a:endParaRPr>
        </a:p>
      </dsp:txBody>
      <dsp:txXfrm>
        <a:off x="984249" y="1595960"/>
        <a:ext cx="1235724" cy="10116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AE418-BE29-47D3-A8A1-64D4FBCEA2EA}">
      <dsp:nvSpPr>
        <dsp:cNvPr id="0" name=""/>
        <dsp:cNvSpPr/>
      </dsp:nvSpPr>
      <dsp:spPr>
        <a:xfrm>
          <a:off x="670754" y="150815"/>
          <a:ext cx="1990125" cy="1990125"/>
        </a:xfrm>
        <a:prstGeom prst="ellipse">
          <a:avLst/>
        </a:prstGeom>
        <a:solidFill>
          <a:srgbClr val="226CF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E0E29-A293-438B-B6B9-0EA128072218}">
      <dsp:nvSpPr>
        <dsp:cNvPr id="0" name=""/>
        <dsp:cNvSpPr/>
      </dsp:nvSpPr>
      <dsp:spPr>
        <a:xfrm>
          <a:off x="1094879" y="574940"/>
          <a:ext cx="1141875" cy="1141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4714A-ACEC-4FF0-B103-6FD7F58ED21D}">
      <dsp:nvSpPr>
        <dsp:cNvPr id="0" name=""/>
        <dsp:cNvSpPr/>
      </dsp:nvSpPr>
      <dsp:spPr>
        <a:xfrm>
          <a:off x="34566" y="2760816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4400" kern="1200"/>
            <a:t>Universities</a:t>
          </a:r>
          <a:endParaRPr lang="en-US" sz="4400" kern="1200"/>
        </a:p>
      </dsp:txBody>
      <dsp:txXfrm>
        <a:off x="34566" y="2760816"/>
        <a:ext cx="3262500" cy="720000"/>
      </dsp:txXfrm>
    </dsp:sp>
    <dsp:sp modelId="{CEDDC944-8BF9-42B8-BFF2-66AB49628D61}">
      <dsp:nvSpPr>
        <dsp:cNvPr id="0" name=""/>
        <dsp:cNvSpPr/>
      </dsp:nvSpPr>
      <dsp:spPr>
        <a:xfrm>
          <a:off x="4504191" y="150815"/>
          <a:ext cx="1990125" cy="1990125"/>
        </a:xfrm>
        <a:prstGeom prst="ellipse">
          <a:avLst/>
        </a:prstGeom>
        <a:solidFill>
          <a:srgbClr val="226CF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ABD3D2-2E9A-4072-B2D3-B367E7EA405C}">
      <dsp:nvSpPr>
        <dsp:cNvPr id="0" name=""/>
        <dsp:cNvSpPr/>
      </dsp:nvSpPr>
      <dsp:spPr>
        <a:xfrm>
          <a:off x="4928316" y="574940"/>
          <a:ext cx="1141875" cy="1141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7078D9-D785-4B42-871A-83CD285378D9}">
      <dsp:nvSpPr>
        <dsp:cNvPr id="0" name=""/>
        <dsp:cNvSpPr/>
      </dsp:nvSpPr>
      <dsp:spPr>
        <a:xfrm>
          <a:off x="3868004" y="2760816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4400" kern="1200"/>
            <a:t>colleges</a:t>
          </a:r>
          <a:endParaRPr lang="en-US" sz="4400" kern="1200"/>
        </a:p>
      </dsp:txBody>
      <dsp:txXfrm>
        <a:off x="3868004" y="2760816"/>
        <a:ext cx="32625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8D31D7-DCDA-414D-9652-B7E5C4C6A859}">
      <dsp:nvSpPr>
        <dsp:cNvPr id="0" name=""/>
        <dsp:cNvSpPr/>
      </dsp:nvSpPr>
      <dsp:spPr>
        <a:xfrm>
          <a:off x="0" y="0"/>
          <a:ext cx="6985211" cy="8141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ECC62-AC96-473A-BE2D-BD8E5FDCD38D}">
      <dsp:nvSpPr>
        <dsp:cNvPr id="0" name=""/>
        <dsp:cNvSpPr/>
      </dsp:nvSpPr>
      <dsp:spPr>
        <a:xfrm>
          <a:off x="246282" y="184791"/>
          <a:ext cx="447786" cy="4477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87E3A6-3531-4E32-9CE5-CA0CBC7EA4F6}">
      <dsp:nvSpPr>
        <dsp:cNvPr id="0" name=""/>
        <dsp:cNvSpPr/>
      </dsp:nvSpPr>
      <dsp:spPr>
        <a:xfrm>
          <a:off x="940351" y="1606"/>
          <a:ext cx="6044859" cy="814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165" tIns="86165" rIns="86165" bIns="8616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These kind of colleges offer Bachelor’s/Master’s/VET programs </a:t>
          </a:r>
        </a:p>
      </dsp:txBody>
      <dsp:txXfrm>
        <a:off x="940351" y="1606"/>
        <a:ext cx="6044859" cy="814156"/>
      </dsp:txXfrm>
    </dsp:sp>
    <dsp:sp modelId="{BFBD26AC-E5C5-4814-A30D-CDC165C398F5}">
      <dsp:nvSpPr>
        <dsp:cNvPr id="0" name=""/>
        <dsp:cNvSpPr/>
      </dsp:nvSpPr>
      <dsp:spPr>
        <a:xfrm>
          <a:off x="0" y="1045941"/>
          <a:ext cx="6985211" cy="8141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05212-DEBB-4BDA-8206-EE9D0E0DC1F5}">
      <dsp:nvSpPr>
        <dsp:cNvPr id="0" name=""/>
        <dsp:cNvSpPr/>
      </dsp:nvSpPr>
      <dsp:spPr>
        <a:xfrm>
          <a:off x="246282" y="1202487"/>
          <a:ext cx="447786" cy="4477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309AC3-FE58-48D9-BF9D-2ED090652A95}">
      <dsp:nvSpPr>
        <dsp:cNvPr id="0" name=""/>
        <dsp:cNvSpPr/>
      </dsp:nvSpPr>
      <dsp:spPr>
        <a:xfrm>
          <a:off x="940351" y="1019302"/>
          <a:ext cx="6044859" cy="814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165" tIns="86165" rIns="86165" bIns="8616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Not</a:t>
          </a:r>
          <a:r>
            <a:rPr lang="en-US" sz="1700" kern="1200" baseline="0" dirty="0"/>
            <a:t> affiliated  to any university but has CRICOS code</a:t>
          </a:r>
          <a:endParaRPr lang="en-US" sz="1700" kern="1200" dirty="0"/>
        </a:p>
      </dsp:txBody>
      <dsp:txXfrm>
        <a:off x="940351" y="1019302"/>
        <a:ext cx="6044859" cy="814156"/>
      </dsp:txXfrm>
    </dsp:sp>
    <dsp:sp modelId="{A54B5955-B31C-45C1-83DE-F387CBD42A2C}">
      <dsp:nvSpPr>
        <dsp:cNvPr id="0" name=""/>
        <dsp:cNvSpPr/>
      </dsp:nvSpPr>
      <dsp:spPr>
        <a:xfrm>
          <a:off x="0" y="2036998"/>
          <a:ext cx="6985211" cy="8141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06372E-C5A1-4608-888B-7EFBB5FCCEFB}">
      <dsp:nvSpPr>
        <dsp:cNvPr id="0" name=""/>
        <dsp:cNvSpPr/>
      </dsp:nvSpPr>
      <dsp:spPr>
        <a:xfrm>
          <a:off x="246282" y="2220183"/>
          <a:ext cx="447786" cy="4477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94ED4-EECB-4B9B-863D-755E3BA5BC9B}">
      <dsp:nvSpPr>
        <dsp:cNvPr id="0" name=""/>
        <dsp:cNvSpPr/>
      </dsp:nvSpPr>
      <dsp:spPr>
        <a:xfrm>
          <a:off x="940351" y="2036998"/>
          <a:ext cx="6044859" cy="814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165" tIns="86165" rIns="86165" bIns="8616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Programs are offered in almost all popular disciplines such as IT, Engineering, Health, Business, Hospitality, etc.</a:t>
          </a:r>
        </a:p>
      </dsp:txBody>
      <dsp:txXfrm>
        <a:off x="940351" y="2036998"/>
        <a:ext cx="6044859" cy="814156"/>
      </dsp:txXfrm>
    </dsp:sp>
    <dsp:sp modelId="{4904EFD1-7D41-44B0-A1C3-002C1C630418}">
      <dsp:nvSpPr>
        <dsp:cNvPr id="0" name=""/>
        <dsp:cNvSpPr/>
      </dsp:nvSpPr>
      <dsp:spPr>
        <a:xfrm>
          <a:off x="0" y="3054694"/>
          <a:ext cx="6985211" cy="8141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375FC-8AC6-4DE0-AD91-16E8CDA989A6}">
      <dsp:nvSpPr>
        <dsp:cNvPr id="0" name=""/>
        <dsp:cNvSpPr/>
      </dsp:nvSpPr>
      <dsp:spPr>
        <a:xfrm>
          <a:off x="246282" y="3237880"/>
          <a:ext cx="447786" cy="4477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57F7B0-036A-4CE7-B278-30C1D60DCAB3}">
      <dsp:nvSpPr>
        <dsp:cNvPr id="0" name=""/>
        <dsp:cNvSpPr/>
      </dsp:nvSpPr>
      <dsp:spPr>
        <a:xfrm>
          <a:off x="940351" y="3054694"/>
          <a:ext cx="6044859" cy="814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165" tIns="86165" rIns="86165" bIns="8616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Example: Le Cordon Bleu, Engineering Institute of Technology, </a:t>
          </a:r>
          <a:r>
            <a:rPr lang="en-US" sz="1700" kern="1200" err="1"/>
            <a:t>Excelsia</a:t>
          </a:r>
          <a:r>
            <a:rPr lang="en-US" sz="1700" kern="1200"/>
            <a:t> College</a:t>
          </a:r>
        </a:p>
      </dsp:txBody>
      <dsp:txXfrm>
        <a:off x="940351" y="3054694"/>
        <a:ext cx="6044859" cy="8141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8D31D7-DCDA-414D-9652-B7E5C4C6A859}">
      <dsp:nvSpPr>
        <dsp:cNvPr id="0" name=""/>
        <dsp:cNvSpPr/>
      </dsp:nvSpPr>
      <dsp:spPr>
        <a:xfrm>
          <a:off x="0" y="3280"/>
          <a:ext cx="7537933" cy="6987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ECC62-AC96-473A-BE2D-BD8E5FDCD38D}">
      <dsp:nvSpPr>
        <dsp:cNvPr id="0" name=""/>
        <dsp:cNvSpPr/>
      </dsp:nvSpPr>
      <dsp:spPr>
        <a:xfrm>
          <a:off x="211365" y="160494"/>
          <a:ext cx="384300" cy="3843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87E3A6-3531-4E32-9CE5-CA0CBC7EA4F6}">
      <dsp:nvSpPr>
        <dsp:cNvPr id="0" name=""/>
        <dsp:cNvSpPr/>
      </dsp:nvSpPr>
      <dsp:spPr>
        <a:xfrm>
          <a:off x="807031" y="3280"/>
          <a:ext cx="6730901" cy="698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49" tIns="73949" rIns="73949" bIns="7394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 student progresses to a UG/PG program into an Aus University</a:t>
          </a:r>
        </a:p>
      </dsp:txBody>
      <dsp:txXfrm>
        <a:off x="807031" y="3280"/>
        <a:ext cx="6730901" cy="698728"/>
      </dsp:txXfrm>
    </dsp:sp>
    <dsp:sp modelId="{BFBD26AC-E5C5-4814-A30D-CDC165C398F5}">
      <dsp:nvSpPr>
        <dsp:cNvPr id="0" name=""/>
        <dsp:cNvSpPr/>
      </dsp:nvSpPr>
      <dsp:spPr>
        <a:xfrm>
          <a:off x="0" y="876691"/>
          <a:ext cx="7537933" cy="6987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05212-DEBB-4BDA-8206-EE9D0E0DC1F5}">
      <dsp:nvSpPr>
        <dsp:cNvPr id="0" name=""/>
        <dsp:cNvSpPr/>
      </dsp:nvSpPr>
      <dsp:spPr>
        <a:xfrm>
          <a:off x="211365" y="1033904"/>
          <a:ext cx="384300" cy="3843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309AC3-FE58-48D9-BF9D-2ED090652A95}">
      <dsp:nvSpPr>
        <dsp:cNvPr id="0" name=""/>
        <dsp:cNvSpPr/>
      </dsp:nvSpPr>
      <dsp:spPr>
        <a:xfrm>
          <a:off x="807031" y="876691"/>
          <a:ext cx="6730901" cy="698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49" tIns="73949" rIns="73949" bIns="7394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Maily focused on Foundation/Diploma/MQP programs</a:t>
          </a:r>
        </a:p>
      </dsp:txBody>
      <dsp:txXfrm>
        <a:off x="807031" y="876691"/>
        <a:ext cx="6730901" cy="698728"/>
      </dsp:txXfrm>
    </dsp:sp>
    <dsp:sp modelId="{2D465FDF-9B24-4583-BBEA-266AB77C1616}">
      <dsp:nvSpPr>
        <dsp:cNvPr id="0" name=""/>
        <dsp:cNvSpPr/>
      </dsp:nvSpPr>
      <dsp:spPr>
        <a:xfrm>
          <a:off x="0" y="1750101"/>
          <a:ext cx="7537933" cy="6987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CE06C8-B5F1-4363-9EBA-B2D4FD544FC5}">
      <dsp:nvSpPr>
        <dsp:cNvPr id="0" name=""/>
        <dsp:cNvSpPr/>
      </dsp:nvSpPr>
      <dsp:spPr>
        <a:xfrm>
          <a:off x="211365" y="1907315"/>
          <a:ext cx="384300" cy="3843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721BE-3B01-4660-8B2E-E8576ADF0B8F}">
      <dsp:nvSpPr>
        <dsp:cNvPr id="0" name=""/>
        <dsp:cNvSpPr/>
      </dsp:nvSpPr>
      <dsp:spPr>
        <a:xfrm>
          <a:off x="807031" y="1750101"/>
          <a:ext cx="6730901" cy="698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49" tIns="73949" rIns="73949" bIns="7394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ELICOS can also studied in a Pathway College</a:t>
          </a:r>
        </a:p>
      </dsp:txBody>
      <dsp:txXfrm>
        <a:off x="807031" y="1750101"/>
        <a:ext cx="6730901" cy="698728"/>
      </dsp:txXfrm>
    </dsp:sp>
    <dsp:sp modelId="{A54B5955-B31C-45C1-83DE-F387CBD42A2C}">
      <dsp:nvSpPr>
        <dsp:cNvPr id="0" name=""/>
        <dsp:cNvSpPr/>
      </dsp:nvSpPr>
      <dsp:spPr>
        <a:xfrm>
          <a:off x="0" y="2623512"/>
          <a:ext cx="7537933" cy="6987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06372E-C5A1-4608-888B-7EFBB5FCCEFB}">
      <dsp:nvSpPr>
        <dsp:cNvPr id="0" name=""/>
        <dsp:cNvSpPr/>
      </dsp:nvSpPr>
      <dsp:spPr>
        <a:xfrm>
          <a:off x="211365" y="2780726"/>
          <a:ext cx="384300" cy="3843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94ED4-EECB-4B9B-863D-755E3BA5BC9B}">
      <dsp:nvSpPr>
        <dsp:cNvPr id="0" name=""/>
        <dsp:cNvSpPr/>
      </dsp:nvSpPr>
      <dsp:spPr>
        <a:xfrm>
          <a:off x="807031" y="2623512"/>
          <a:ext cx="6730901" cy="698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49" tIns="73949" rIns="73949" bIns="7394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Programs are offered in almost all popular disciplines such as IT, Engineering, Health, Business, Hospitality, etc.</a:t>
          </a:r>
        </a:p>
      </dsp:txBody>
      <dsp:txXfrm>
        <a:off x="807031" y="2623512"/>
        <a:ext cx="6730901" cy="698728"/>
      </dsp:txXfrm>
    </dsp:sp>
    <dsp:sp modelId="{0940AEEC-BCB3-4A0F-829D-5782AAEBDC1D}">
      <dsp:nvSpPr>
        <dsp:cNvPr id="0" name=""/>
        <dsp:cNvSpPr/>
      </dsp:nvSpPr>
      <dsp:spPr>
        <a:xfrm>
          <a:off x="0" y="3500203"/>
          <a:ext cx="7537933" cy="6987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3F860D-2954-417B-BEB8-AEDE43FF56AA}">
      <dsp:nvSpPr>
        <dsp:cNvPr id="0" name=""/>
        <dsp:cNvSpPr/>
      </dsp:nvSpPr>
      <dsp:spPr>
        <a:xfrm>
          <a:off x="211365" y="3654136"/>
          <a:ext cx="384300" cy="3843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ADD29-62B1-4669-B45A-5C80FB3C19DF}">
      <dsp:nvSpPr>
        <dsp:cNvPr id="0" name=""/>
        <dsp:cNvSpPr/>
      </dsp:nvSpPr>
      <dsp:spPr>
        <a:xfrm>
          <a:off x="807031" y="3496923"/>
          <a:ext cx="6730901" cy="698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949" tIns="73949" rIns="73949" bIns="7394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Example : Deakin College/Griffith College/Curtin College</a:t>
          </a:r>
        </a:p>
      </dsp:txBody>
      <dsp:txXfrm>
        <a:off x="807031" y="3496923"/>
        <a:ext cx="6730901" cy="6987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71593-2CD9-4E6B-A289-440130418482}">
      <dsp:nvSpPr>
        <dsp:cNvPr id="0" name=""/>
        <dsp:cNvSpPr/>
      </dsp:nvSpPr>
      <dsp:spPr>
        <a:xfrm>
          <a:off x="0" y="87961"/>
          <a:ext cx="5990912" cy="9580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9F6A3-1519-46D5-A718-7A1CB0795F05}">
      <dsp:nvSpPr>
        <dsp:cNvPr id="0" name=""/>
        <dsp:cNvSpPr/>
      </dsp:nvSpPr>
      <dsp:spPr>
        <a:xfrm>
          <a:off x="289801" y="217667"/>
          <a:ext cx="527427" cy="5269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46EED-3454-4982-95F3-E43E37EF7D93}">
      <dsp:nvSpPr>
        <dsp:cNvPr id="0" name=""/>
        <dsp:cNvSpPr/>
      </dsp:nvSpPr>
      <dsp:spPr>
        <a:xfrm>
          <a:off x="1107030" y="2112"/>
          <a:ext cx="2695910" cy="98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559" tIns="104559" rIns="104559" bIns="10455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There are a total of 42 universities in Australia</a:t>
          </a:r>
          <a:endParaRPr lang="en-US" sz="1700" kern="1200" dirty="0"/>
        </a:p>
      </dsp:txBody>
      <dsp:txXfrm>
        <a:off x="1107030" y="2112"/>
        <a:ext cx="2695910" cy="987960"/>
      </dsp:txXfrm>
    </dsp:sp>
    <dsp:sp modelId="{BBFA4582-4728-4A99-94FF-C9C377B40464}">
      <dsp:nvSpPr>
        <dsp:cNvPr id="0" name=""/>
        <dsp:cNvSpPr/>
      </dsp:nvSpPr>
      <dsp:spPr>
        <a:xfrm>
          <a:off x="3802940" y="2112"/>
          <a:ext cx="2170922" cy="98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559" tIns="104559" rIns="104559" bIns="104559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37 Public universities </a:t>
          </a:r>
          <a:endParaRPr lang="en-US" sz="1300" kern="1200" dirty="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3 Private universities </a:t>
          </a:r>
          <a:endParaRPr lang="en-US" sz="1300" kern="120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2 International universities </a:t>
          </a:r>
          <a:endParaRPr lang="en-US" sz="1300" kern="1200"/>
        </a:p>
      </dsp:txBody>
      <dsp:txXfrm>
        <a:off x="3802940" y="2112"/>
        <a:ext cx="2170922" cy="987960"/>
      </dsp:txXfrm>
    </dsp:sp>
    <dsp:sp modelId="{07827241-099D-4F42-8F86-6E3A62372972}">
      <dsp:nvSpPr>
        <dsp:cNvPr id="0" name=""/>
        <dsp:cNvSpPr/>
      </dsp:nvSpPr>
      <dsp:spPr>
        <a:xfrm>
          <a:off x="0" y="1237062"/>
          <a:ext cx="5990912" cy="9580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DF7B0-14EA-45D0-A5D1-A4D67C3802DD}">
      <dsp:nvSpPr>
        <dsp:cNvPr id="0" name=""/>
        <dsp:cNvSpPr/>
      </dsp:nvSpPr>
      <dsp:spPr>
        <a:xfrm>
          <a:off x="289801" y="1452617"/>
          <a:ext cx="527427" cy="5269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227208-6288-4313-B2E2-6B145D1CE484}">
      <dsp:nvSpPr>
        <dsp:cNvPr id="0" name=""/>
        <dsp:cNvSpPr/>
      </dsp:nvSpPr>
      <dsp:spPr>
        <a:xfrm>
          <a:off x="1107030" y="1237062"/>
          <a:ext cx="4866832" cy="98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559" tIns="104559" rIns="104559" bIns="10455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 Higher Education Sector in Australia primarily consists of Universities</a:t>
          </a:r>
        </a:p>
      </dsp:txBody>
      <dsp:txXfrm>
        <a:off x="1107030" y="1237062"/>
        <a:ext cx="4866832" cy="987960"/>
      </dsp:txXfrm>
    </dsp:sp>
    <dsp:sp modelId="{FA98B91B-BD07-4D01-B735-6BF206AFF403}">
      <dsp:nvSpPr>
        <dsp:cNvPr id="0" name=""/>
        <dsp:cNvSpPr/>
      </dsp:nvSpPr>
      <dsp:spPr>
        <a:xfrm>
          <a:off x="0" y="2472013"/>
          <a:ext cx="5990912" cy="9580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B4D7AE-0588-4515-B8F7-4ACFEA0FD405}">
      <dsp:nvSpPr>
        <dsp:cNvPr id="0" name=""/>
        <dsp:cNvSpPr/>
      </dsp:nvSpPr>
      <dsp:spPr>
        <a:xfrm>
          <a:off x="290084" y="2687568"/>
          <a:ext cx="527427" cy="5269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7D8F2-B7BF-4D6B-9B5F-617323ACED21}">
      <dsp:nvSpPr>
        <dsp:cNvPr id="0" name=""/>
        <dsp:cNvSpPr/>
      </dsp:nvSpPr>
      <dsp:spPr>
        <a:xfrm>
          <a:off x="1107597" y="2472013"/>
          <a:ext cx="4848702" cy="98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559" tIns="104559" rIns="104559" bIns="10455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Australian Universities offer pathway programs, bachelor’s &amp; master’s degrees and doctoral programs</a:t>
          </a:r>
        </a:p>
      </dsp:txBody>
      <dsp:txXfrm>
        <a:off x="1107597" y="2472013"/>
        <a:ext cx="4848702" cy="9879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F0E52-0DF1-4F61-A667-EA1B1EDCA401}">
      <dsp:nvSpPr>
        <dsp:cNvPr id="0" name=""/>
        <dsp:cNvSpPr/>
      </dsp:nvSpPr>
      <dsp:spPr>
        <a:xfrm>
          <a:off x="0" y="532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334561-B301-4C7A-A103-5145A4AF1B9F}">
      <dsp:nvSpPr>
        <dsp:cNvPr id="0" name=""/>
        <dsp:cNvSpPr/>
      </dsp:nvSpPr>
      <dsp:spPr>
        <a:xfrm>
          <a:off x="0" y="532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Information Technology</a:t>
          </a:r>
        </a:p>
      </dsp:txBody>
      <dsp:txXfrm>
        <a:off x="0" y="532"/>
        <a:ext cx="7897654" cy="435833"/>
      </dsp:txXfrm>
    </dsp:sp>
    <dsp:sp modelId="{7106BBBF-F40F-4AA6-8272-901C32E45C4B}">
      <dsp:nvSpPr>
        <dsp:cNvPr id="0" name=""/>
        <dsp:cNvSpPr/>
      </dsp:nvSpPr>
      <dsp:spPr>
        <a:xfrm>
          <a:off x="0" y="436365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58CBB2-3637-4109-9AD4-79566ADC7462}">
      <dsp:nvSpPr>
        <dsp:cNvPr id="0" name=""/>
        <dsp:cNvSpPr/>
      </dsp:nvSpPr>
      <dsp:spPr>
        <a:xfrm>
          <a:off x="0" y="436365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Business &amp; Management</a:t>
          </a:r>
        </a:p>
      </dsp:txBody>
      <dsp:txXfrm>
        <a:off x="0" y="436365"/>
        <a:ext cx="7897654" cy="435833"/>
      </dsp:txXfrm>
    </dsp:sp>
    <dsp:sp modelId="{28DFB75B-AA69-418A-B946-E8B778A5DF95}">
      <dsp:nvSpPr>
        <dsp:cNvPr id="0" name=""/>
        <dsp:cNvSpPr/>
      </dsp:nvSpPr>
      <dsp:spPr>
        <a:xfrm>
          <a:off x="0" y="872198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0C34B-DBA4-45AE-87FC-53643B263A73}">
      <dsp:nvSpPr>
        <dsp:cNvPr id="0" name=""/>
        <dsp:cNvSpPr/>
      </dsp:nvSpPr>
      <dsp:spPr>
        <a:xfrm>
          <a:off x="0" y="872198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Engineering</a:t>
          </a:r>
        </a:p>
      </dsp:txBody>
      <dsp:txXfrm>
        <a:off x="0" y="872198"/>
        <a:ext cx="7897654" cy="435833"/>
      </dsp:txXfrm>
    </dsp:sp>
    <dsp:sp modelId="{AA170A60-135E-417E-9169-B275EEE892DB}">
      <dsp:nvSpPr>
        <dsp:cNvPr id="0" name=""/>
        <dsp:cNvSpPr/>
      </dsp:nvSpPr>
      <dsp:spPr>
        <a:xfrm>
          <a:off x="0" y="1308031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3F1F60-4712-4F9E-BE69-856E00C5D565}">
      <dsp:nvSpPr>
        <dsp:cNvPr id="0" name=""/>
        <dsp:cNvSpPr/>
      </dsp:nvSpPr>
      <dsp:spPr>
        <a:xfrm>
          <a:off x="0" y="1308031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Education &amp; Teaching</a:t>
          </a:r>
        </a:p>
      </dsp:txBody>
      <dsp:txXfrm>
        <a:off x="0" y="1308031"/>
        <a:ext cx="7897654" cy="435833"/>
      </dsp:txXfrm>
    </dsp:sp>
    <dsp:sp modelId="{3318B260-5FC7-43E1-AEBF-B35A102FE5F3}">
      <dsp:nvSpPr>
        <dsp:cNvPr id="0" name=""/>
        <dsp:cNvSpPr/>
      </dsp:nvSpPr>
      <dsp:spPr>
        <a:xfrm>
          <a:off x="0" y="1743864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F87E0-9499-4A58-AB9C-BC220670D828}">
      <dsp:nvSpPr>
        <dsp:cNvPr id="0" name=""/>
        <dsp:cNvSpPr/>
      </dsp:nvSpPr>
      <dsp:spPr>
        <a:xfrm>
          <a:off x="0" y="1743864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Psychology &amp; Social Work</a:t>
          </a:r>
        </a:p>
      </dsp:txBody>
      <dsp:txXfrm>
        <a:off x="0" y="1743864"/>
        <a:ext cx="7897654" cy="435833"/>
      </dsp:txXfrm>
    </dsp:sp>
    <dsp:sp modelId="{407F4474-944C-4400-8CD9-A6B662C7DF0C}">
      <dsp:nvSpPr>
        <dsp:cNvPr id="0" name=""/>
        <dsp:cNvSpPr/>
      </dsp:nvSpPr>
      <dsp:spPr>
        <a:xfrm>
          <a:off x="0" y="2179697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1F7E4-B627-4370-81E7-520FB7BEC1F1}">
      <dsp:nvSpPr>
        <dsp:cNvPr id="0" name=""/>
        <dsp:cNvSpPr/>
      </dsp:nvSpPr>
      <dsp:spPr>
        <a:xfrm>
          <a:off x="0" y="2179697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Nursing &amp; Health</a:t>
          </a:r>
        </a:p>
      </dsp:txBody>
      <dsp:txXfrm>
        <a:off x="0" y="2179697"/>
        <a:ext cx="7897654" cy="435833"/>
      </dsp:txXfrm>
    </dsp:sp>
    <dsp:sp modelId="{D371F865-C113-40C6-B29A-EEABAED13574}">
      <dsp:nvSpPr>
        <dsp:cNvPr id="0" name=""/>
        <dsp:cNvSpPr/>
      </dsp:nvSpPr>
      <dsp:spPr>
        <a:xfrm>
          <a:off x="0" y="2615531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A90D1-D1B3-42B1-BAF7-951E461576BF}">
      <dsp:nvSpPr>
        <dsp:cNvPr id="0" name=""/>
        <dsp:cNvSpPr/>
      </dsp:nvSpPr>
      <dsp:spPr>
        <a:xfrm>
          <a:off x="0" y="2615531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Building &amp; Construction</a:t>
          </a:r>
        </a:p>
      </dsp:txBody>
      <dsp:txXfrm>
        <a:off x="0" y="2615531"/>
        <a:ext cx="7897654" cy="435833"/>
      </dsp:txXfrm>
    </dsp:sp>
    <dsp:sp modelId="{58409ACB-FB69-4D12-8618-8935234B0E26}">
      <dsp:nvSpPr>
        <dsp:cNvPr id="0" name=""/>
        <dsp:cNvSpPr/>
      </dsp:nvSpPr>
      <dsp:spPr>
        <a:xfrm>
          <a:off x="0" y="3051364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7C6F6-7C20-4DD6-848E-6AA44DA844C5}">
      <dsp:nvSpPr>
        <dsp:cNvPr id="0" name=""/>
        <dsp:cNvSpPr/>
      </dsp:nvSpPr>
      <dsp:spPr>
        <a:xfrm>
          <a:off x="0" y="3051364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Hospitality &amp; Tourism</a:t>
          </a:r>
        </a:p>
      </dsp:txBody>
      <dsp:txXfrm>
        <a:off x="0" y="3051364"/>
        <a:ext cx="7897654" cy="435833"/>
      </dsp:txXfrm>
    </dsp:sp>
    <dsp:sp modelId="{1E5BF497-F374-4987-922E-C49DD9388FC5}">
      <dsp:nvSpPr>
        <dsp:cNvPr id="0" name=""/>
        <dsp:cNvSpPr/>
      </dsp:nvSpPr>
      <dsp:spPr>
        <a:xfrm>
          <a:off x="0" y="3487197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FA8F6-0EA3-47A9-A4DC-46ACF18C4960}">
      <dsp:nvSpPr>
        <dsp:cNvPr id="0" name=""/>
        <dsp:cNvSpPr/>
      </dsp:nvSpPr>
      <dsp:spPr>
        <a:xfrm>
          <a:off x="0" y="3487197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Pharmacy</a:t>
          </a:r>
        </a:p>
      </dsp:txBody>
      <dsp:txXfrm>
        <a:off x="0" y="3487197"/>
        <a:ext cx="7897654" cy="435833"/>
      </dsp:txXfrm>
    </dsp:sp>
    <dsp:sp modelId="{93EF1656-B69D-49BF-A800-85B9C010BB46}">
      <dsp:nvSpPr>
        <dsp:cNvPr id="0" name=""/>
        <dsp:cNvSpPr/>
      </dsp:nvSpPr>
      <dsp:spPr>
        <a:xfrm>
          <a:off x="0" y="3923030"/>
          <a:ext cx="7897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2788D1-7959-4BFB-BCB0-84F8BF9B5063}">
      <dsp:nvSpPr>
        <dsp:cNvPr id="0" name=""/>
        <dsp:cNvSpPr/>
      </dsp:nvSpPr>
      <dsp:spPr>
        <a:xfrm>
          <a:off x="0" y="3923030"/>
          <a:ext cx="7897654" cy="43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Media &amp; Communcation</a:t>
          </a:r>
        </a:p>
      </dsp:txBody>
      <dsp:txXfrm>
        <a:off x="0" y="3923030"/>
        <a:ext cx="7897654" cy="435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4605" cy="3361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374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288" y="0"/>
            <a:ext cx="4276315" cy="3361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374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43276CD-80C6-468E-8CFD-80B7B3CE333C}" type="datetimeFigureOut">
              <a:rPr lang="en-US"/>
              <a:pPr>
                <a:defRPr/>
              </a:pPr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6413"/>
            <a:ext cx="3367087" cy="2525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975" y="3199799"/>
            <a:ext cx="7892366" cy="303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8041"/>
            <a:ext cx="4274605" cy="3361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374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288" y="6398041"/>
            <a:ext cx="4276315" cy="3361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374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18AADF7-68C9-4DAA-9330-9A79DCA922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89163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62" algn="l" defTabSz="9137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35" algn="l" defTabSz="9137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105" algn="l" defTabSz="9137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979" algn="l" defTabSz="9137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/>
              <a:t>Talk – We call</a:t>
            </a:r>
            <a:r>
              <a:rPr lang="en-GB" baseline="0"/>
              <a:t> ourselves one stop solution provider when it comes to Overseas Education.</a:t>
            </a:r>
          </a:p>
          <a:p>
            <a:pPr>
              <a:spcBef>
                <a:spcPct val="0"/>
              </a:spcBef>
            </a:pPr>
            <a:endParaRPr lang="en-GB" baseline="0"/>
          </a:p>
          <a:p>
            <a:pPr>
              <a:spcBef>
                <a:spcPct val="0"/>
              </a:spcBef>
            </a:pP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Overseas Education Counselling,</a:t>
            </a:r>
            <a:r>
              <a:rPr lang="en-IN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 Preparation,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Country, Course and University Selection,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and Admission Assistance, Visa Processing, Value Added Services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40977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/>
              <a:t>Talk – We call</a:t>
            </a:r>
            <a:r>
              <a:rPr lang="en-GB" baseline="0"/>
              <a:t> ourselves one stop solution provider when it comes to Overseas Education.</a:t>
            </a:r>
          </a:p>
          <a:p>
            <a:pPr>
              <a:spcBef>
                <a:spcPct val="0"/>
              </a:spcBef>
            </a:pPr>
            <a:endParaRPr lang="en-GB" baseline="0"/>
          </a:p>
          <a:p>
            <a:pPr>
              <a:spcBef>
                <a:spcPct val="0"/>
              </a:spcBef>
            </a:pP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Overseas Education Counselling,</a:t>
            </a:r>
            <a:r>
              <a:rPr lang="en-IN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 Preparation,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Country, Course and University Selection,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and Admission Assistance, Visa Processing, Value Added Services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58898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/>
              <a:t>Talk – We call</a:t>
            </a:r>
            <a:r>
              <a:rPr lang="en-GB" baseline="0"/>
              <a:t> ourselves one stop solution provider when it comes to Overseas Education.</a:t>
            </a:r>
          </a:p>
          <a:p>
            <a:pPr>
              <a:spcBef>
                <a:spcPct val="0"/>
              </a:spcBef>
            </a:pPr>
            <a:endParaRPr lang="en-GB" baseline="0"/>
          </a:p>
          <a:p>
            <a:pPr>
              <a:spcBef>
                <a:spcPct val="0"/>
              </a:spcBef>
            </a:pP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Overseas Education Counselling,</a:t>
            </a:r>
            <a:r>
              <a:rPr lang="en-IN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 Preparation,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Country, Course and University Selection,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and Admission Assistance, Visa Processing, Value Added Services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9081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/>
              <a:t>Talk – We call</a:t>
            </a:r>
            <a:r>
              <a:rPr lang="en-GB" baseline="0"/>
              <a:t> ourselves one stop solution provider when it comes to Overseas Education.</a:t>
            </a:r>
          </a:p>
          <a:p>
            <a:pPr>
              <a:spcBef>
                <a:spcPct val="0"/>
              </a:spcBef>
            </a:pPr>
            <a:endParaRPr lang="en-GB" baseline="0"/>
          </a:p>
          <a:p>
            <a:pPr>
              <a:spcBef>
                <a:spcPct val="0"/>
              </a:spcBef>
            </a:pP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Overseas Education Counselling,</a:t>
            </a:r>
            <a:r>
              <a:rPr lang="en-IN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 Preparation,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Country, Course and University Selection,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and Admission Assistance, Visa Processing, Value Added Services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51736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/>
              <a:t>Talk – We call</a:t>
            </a:r>
            <a:r>
              <a:rPr lang="en-GB" baseline="0"/>
              <a:t> ourselves one stop solution provider when it comes to Overseas Education.</a:t>
            </a:r>
          </a:p>
          <a:p>
            <a:pPr>
              <a:spcBef>
                <a:spcPct val="0"/>
              </a:spcBef>
            </a:pPr>
            <a:endParaRPr lang="en-GB" baseline="0"/>
          </a:p>
          <a:p>
            <a:pPr>
              <a:spcBef>
                <a:spcPct val="0"/>
              </a:spcBef>
            </a:pP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Overseas Education Counselling,</a:t>
            </a:r>
            <a:r>
              <a:rPr lang="en-IN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 Preparation,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Country, Course and University Selection,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and Admission Assistance, Visa Processing, Value Added Services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976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9C318A-2601-4284-A419-D08ED79D8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588" y="1124442"/>
            <a:ext cx="6867525" cy="2392021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9C9EDBC-5781-46BD-A86F-4AA36CF40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4588" y="3608709"/>
            <a:ext cx="6867525" cy="16588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3357" indent="0" algn="ctr">
              <a:buNone/>
              <a:defRPr sz="1500"/>
            </a:lvl2pPr>
            <a:lvl3pPr marL="686714" indent="0" algn="ctr">
              <a:buNone/>
              <a:defRPr sz="1400"/>
            </a:lvl3pPr>
            <a:lvl4pPr marL="1030072" indent="0" algn="ctr">
              <a:buNone/>
              <a:defRPr sz="1200"/>
            </a:lvl4pPr>
            <a:lvl5pPr marL="1373429" indent="0" algn="ctr">
              <a:buNone/>
              <a:defRPr sz="1200"/>
            </a:lvl5pPr>
            <a:lvl6pPr marL="1716786" indent="0" algn="ctr">
              <a:buNone/>
              <a:defRPr sz="1200"/>
            </a:lvl6pPr>
            <a:lvl7pPr marL="2060143" indent="0" algn="ctr">
              <a:buNone/>
              <a:defRPr sz="1200"/>
            </a:lvl7pPr>
            <a:lvl8pPr marL="2403500" indent="0" algn="ctr">
              <a:buNone/>
              <a:defRPr sz="1200"/>
            </a:lvl8pPr>
            <a:lvl9pPr marL="274685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CD95CB-B590-46B1-8981-762AFC7D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E09F94-EE81-4833-A9BC-7BC9203BD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81526B-71B7-48D1-9A92-37B439A9E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92437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F0C7BA-6480-4949-B218-C74258AC9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1273D4C-1DC1-47BA-BFB6-D3889CF5A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16D1E3-819E-4565-9FDA-3ACE0883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0422FB-8058-426E-935E-39EFDD9AD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8B0547-B3CB-44D4-8CCF-4A3E6262C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168982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36B5F3-2104-483B-B7E2-FE74E215E5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52764" y="365801"/>
            <a:ext cx="1974413" cy="5822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1ACFA92-25EE-43ED-9E65-0227813F0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9523" y="365801"/>
            <a:ext cx="5808782" cy="5822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5EA12C-68CE-4D5A-85DF-14C1BBED4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E442EE-D64E-4079-8AAF-4B3745FC3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425E1A-0108-4C27-98D8-8DCE1D5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42945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471289-DC9C-4E5E-8C15-4855BE625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C3234E-10CA-4C3E-A980-9E8281A99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DB09A6-9945-4EA3-BA80-E9B36D880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705AE1-1FBF-460E-8D8C-1992EFD67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734857-CDFB-41A8-8CA9-F64FA1480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3217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7E24D0-31F0-4431-B0D6-5FB7F094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754" y="1712905"/>
            <a:ext cx="7897654" cy="28580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33513CE-72F2-42E3-BA61-29FE135CD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754" y="4597963"/>
            <a:ext cx="7897654" cy="1502965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33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6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3007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34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67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601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3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685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CA4556-31E4-4371-82AF-1F34F7CF4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965F40-A2BF-4A3D-948B-CDC3A18FD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A3CC29-6215-4B27-A252-4B5F39B5F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20598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F290A2-3032-4D70-B778-B0A0A45AF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C4730B-2303-4AB9-941C-D423EF5B4E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9523" y="1829006"/>
            <a:ext cx="3891598" cy="43593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DBB161A-9DD8-4A36-B0E9-37490A8226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5579" y="1829006"/>
            <a:ext cx="3891598" cy="43593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B02113-6C08-45A5-864B-7C53CFF31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C87EC6-9339-4CC9-BC68-47C4D3A2C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CF7FACF-C55E-45FC-A969-67A0985B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201676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AB9899-D6DE-4323-B9FA-578AB74CC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16" y="365802"/>
            <a:ext cx="7897654" cy="132801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08DFE1-15CD-4AB7-9A96-EF9C90AC5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716" y="1684276"/>
            <a:ext cx="3873713" cy="8254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3357" indent="0">
              <a:buNone/>
              <a:defRPr sz="1500" b="1"/>
            </a:lvl2pPr>
            <a:lvl3pPr marL="686714" indent="0">
              <a:buNone/>
              <a:defRPr sz="1400" b="1"/>
            </a:lvl3pPr>
            <a:lvl4pPr marL="1030072" indent="0">
              <a:buNone/>
              <a:defRPr sz="1200" b="1"/>
            </a:lvl4pPr>
            <a:lvl5pPr marL="1373429" indent="0">
              <a:buNone/>
              <a:defRPr sz="1200" b="1"/>
            </a:lvl5pPr>
            <a:lvl6pPr marL="1716786" indent="0">
              <a:buNone/>
              <a:defRPr sz="1200" b="1"/>
            </a:lvl6pPr>
            <a:lvl7pPr marL="2060143" indent="0">
              <a:buNone/>
              <a:defRPr sz="1200" b="1"/>
            </a:lvl7pPr>
            <a:lvl8pPr marL="2403500" indent="0">
              <a:buNone/>
              <a:defRPr sz="1200" b="1"/>
            </a:lvl8pPr>
            <a:lvl9pPr marL="274685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EB112B1-AC57-4AA7-A1F3-B9AF1214C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716" y="2509714"/>
            <a:ext cx="3873713" cy="3691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A56DDC1-A7A5-4DA2-B833-11EE20ED4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35579" y="1684276"/>
            <a:ext cx="3892790" cy="8254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3357" indent="0">
              <a:buNone/>
              <a:defRPr sz="1500" b="1"/>
            </a:lvl2pPr>
            <a:lvl3pPr marL="686714" indent="0">
              <a:buNone/>
              <a:defRPr sz="1400" b="1"/>
            </a:lvl3pPr>
            <a:lvl4pPr marL="1030072" indent="0">
              <a:buNone/>
              <a:defRPr sz="1200" b="1"/>
            </a:lvl4pPr>
            <a:lvl5pPr marL="1373429" indent="0">
              <a:buNone/>
              <a:defRPr sz="1200" b="1"/>
            </a:lvl5pPr>
            <a:lvl6pPr marL="1716786" indent="0">
              <a:buNone/>
              <a:defRPr sz="1200" b="1"/>
            </a:lvl6pPr>
            <a:lvl7pPr marL="2060143" indent="0">
              <a:buNone/>
              <a:defRPr sz="1200" b="1"/>
            </a:lvl7pPr>
            <a:lvl8pPr marL="2403500" indent="0">
              <a:buNone/>
              <a:defRPr sz="1200" b="1"/>
            </a:lvl8pPr>
            <a:lvl9pPr marL="274685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A16A62C-497F-43D5-94DA-98BC7F6CD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35579" y="2509714"/>
            <a:ext cx="3892790" cy="3691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65CA65C-72F7-4312-BBD9-F8F82EC44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72A2BA8-4443-4F25-8E22-48ADD9EC7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1CD6168-79DA-41A3-8C6D-2AFDEEF83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670214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38E3D2-AB60-4072-85B0-F34354133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E4C7A5D-8B2B-49BA-97D3-E6334333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3B182BE-6A32-4E9A-AEFB-9E7519C7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8142CA5-ECDB-4D7C-BDAB-BDE825B4C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441297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48392A5-63BB-4B94-AAF8-6C3511316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1B46EA8-CC2A-444E-9353-5318E81B1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8F7BCE-BB54-47AC-95A5-D1DAE1068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90031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6A0F11-98DE-43DB-8285-A3D31FE7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16" y="458047"/>
            <a:ext cx="2953274" cy="160316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D324D0-C69C-4253-83C6-5E72573B9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2790" y="989254"/>
            <a:ext cx="4635579" cy="488265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28F2486-77DB-410F-8095-E3EAA518A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716" y="2061210"/>
            <a:ext cx="2953274" cy="3818646"/>
          </a:xfrm>
        </p:spPr>
        <p:txBody>
          <a:bodyPr/>
          <a:lstStyle>
            <a:lvl1pPr marL="0" indent="0">
              <a:buNone/>
              <a:defRPr sz="1200"/>
            </a:lvl1pPr>
            <a:lvl2pPr marL="343357" indent="0">
              <a:buNone/>
              <a:defRPr sz="1100"/>
            </a:lvl2pPr>
            <a:lvl3pPr marL="686714" indent="0">
              <a:buNone/>
              <a:defRPr sz="900"/>
            </a:lvl3pPr>
            <a:lvl4pPr marL="1030072" indent="0">
              <a:buNone/>
              <a:defRPr sz="800"/>
            </a:lvl4pPr>
            <a:lvl5pPr marL="1373429" indent="0">
              <a:buNone/>
              <a:defRPr sz="800"/>
            </a:lvl5pPr>
            <a:lvl6pPr marL="1716786" indent="0">
              <a:buNone/>
              <a:defRPr sz="800"/>
            </a:lvl6pPr>
            <a:lvl7pPr marL="2060143" indent="0">
              <a:buNone/>
              <a:defRPr sz="800"/>
            </a:lvl7pPr>
            <a:lvl8pPr marL="2403500" indent="0">
              <a:buNone/>
              <a:defRPr sz="800"/>
            </a:lvl8pPr>
            <a:lvl9pPr marL="274685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30A7AD1-3CBC-4313-8BE0-05A1DD19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0EC6F4E-DF1C-4B7C-855D-3AE518F7F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760B2A2-F384-456E-ACB0-DAF3F51DD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686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7BC5DA-BE61-407A-AFF2-5219CA6FF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16" y="458047"/>
            <a:ext cx="2953274" cy="160316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B04E6D-B6F2-4A8B-8E72-2023CE0345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92790" y="989254"/>
            <a:ext cx="4635579" cy="4882650"/>
          </a:xfrm>
        </p:spPr>
        <p:txBody>
          <a:bodyPr/>
          <a:lstStyle>
            <a:lvl1pPr marL="0" indent="0">
              <a:buNone/>
              <a:defRPr sz="2400"/>
            </a:lvl1pPr>
            <a:lvl2pPr marL="343357" indent="0">
              <a:buNone/>
              <a:defRPr sz="2100"/>
            </a:lvl2pPr>
            <a:lvl3pPr marL="686714" indent="0">
              <a:buNone/>
              <a:defRPr sz="1800"/>
            </a:lvl3pPr>
            <a:lvl4pPr marL="1030072" indent="0">
              <a:buNone/>
              <a:defRPr sz="1500"/>
            </a:lvl4pPr>
            <a:lvl5pPr marL="1373429" indent="0">
              <a:buNone/>
              <a:defRPr sz="1500"/>
            </a:lvl5pPr>
            <a:lvl6pPr marL="1716786" indent="0">
              <a:buNone/>
              <a:defRPr sz="1500"/>
            </a:lvl6pPr>
            <a:lvl7pPr marL="2060143" indent="0">
              <a:buNone/>
              <a:defRPr sz="1500"/>
            </a:lvl7pPr>
            <a:lvl8pPr marL="2403500" indent="0">
              <a:buNone/>
              <a:defRPr sz="1500"/>
            </a:lvl8pPr>
            <a:lvl9pPr marL="2746858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6224DB-1EB4-4264-9FF2-D49381B8F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716" y="2061210"/>
            <a:ext cx="2953274" cy="3818646"/>
          </a:xfrm>
        </p:spPr>
        <p:txBody>
          <a:bodyPr/>
          <a:lstStyle>
            <a:lvl1pPr marL="0" indent="0">
              <a:buNone/>
              <a:defRPr sz="1200"/>
            </a:lvl1pPr>
            <a:lvl2pPr marL="343357" indent="0">
              <a:buNone/>
              <a:defRPr sz="1100"/>
            </a:lvl2pPr>
            <a:lvl3pPr marL="686714" indent="0">
              <a:buNone/>
              <a:defRPr sz="900"/>
            </a:lvl3pPr>
            <a:lvl4pPr marL="1030072" indent="0">
              <a:buNone/>
              <a:defRPr sz="800"/>
            </a:lvl4pPr>
            <a:lvl5pPr marL="1373429" indent="0">
              <a:buNone/>
              <a:defRPr sz="800"/>
            </a:lvl5pPr>
            <a:lvl6pPr marL="1716786" indent="0">
              <a:buNone/>
              <a:defRPr sz="800"/>
            </a:lvl6pPr>
            <a:lvl7pPr marL="2060143" indent="0">
              <a:buNone/>
              <a:defRPr sz="800"/>
            </a:lvl7pPr>
            <a:lvl8pPr marL="2403500" indent="0">
              <a:buNone/>
              <a:defRPr sz="800"/>
            </a:lvl8pPr>
            <a:lvl9pPr marL="274685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1894BA4-4E77-4F3B-B41E-BCAC471D3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E54120E-EC20-4E1D-95FC-5D7D3B7AF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CDDD987-746F-4E07-97F3-CF53EBF04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7167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12C0DC9-6697-450B-BB3A-C08F0EFFA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3" y="365802"/>
            <a:ext cx="7897654" cy="1328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702C8CB-6393-461A-A4C4-7906C4AE1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523" y="1829006"/>
            <a:ext cx="7897654" cy="435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50EBDE-6F96-4AE1-86A3-67CA1040C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9523" y="6368122"/>
            <a:ext cx="2060258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8885C-19E7-46FE-BB5E-0E8EDB0DB456}" type="datetimeFigureOut">
              <a:rPr lang="en-IN" smtClean="0"/>
              <a:pPr/>
              <a:t>05-06-2026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5C75C9-4997-4990-AD54-B95A942067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33157" y="6368122"/>
            <a:ext cx="3090386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1E9A5E-22E7-4411-98B5-749FF6AF2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66919" y="6368122"/>
            <a:ext cx="2060258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746ED-A5A2-4EE6-ADA3-18F501AD5DD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0141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6867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679" indent="-171679" algn="l" defTabSz="686714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5036" indent="-171679" algn="l" defTabSz="686714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8393" indent="-171679" algn="l" defTabSz="686714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750" indent="-171679" algn="l" defTabSz="686714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107" indent="-171679" algn="l" defTabSz="686714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8465" indent="-171679" algn="l" defTabSz="686714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31822" indent="-171679" algn="l" defTabSz="686714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5179" indent="-171679" algn="l" defTabSz="686714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8536" indent="-171679" algn="l" defTabSz="686714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7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3357" algn="l" defTabSz="6867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6714" algn="l" defTabSz="6867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30072" algn="l" defTabSz="6867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3429" algn="l" defTabSz="6867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6786" algn="l" defTabSz="6867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60143" algn="l" defTabSz="6867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3500" algn="l" defTabSz="6867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6858" algn="l" defTabSz="6867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10" Type="http://schemas.microsoft.com/office/2007/relationships/diagramDrawing" Target="../diagrams/drawing7.xml"/><Relationship Id="rId4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CEB290B-3023-D46D-1A85-DFF4D060045B}"/>
              </a:ext>
            </a:extLst>
          </p:cNvPr>
          <p:cNvGrpSpPr/>
          <p:nvPr/>
        </p:nvGrpSpPr>
        <p:grpSpPr>
          <a:xfrm>
            <a:off x="0" y="0"/>
            <a:ext cx="9156700" cy="1036315"/>
            <a:chOff x="0" y="0"/>
            <a:chExt cx="9156700" cy="103631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7B374903-774A-478B-AB1C-B477C4C5438C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itle 5">
              <a:extLst>
                <a:ext uri="{FF2B5EF4-FFF2-40B4-BE49-F238E27FC236}">
                  <a16:creationId xmlns:a16="http://schemas.microsoft.com/office/drawing/2014/main" xmlns="" id="{D41D1961-7D2C-BA12-B639-5F0194614FBE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6444284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1CA0C6C-F8ED-FCE9-CBE9-133B07544820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97AD455-73A5-891C-AEF1-1C4A1C61D7B4}"/>
                </a:ext>
              </a:extLst>
            </p:cNvPr>
            <p:cNvSpPr txBox="1"/>
            <p:nvPr/>
          </p:nvSpPr>
          <p:spPr>
            <a:xfrm>
              <a:off x="8252494" y="63684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400">
                  <a:solidFill>
                    <a:schemeClr val="bg1"/>
                  </a:solidFill>
                </a:rPr>
                <a:t>1</a:t>
              </a:r>
            </a:p>
          </p:txBody>
        </p:sp>
      </p:grpSp>
      <p:pic>
        <p:nvPicPr>
          <p:cNvPr id="17" name="Picture 16" descr="Map&#10;&#10;Description automatically generated">
            <a:extLst>
              <a:ext uri="{FF2B5EF4-FFF2-40B4-BE49-F238E27FC236}">
                <a16:creationId xmlns:a16="http://schemas.microsoft.com/office/drawing/2014/main" xmlns="" id="{1EC06A62-5ABB-2158-99E1-E52356B9C8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1177" y="2433858"/>
            <a:ext cx="4754346" cy="4318532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xmlns="" id="{AA4B19FB-A11A-E5A5-F448-7E6CCD12033E}"/>
              </a:ext>
            </a:extLst>
          </p:cNvPr>
          <p:cNvSpPr txBox="1">
            <a:spLocks/>
          </p:cNvSpPr>
          <p:nvPr/>
        </p:nvSpPr>
        <p:spPr>
          <a:xfrm>
            <a:off x="2034841" y="1200359"/>
            <a:ext cx="5087016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defRPr sz="2000" b="1">
                <a:solidFill>
                  <a:srgbClr val="226CF5"/>
                </a:solidFill>
                <a:latin typeface="Bell MT" panose="02020503060305020303" pitchFamily="18" charset="0"/>
                <a:cs typeface="Circular Std Black" panose="020B0A04020101010102" pitchFamily="34" charset="0"/>
              </a:defRPr>
            </a:lvl1pPr>
            <a:lvl2pPr>
              <a:defRPr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cs typeface="+mn-cs"/>
              </a:defRPr>
            </a:lvl9pPr>
          </a:lstStyle>
          <a:p>
            <a:pPr algn="ctr"/>
            <a:r>
              <a:rPr lang="en-IN" sz="3200">
                <a:latin typeface="Century Gothic (Headings)"/>
              </a:rPr>
              <a:t>Destination Australia- General Presentation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09358477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C0E4F9-7A89-51A8-57F7-A6EC0DC30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3" y="1154098"/>
            <a:ext cx="7897654" cy="628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IN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Private Colleges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A962C606-9F34-99A5-8BA9-82EA31730C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32639835"/>
              </p:ext>
            </p:extLst>
          </p:nvPr>
        </p:nvGraphicFramePr>
        <p:xfrm>
          <a:off x="1363363" y="1847657"/>
          <a:ext cx="6985211" cy="3870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E8871322-5F65-5BE9-8490-84DDD75B3539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51974840-B85F-4CAB-1FFE-49186ACBE557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9210BDB0-6C57-D2AE-1622-BDD3450D9255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4366FC85-3360-AE19-EFCE-00BFBCA075C0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FF94B76-2207-E0A5-6871-CEBF54D83E0C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10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14729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C0E4F9-7A89-51A8-57F7-A6EC0DC30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3" y="1154098"/>
            <a:ext cx="7897654" cy="628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IN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Pathway colleges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A962C606-9F34-99A5-8BA9-82EA31730C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04424932"/>
              </p:ext>
            </p:extLst>
          </p:nvPr>
        </p:nvGraphicFramePr>
        <p:xfrm>
          <a:off x="1266111" y="1944568"/>
          <a:ext cx="7537933" cy="4198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E8871322-5F65-5BE9-8490-84DDD75B3539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51974840-B85F-4CAB-1FFE-49186ACBE557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9210BDB0-6C57-D2AE-1622-BDD3450D9255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4366FC85-3360-AE19-EFCE-00BFBCA075C0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FF94B76-2207-E0A5-6871-CEBF54D83E0C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11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57890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A13FAC-3E46-7D31-CAD4-A2EFD46F3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3" y="1180729"/>
            <a:ext cx="7897654" cy="5752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IN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Universities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0D65B40E-B6BD-644E-669C-DB508CE71E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99248432"/>
              </p:ext>
            </p:extLst>
          </p:nvPr>
        </p:nvGraphicFramePr>
        <p:xfrm>
          <a:off x="1582894" y="2176327"/>
          <a:ext cx="5990912" cy="3462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6C4C8248-2BFD-288D-E002-3DEFE7DF2FFF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D7FA2F50-C37C-C3AD-9CA0-BEBF00A2A4F4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063C4A67-CF07-0FC4-1B34-4C1B79BF2690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EE6F1C92-4808-2DD0-D8B6-1863C143E29A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F1C99555-820A-2564-25EF-CF5CBDCA659F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12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56671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9D8A3E4-1157-DEE8-389E-C840ABB7A0F6}"/>
              </a:ext>
            </a:extLst>
          </p:cNvPr>
          <p:cNvSpPr txBox="1"/>
          <p:nvPr/>
        </p:nvSpPr>
        <p:spPr>
          <a:xfrm>
            <a:off x="3211066" y="2587352"/>
            <a:ext cx="31374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>
                <a:solidFill>
                  <a:srgbClr val="FFFCFC"/>
                </a:solidFill>
                <a:latin typeface="Quicksand"/>
              </a:rPr>
              <a:t>Destination </a:t>
            </a:r>
          </a:p>
          <a:p>
            <a:r>
              <a:rPr lang="en-US" sz="3500">
                <a:solidFill>
                  <a:srgbClr val="FFFCFC"/>
                </a:solidFill>
                <a:latin typeface="Quicksand"/>
              </a:rPr>
              <a:t>	Australia</a:t>
            </a:r>
            <a:endParaRPr lang="en-IN" sz="3500">
              <a:solidFill>
                <a:srgbClr val="FFFCFC"/>
              </a:solidFill>
              <a:latin typeface="Quicksand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xmlns="" id="{31CA4136-F28B-0281-96CD-FC3110108EB4}"/>
              </a:ext>
            </a:extLst>
          </p:cNvPr>
          <p:cNvSpPr txBox="1">
            <a:spLocks/>
          </p:cNvSpPr>
          <p:nvPr/>
        </p:nvSpPr>
        <p:spPr>
          <a:xfrm>
            <a:off x="214948" y="2111505"/>
            <a:ext cx="338189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226CF5"/>
                </a:solidFill>
                <a:latin typeface="+mn-lt"/>
                <a:cs typeface="Circular Std Black" panose="020B0A04020101010102" pitchFamily="34" charset="0"/>
              </a:defRPr>
            </a:lvl1pPr>
            <a:lvl2pPr>
              <a:defRPr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cs typeface="+mn-cs"/>
              </a:defRPr>
            </a:lvl9pPr>
          </a:lstStyle>
          <a:p>
            <a:pPr algn="l"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2000">
              <a:latin typeface="Calibri" panose="020F0502020204030204" pitchFamily="34" charset="0"/>
            </a:endParaRPr>
          </a:p>
          <a:p>
            <a:pPr algn="l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IN" altLang="en-US" sz="2000">
              <a:latin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0B6F440-59B3-87E7-85A2-44DEBA905BE5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xmlns="" id="{23088CF7-22A5-F973-CD32-8663B40148D3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itle 5">
              <a:extLst>
                <a:ext uri="{FF2B5EF4-FFF2-40B4-BE49-F238E27FC236}">
                  <a16:creationId xmlns:a16="http://schemas.microsoft.com/office/drawing/2014/main" xmlns="" id="{AD0AEE0B-DD39-A954-D242-4313462045E3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FC40628C-A0BD-C0D5-C46A-76337CE2777A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01CB9341-8C96-A716-0B93-940B2B56BC70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13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xmlns="" id="{BE1028CF-1B10-CF85-50DC-C85CB77842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94978493"/>
              </p:ext>
            </p:extLst>
          </p:nvPr>
        </p:nvGraphicFramePr>
        <p:xfrm>
          <a:off x="408579" y="1328099"/>
          <a:ext cx="7897654" cy="4359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1862773786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xmlns="" id="{9F7D5CDA-D291-4307-BF55-1381FED296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56700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0F83A5-C26E-35CC-58E3-57BBC5918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726" y="1240990"/>
            <a:ext cx="5713247" cy="6177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IN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Popular groups of Universities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47BD3AE-E26E-FA81-5BC6-E2903E8237FC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0AA1B66D-7A19-9E95-A695-C20B67206D5A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itle 5">
              <a:extLst>
                <a:ext uri="{FF2B5EF4-FFF2-40B4-BE49-F238E27FC236}">
                  <a16:creationId xmlns:a16="http://schemas.microsoft.com/office/drawing/2014/main" xmlns="" id="{ECD48594-497C-6472-B3DB-C522FB8F182E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A1E9295-B86C-E215-3738-54C4B86C6FA5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D19E358-1355-DD9F-9162-CCB397E24D49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14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  <p:pic>
        <p:nvPicPr>
          <p:cNvPr id="21" name="Picture 20" descr="A group of logos with text&#10;&#10;Description automatically generated">
            <a:extLst>
              <a:ext uri="{FF2B5EF4-FFF2-40B4-BE49-F238E27FC236}">
                <a16:creationId xmlns:a16="http://schemas.microsoft.com/office/drawing/2014/main" xmlns="" id="{FEF446C1-0E35-9708-C1AF-AA6A0A9E0D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27" t="14011" r="6860" b="23450"/>
          <a:stretch/>
        </p:blipFill>
        <p:spPr>
          <a:xfrm>
            <a:off x="420615" y="2221759"/>
            <a:ext cx="8315468" cy="32211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B7CCFE1-29A6-6F17-8D4F-E205DF3120E7}"/>
              </a:ext>
            </a:extLst>
          </p:cNvPr>
          <p:cNvSpPr/>
          <p:nvPr/>
        </p:nvSpPr>
        <p:spPr>
          <a:xfrm>
            <a:off x="420615" y="3832343"/>
            <a:ext cx="2301455" cy="734570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9DB82C0-9061-1881-F113-8FAD42646A33}"/>
              </a:ext>
            </a:extLst>
          </p:cNvPr>
          <p:cNvSpPr/>
          <p:nvPr/>
        </p:nvSpPr>
        <p:spPr>
          <a:xfrm>
            <a:off x="3024100" y="3832343"/>
            <a:ext cx="1816270" cy="734570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F212847-DE32-2FA5-7C5A-7FC4008654E9}"/>
              </a:ext>
            </a:extLst>
          </p:cNvPr>
          <p:cNvSpPr/>
          <p:nvPr/>
        </p:nvSpPr>
        <p:spPr>
          <a:xfrm>
            <a:off x="6958671" y="3835685"/>
            <a:ext cx="1945984" cy="734570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2BAF07B-75A3-C26A-A834-CA29068B5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415" y="4852053"/>
            <a:ext cx="1580065" cy="53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6249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9" y="0"/>
            <a:ext cx="9154411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Arrows pointing towards light">
            <a:extLst>
              <a:ext uri="{FF2B5EF4-FFF2-40B4-BE49-F238E27FC236}">
                <a16:creationId xmlns:a16="http://schemas.microsoft.com/office/drawing/2014/main" xmlns="" id="{55665484-502F-969B-23FF-C19CB39806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8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29446"/>
          <a:stretch/>
        </p:blipFill>
        <p:spPr>
          <a:xfrm>
            <a:off x="2546476" y="11"/>
            <a:ext cx="7262304" cy="6870689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550394" cy="6870699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53CB5E-822D-9F81-0B41-88F5B06AE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3" y="1580224"/>
            <a:ext cx="6756698" cy="66237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N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Pathway programs</a:t>
            </a: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xmlns="" id="{CF538917-679C-CA3D-1483-DEE2F17E0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523" y="2438708"/>
            <a:ext cx="5993219" cy="374969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en-US" sz="1700"/>
              <a:t>Pathway programs are a good opportunity to the students who are unable to meet the direct entry requirements of the Australian universities</a:t>
            </a:r>
          </a:p>
          <a:p>
            <a:r>
              <a:rPr lang="en-US" altLang="en-US" sz="1700"/>
              <a:t>Students who are not able to meet the direct entry requirements of Australian Universities can be offered ‘Pathway Programs’</a:t>
            </a:r>
            <a:endParaRPr lang="en-IN" altLang="en-US" sz="1700"/>
          </a:p>
          <a:p>
            <a:r>
              <a:rPr lang="en-US" altLang="en-US" sz="1700"/>
              <a:t>These programs can be offered at undergraduate level and  postgraduate level</a:t>
            </a:r>
          </a:p>
          <a:p>
            <a:r>
              <a:rPr lang="en-US" altLang="en-US" sz="1700"/>
              <a:t>These are also called as ‘Packaged Programs’</a:t>
            </a:r>
          </a:p>
          <a:p>
            <a:r>
              <a:rPr lang="en-US" altLang="en-US" sz="1700"/>
              <a:t>Pathway programs are of two types</a:t>
            </a:r>
          </a:p>
          <a:p>
            <a:pPr lvl="1"/>
            <a:r>
              <a:rPr lang="en-US" altLang="en-US" sz="1700" b="1"/>
              <a:t>Academic pathway</a:t>
            </a:r>
          </a:p>
          <a:p>
            <a:pPr lvl="1"/>
            <a:r>
              <a:rPr lang="en-US" altLang="en-US" sz="1700" b="1"/>
              <a:t>English language programs</a:t>
            </a:r>
            <a:endParaRPr lang="en-IN" altLang="en-US" sz="1700" b="1"/>
          </a:p>
          <a:p>
            <a:endParaRPr lang="en-IN" sz="1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46D2FAB-3081-D697-23A0-309528AD2FD2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1E4FBAC3-D31E-054F-7E04-60AE85D07275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F68423C5-E153-22CE-A6FC-AECE2FAD959E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28824787-D25B-EADE-32A3-A3BFDBD63525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C664B750-EF37-B557-F2E8-91B8139235BC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16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53802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ECC07320-C2CA-4E29-8481-9D9E143C77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54410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holding graduation caps&#10;&#10;Description automatically generated">
            <a:extLst>
              <a:ext uri="{FF2B5EF4-FFF2-40B4-BE49-F238E27FC236}">
                <a16:creationId xmlns:a16="http://schemas.microsoft.com/office/drawing/2014/main" xmlns="" id="{12F2BBE0-B247-DB6F-06E2-3DBA48D1C6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7000"/>
          </a:blip>
          <a:srcRect l="10942" r="29601" b="-1"/>
          <a:stretch/>
        </p:blipFill>
        <p:spPr>
          <a:xfrm>
            <a:off x="2480569" y="10"/>
            <a:ext cx="7262305" cy="687068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78FB36B-5BFE-42CA-BC60-1115E0D95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307594" cy="6870699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00DDB6-2C73-DF5B-699E-CF8DD3EF8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954" y="1865397"/>
            <a:ext cx="4359685" cy="6884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Academic pathways (UG)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AE121CC7-45EF-9A45-8751-B55B070E4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23" y="2553831"/>
            <a:ext cx="6167150" cy="3010398"/>
          </a:xfrm>
        </p:spPr>
        <p:txBody>
          <a:bodyPr anchor="ctr">
            <a:normAutofit/>
          </a:bodyPr>
          <a:lstStyle/>
          <a:p>
            <a:r>
              <a:rPr lang="en-US" altLang="en-US" sz="1700">
                <a:latin typeface="Calibri" panose="020F0502020204030204" pitchFamily="34" charset="0"/>
              </a:rPr>
              <a:t>Students scoring 55% to 64% in HSC can be offered these programs</a:t>
            </a:r>
          </a:p>
          <a:p>
            <a:r>
              <a:rPr lang="en-US" altLang="en-US" sz="1700">
                <a:latin typeface="Calibri" panose="020F0502020204030204" pitchFamily="34" charset="0"/>
              </a:rPr>
              <a:t>They are also called as Diploma leading to Degree programs (D to D programs)</a:t>
            </a:r>
          </a:p>
          <a:p>
            <a:r>
              <a:rPr lang="en-US" altLang="en-US" sz="1700">
                <a:latin typeface="Calibri" panose="020F0502020204030204" pitchFamily="34" charset="0"/>
              </a:rPr>
              <a:t>Students usually get admission in a college where they study a Diploma Program for one year (e.g., Diploma of Business)</a:t>
            </a:r>
          </a:p>
          <a:p>
            <a:r>
              <a:rPr lang="en-US" altLang="en-US" sz="1700">
                <a:latin typeface="Calibri" panose="020F0502020204030204" pitchFamily="34" charset="0"/>
              </a:rPr>
              <a:t>After successful completion of Diploma, they progress to the second year of Bachelor’s degree, eventually completing their graduation in 3/4 years</a:t>
            </a:r>
          </a:p>
          <a:p>
            <a:endParaRPr lang="en-IN" sz="1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EDF36935-1724-24A6-0951-C55EA5C0D723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8568449C-E93E-8B0D-1C5D-7FB6B2112AB9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itle 5">
              <a:extLst>
                <a:ext uri="{FF2B5EF4-FFF2-40B4-BE49-F238E27FC236}">
                  <a16:creationId xmlns:a16="http://schemas.microsoft.com/office/drawing/2014/main" xmlns="" id="{3475D84F-95EC-D452-B112-4BDD4985C728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CA540B57-E875-C9C4-4251-11CADB55AEF6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A41CF68-A5B4-41AF-30E6-01EC4B9068A5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17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98729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9" y="0"/>
            <a:ext cx="9154411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bstract blurred public library with bookshelves">
            <a:extLst>
              <a:ext uri="{FF2B5EF4-FFF2-40B4-BE49-F238E27FC236}">
                <a16:creationId xmlns:a16="http://schemas.microsoft.com/office/drawing/2014/main" xmlns="" id="{EDF72D45-4B7D-8EF6-E02A-C967F4A329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2" r="25893"/>
          <a:stretch/>
        </p:blipFill>
        <p:spPr>
          <a:xfrm>
            <a:off x="1894394" y="10"/>
            <a:ext cx="7262304" cy="68706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550394" cy="6870699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83ED47-D2B5-AA39-69EB-C64B65D52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358" y="1766661"/>
            <a:ext cx="5744644" cy="86836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N" sz="2400" b="1" dirty="0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English language pathways (ELICOS)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ABD198-3FB8-957A-04C5-0DB6A157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523" y="2635022"/>
            <a:ext cx="5611479" cy="26107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sz="1700">
                <a:latin typeface="Calibri" panose="020F0502020204030204" pitchFamily="34" charset="0"/>
              </a:rPr>
              <a:t>English Language Pathways are also called as ELICOS, EAP, ELP, etc. </a:t>
            </a:r>
            <a:endParaRPr lang="en-IN" altLang="en-US" sz="1700">
              <a:latin typeface="Calibri" panose="020F0502020204030204" pitchFamily="34" charset="0"/>
            </a:endParaRPr>
          </a:p>
          <a:p>
            <a:r>
              <a:rPr lang="en-US" altLang="en-US" sz="1700">
                <a:latin typeface="Calibri" panose="020F0502020204030204" pitchFamily="34" charset="0"/>
              </a:rPr>
              <a:t>Offered to students falling short of English language requirement </a:t>
            </a:r>
          </a:p>
          <a:p>
            <a:r>
              <a:rPr lang="en-US" altLang="en-US" sz="1700">
                <a:latin typeface="Calibri" panose="020F0502020204030204" pitchFamily="34" charset="0"/>
              </a:rPr>
              <a:t>Students have to study English ‘before’ commencing their main program</a:t>
            </a:r>
          </a:p>
          <a:p>
            <a:r>
              <a:rPr lang="en-US" altLang="en-US" sz="1700">
                <a:latin typeface="Calibri" panose="020F0502020204030204" pitchFamily="34" charset="0"/>
              </a:rPr>
              <a:t>Duration of ELICOS is restricted to minimum 10 weeks</a:t>
            </a:r>
          </a:p>
          <a:p>
            <a:r>
              <a:rPr lang="en-US" altLang="en-US" sz="1700">
                <a:latin typeface="Calibri" panose="020F0502020204030204" pitchFamily="34" charset="0"/>
              </a:rPr>
              <a:t>Tuition Fee of ELICOS: AUD 300 to AUD 400 per week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67F4AF3B-C2C7-3FEF-F81E-68DEBDC21BDB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D67BE2BE-803C-D65A-B906-7C4DD4061735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CCBB46D5-6707-EC87-192A-5EAD2FE97B6C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DFA96B7-F59A-4265-818B-A0A44FB7F712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2D9E09E-79AA-9A12-05A8-D9FBC618DB0D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400">
                  <a:solidFill>
                    <a:schemeClr val="bg1"/>
                  </a:solidFill>
                </a:rPr>
                <a:t>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821134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xmlns="" id="{D1D34770-47A8-402C-AF23-2B653F2D88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54410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83ED47-D2B5-AA39-69EB-C64B65D52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380" y="725238"/>
            <a:ext cx="4507835" cy="14981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I</a:t>
            </a:r>
            <a:r>
              <a:rPr lang="en-IN" sz="2400" b="1" err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ntroduction</a:t>
            </a:r>
            <a:r>
              <a:rPr lang="en-IN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 to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ABD198-3FB8-957A-04C5-0DB6A157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731" y="2031694"/>
            <a:ext cx="4507835" cy="433912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altLang="en-US" sz="1400">
                <a:latin typeface="Calibri" panose="020F0502020204030204" pitchFamily="34" charset="0"/>
              </a:rPr>
              <a:t>Some universities, pathway colleges, satellite campuses or private colleges outsource their recruitment processes to private entities. </a:t>
            </a:r>
          </a:p>
          <a:p>
            <a:pPr marL="0" indent="0">
              <a:buNone/>
            </a:pPr>
            <a:r>
              <a:rPr lang="en-US" altLang="en-US" sz="1400">
                <a:latin typeface="Calibri" panose="020F0502020204030204" pitchFamily="34" charset="0"/>
              </a:rPr>
              <a:t>These private entities carry out the entire admission process starting from marketing, applications to commissions.</a:t>
            </a:r>
          </a:p>
          <a:p>
            <a:pPr marL="0" indent="0">
              <a:buNone/>
            </a:pPr>
            <a:r>
              <a:rPr lang="en-US" altLang="en-US" sz="1400">
                <a:latin typeface="Calibri" panose="020F0502020204030204" pitchFamily="34" charset="0"/>
              </a:rPr>
              <a:t>These private entities are called as groups.</a:t>
            </a:r>
          </a:p>
          <a:p>
            <a:pPr marL="0" indent="0">
              <a:buNone/>
            </a:pPr>
            <a:endParaRPr lang="en-US" altLang="en-US" sz="200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en-US" sz="1400">
                <a:latin typeface="Calibri" panose="020F0502020204030204" pitchFamily="34" charset="0"/>
              </a:rPr>
              <a:t>Groups represented by KC for Australian institutions:</a:t>
            </a:r>
          </a:p>
          <a:p>
            <a:r>
              <a:rPr lang="en-US" altLang="en-US" sz="1400">
                <a:latin typeface="Calibri" panose="020F0502020204030204" pitchFamily="34" charset="0"/>
              </a:rPr>
              <a:t>Navitas</a:t>
            </a:r>
          </a:p>
          <a:p>
            <a:r>
              <a:rPr lang="en-US" altLang="en-US" sz="1400">
                <a:latin typeface="Calibri" panose="020F0502020204030204" pitchFamily="34" charset="0"/>
              </a:rPr>
              <a:t>Kaplan</a:t>
            </a:r>
          </a:p>
          <a:p>
            <a:r>
              <a:rPr lang="en-US" altLang="en-US" sz="1400">
                <a:latin typeface="Calibri" panose="020F0502020204030204" pitchFamily="34" charset="0"/>
              </a:rPr>
              <a:t>Up Education (</a:t>
            </a:r>
            <a:r>
              <a:rPr lang="en-US" altLang="en-US" sz="1400" err="1">
                <a:latin typeface="Calibri" panose="020F0502020204030204" pitchFamily="34" charset="0"/>
              </a:rPr>
              <a:t>UniLink</a:t>
            </a:r>
            <a:r>
              <a:rPr lang="en-US" altLang="en-US" sz="1400">
                <a:latin typeface="Calibri" panose="020F0502020204030204" pitchFamily="34" charset="0"/>
              </a:rPr>
              <a:t>)</a:t>
            </a:r>
          </a:p>
          <a:p>
            <a:r>
              <a:rPr lang="en-US" altLang="en-US" sz="1400">
                <a:latin typeface="Calibri" panose="020F0502020204030204" pitchFamily="34" charset="0"/>
              </a:rPr>
              <a:t>INTO</a:t>
            </a:r>
          </a:p>
          <a:p>
            <a:r>
              <a:rPr lang="en-US" altLang="en-US" sz="1400">
                <a:latin typeface="Calibri" panose="020F0502020204030204" pitchFamily="34" charset="0"/>
              </a:rPr>
              <a:t>ECA</a:t>
            </a:r>
          </a:p>
        </p:txBody>
      </p:sp>
      <p:pic>
        <p:nvPicPr>
          <p:cNvPr id="15" name="Picture 14" descr="A group of logos and symbols&#10;&#10;Description automatically generated">
            <a:extLst>
              <a:ext uri="{FF2B5EF4-FFF2-40B4-BE49-F238E27FC236}">
                <a16:creationId xmlns:a16="http://schemas.microsoft.com/office/drawing/2014/main" xmlns="" id="{A8241B41-AD25-0AD2-4C01-F461AE9FAD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526" r="3410" b="12950"/>
          <a:stretch/>
        </p:blipFill>
        <p:spPr>
          <a:xfrm>
            <a:off x="5159856" y="1474335"/>
            <a:ext cx="3469904" cy="4674835"/>
          </a:xfrm>
          <a:prstGeom prst="rect">
            <a:avLst/>
          </a:prstGeom>
          <a:effectLst/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F4400725-C7B2-92DF-36ED-A9124AD202A2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8EAF18E2-177A-E429-6F88-A71D1B91E289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itle 5">
              <a:extLst>
                <a:ext uri="{FF2B5EF4-FFF2-40B4-BE49-F238E27FC236}">
                  <a16:creationId xmlns:a16="http://schemas.microsoft.com/office/drawing/2014/main" xmlns="" id="{254339FE-422A-5A6E-C5C1-7D803954C77F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672CF833-799C-D38A-6BF2-1174A20BCF1E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DD9F498-7D0D-9D0C-EDF1-F21104850DD3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400">
                  <a:solidFill>
                    <a:schemeClr val="bg1"/>
                  </a:solidFill>
                </a:rPr>
                <a:t>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48425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xmlns="" id="{AC477752-ACCA-41C1-9B1D-D0CED1F9CB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54410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1308E6-4F30-65BD-54F7-68E1C6A83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78" y="1476841"/>
            <a:ext cx="7976882" cy="6858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Timeline for Australia admission process- Feb intake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F51D8C91-DC57-26AE-D44D-34222D194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4749806"/>
              </p:ext>
            </p:extLst>
          </p:nvPr>
        </p:nvGraphicFramePr>
        <p:xfrm>
          <a:off x="885613" y="2162811"/>
          <a:ext cx="7055539" cy="419136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9968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587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9150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IELTS Coaching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June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Appear for IELTS Test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July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IELTS Test Result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July/August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Submit applications to universities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July to October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Offer Letters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July to November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Arrangement of Funds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August to December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Financial Assessment in the Universities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September to January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Apply for Visas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October to January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Visa Grant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December to February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Fly to Australia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February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374E0D8-CB93-AA87-103B-F8CEB1F9B840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BB44A012-30DD-E46C-7E34-D2F03B46B452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itle 5">
              <a:extLst>
                <a:ext uri="{FF2B5EF4-FFF2-40B4-BE49-F238E27FC236}">
                  <a16:creationId xmlns:a16="http://schemas.microsoft.com/office/drawing/2014/main" xmlns="" id="{E12414FD-876E-67EF-B6D7-0A4301E7C685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474DCB0C-1D35-E9C8-2E5F-1A8420017DD4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F204B32-936F-D855-F19A-DDDF13240CA7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2</a:t>
              </a:r>
              <a:r>
                <a:rPr lang="en-IN" sz="1400">
                  <a:solidFill>
                    <a:schemeClr val="bg1"/>
                  </a:solidFill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81843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0B40479-C929-923C-D71D-800A3F870D1F}"/>
              </a:ext>
            </a:extLst>
          </p:cNvPr>
          <p:cNvGrpSpPr/>
          <p:nvPr/>
        </p:nvGrpSpPr>
        <p:grpSpPr>
          <a:xfrm>
            <a:off x="2283218" y="1690694"/>
            <a:ext cx="5092940" cy="4438683"/>
            <a:chOff x="1974197" y="1801832"/>
            <a:chExt cx="5422272" cy="4352553"/>
          </a:xfrm>
        </p:grpSpPr>
        <p:pic>
          <p:nvPicPr>
            <p:cNvPr id="4" name="Picture 3" descr="Diagram, map&#10;&#10;Description automatically generated">
              <a:extLst>
                <a:ext uri="{FF2B5EF4-FFF2-40B4-BE49-F238E27FC236}">
                  <a16:creationId xmlns:a16="http://schemas.microsoft.com/office/drawing/2014/main" xmlns="" id="{3AD57F52-9B63-F751-A11D-5C6063F91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128650" y="1801832"/>
              <a:ext cx="4614681" cy="435255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39F26675-4DD0-52FA-80EE-7F024CFFB0DA}"/>
                </a:ext>
              </a:extLst>
            </p:cNvPr>
            <p:cNvSpPr txBox="1"/>
            <p:nvPr/>
          </p:nvSpPr>
          <p:spPr>
            <a:xfrm>
              <a:off x="1974197" y="4398154"/>
              <a:ext cx="49725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 dirty="0"/>
                <a:t>Perth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901F0A63-9D6D-CD6F-B2D7-E5EC82A9A424}"/>
                </a:ext>
              </a:extLst>
            </p:cNvPr>
            <p:cNvSpPr txBox="1"/>
            <p:nvPr/>
          </p:nvSpPr>
          <p:spPr>
            <a:xfrm>
              <a:off x="3668751" y="1880706"/>
              <a:ext cx="5950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/>
                <a:t>Darwin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EE433044-5C94-21A6-DB6C-F3F8EDFD974D}"/>
                </a:ext>
              </a:extLst>
            </p:cNvPr>
            <p:cNvSpPr txBox="1"/>
            <p:nvPr/>
          </p:nvSpPr>
          <p:spPr>
            <a:xfrm>
              <a:off x="4425062" y="4697612"/>
              <a:ext cx="68640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 dirty="0"/>
                <a:t>Adelaide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6F11598-F738-735D-BEEE-089F0933A194}"/>
                </a:ext>
              </a:extLst>
            </p:cNvPr>
            <p:cNvSpPr txBox="1"/>
            <p:nvPr/>
          </p:nvSpPr>
          <p:spPr>
            <a:xfrm>
              <a:off x="5818141" y="2575179"/>
              <a:ext cx="53732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/>
                <a:t>Cairns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895979F1-1D34-EB9F-13CC-E85A005B4EB0}"/>
                </a:ext>
              </a:extLst>
            </p:cNvPr>
            <p:cNvSpPr txBox="1"/>
            <p:nvPr/>
          </p:nvSpPr>
          <p:spPr>
            <a:xfrm>
              <a:off x="6060131" y="3677576"/>
              <a:ext cx="6832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/>
                <a:t>Brisbane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CF129DDD-5039-DC75-EB23-824E9F84ADA3}"/>
                </a:ext>
              </a:extLst>
            </p:cNvPr>
            <p:cNvSpPr txBox="1"/>
            <p:nvPr/>
          </p:nvSpPr>
          <p:spPr>
            <a:xfrm>
              <a:off x="6593044" y="3734920"/>
              <a:ext cx="80342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/>
                <a:t>Gold Coast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381C59AB-F3CD-500D-9476-2E279C6D7ED6}"/>
                </a:ext>
              </a:extLst>
            </p:cNvPr>
            <p:cNvSpPr txBox="1"/>
            <p:nvPr/>
          </p:nvSpPr>
          <p:spPr>
            <a:xfrm>
              <a:off x="6306197" y="4469594"/>
              <a:ext cx="5950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 dirty="0"/>
                <a:t>Sydney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FA62EC4D-F255-8F7B-9EEC-726499108B0D}"/>
                </a:ext>
              </a:extLst>
            </p:cNvPr>
            <p:cNvSpPr txBox="1"/>
            <p:nvPr/>
          </p:nvSpPr>
          <p:spPr>
            <a:xfrm>
              <a:off x="6077115" y="4761924"/>
              <a:ext cx="7120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 dirty="0"/>
                <a:t>Canberra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3857FB9E-C707-6581-5636-8BB676E67C64}"/>
                </a:ext>
              </a:extLst>
            </p:cNvPr>
            <p:cNvSpPr txBox="1"/>
            <p:nvPr/>
          </p:nvSpPr>
          <p:spPr>
            <a:xfrm>
              <a:off x="5053322" y="5180332"/>
              <a:ext cx="82266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/>
                <a:t>Melbourne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28172F3A-C41E-7715-1BA2-97DCD918BE46}"/>
                </a:ext>
              </a:extLst>
            </p:cNvPr>
            <p:cNvSpPr txBox="1"/>
            <p:nvPr/>
          </p:nvSpPr>
          <p:spPr>
            <a:xfrm>
              <a:off x="5350341" y="5880535"/>
              <a:ext cx="5838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 dirty="0"/>
                <a:t>Hobart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7455957B-3232-53DF-4213-530DCB551F8B}"/>
                </a:ext>
              </a:extLst>
            </p:cNvPr>
            <p:cNvSpPr/>
            <p:nvPr/>
          </p:nvSpPr>
          <p:spPr>
            <a:xfrm>
              <a:off x="4943716" y="4781435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xmlns="" id="{AE74F797-2A7C-0E13-EB28-4022E13459D2}"/>
                </a:ext>
              </a:extLst>
            </p:cNvPr>
            <p:cNvSpPr/>
            <p:nvPr/>
          </p:nvSpPr>
          <p:spPr>
            <a:xfrm>
              <a:off x="6291672" y="4552072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445039D8-385B-5648-22AD-079D4D9A2205}"/>
                </a:ext>
              </a:extLst>
            </p:cNvPr>
            <p:cNvSpPr/>
            <p:nvPr/>
          </p:nvSpPr>
          <p:spPr>
            <a:xfrm>
              <a:off x="5673575" y="5249630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xmlns="" id="{2E42551A-F27A-AE3A-0390-228F071DF461}"/>
                </a:ext>
              </a:extLst>
            </p:cNvPr>
            <p:cNvSpPr/>
            <p:nvPr/>
          </p:nvSpPr>
          <p:spPr>
            <a:xfrm>
              <a:off x="6063516" y="4828417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74A32819-8BB7-6E1E-26AE-5C6FDFB9918A}"/>
                </a:ext>
              </a:extLst>
            </p:cNvPr>
            <p:cNvSpPr/>
            <p:nvPr/>
          </p:nvSpPr>
          <p:spPr>
            <a:xfrm>
              <a:off x="6597897" y="3862921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20058753-BC62-7A85-4E0B-FEC729C05A80}"/>
                </a:ext>
              </a:extLst>
            </p:cNvPr>
            <p:cNvSpPr/>
            <p:nvPr/>
          </p:nvSpPr>
          <p:spPr>
            <a:xfrm>
              <a:off x="6559503" y="3756931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xmlns="" id="{6D0B9140-15F4-6DBB-C8F8-8BE24C485DB3}"/>
                </a:ext>
              </a:extLst>
            </p:cNvPr>
            <p:cNvSpPr/>
            <p:nvPr/>
          </p:nvSpPr>
          <p:spPr>
            <a:xfrm>
              <a:off x="5796091" y="2683360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3A96BF7D-A0FC-65BA-BBD8-277472FCB72F}"/>
                </a:ext>
              </a:extLst>
            </p:cNvPr>
            <p:cNvSpPr/>
            <p:nvPr/>
          </p:nvSpPr>
          <p:spPr>
            <a:xfrm>
              <a:off x="4119366" y="1967294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xmlns="" id="{10D500E3-154A-98D2-14B1-F4E1AAC8E6F5}"/>
                </a:ext>
              </a:extLst>
            </p:cNvPr>
            <p:cNvSpPr/>
            <p:nvPr/>
          </p:nvSpPr>
          <p:spPr>
            <a:xfrm>
              <a:off x="5773578" y="5973142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xmlns="" id="{1AFA95BD-F068-B2B6-930C-70046B55EB69}"/>
                </a:ext>
              </a:extLst>
            </p:cNvPr>
            <p:cNvSpPr/>
            <p:nvPr/>
          </p:nvSpPr>
          <p:spPr>
            <a:xfrm>
              <a:off x="2354640" y="4490567"/>
              <a:ext cx="60488" cy="6048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IN">
                <a:solidFill>
                  <a:srgbClr val="FF0000"/>
                </a:solidFill>
                <a:highlight>
                  <a:srgbClr val="000000"/>
                </a:highlight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A65E10D-21B6-0031-495B-4CDAF1502664}"/>
              </a:ext>
            </a:extLst>
          </p:cNvPr>
          <p:cNvSpPr txBox="1"/>
          <p:nvPr/>
        </p:nvSpPr>
        <p:spPr>
          <a:xfrm>
            <a:off x="2584788" y="1075590"/>
            <a:ext cx="3987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226CF5"/>
                </a:solidFill>
                <a:latin typeface="Century Gothic (Headings)"/>
              </a:rPr>
              <a:t>Geography of Australia</a:t>
            </a:r>
            <a:endParaRPr lang="en-IN" sz="2400" b="1">
              <a:solidFill>
                <a:srgbClr val="226CF5"/>
              </a:solidFill>
              <a:latin typeface="Century Gothic (Headings)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DA9FC41-D33C-F35B-F6A2-73AABDB4DFFE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D18CC3CF-B92B-BB50-6E9D-7EF63B749CC3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8F01D8CF-7A2F-7C32-246E-9CC6EA14C685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F4E48592-E52C-189F-8CDA-2CCC4D57F952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0877662-89F8-689F-FD7F-5AC59DED7D73}"/>
                </a:ext>
              </a:extLst>
            </p:cNvPr>
            <p:cNvSpPr txBox="1"/>
            <p:nvPr/>
          </p:nvSpPr>
          <p:spPr>
            <a:xfrm>
              <a:off x="8252494" y="63684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400">
                  <a:solidFill>
                    <a:schemeClr val="bg1"/>
                  </a:solidFill>
                </a:rPr>
                <a:t>2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171600675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xmlns="" id="{AC477752-ACCA-41C1-9B1D-D0CED1F9CB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54410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1308E6-4F30-65BD-54F7-68E1C6A83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78" y="1476841"/>
            <a:ext cx="7976882" cy="6858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Timeline for Australia admission process- July intake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F51D8C91-DC57-26AE-D44D-34222D194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8961353"/>
              </p:ext>
            </p:extLst>
          </p:nvPr>
        </p:nvGraphicFramePr>
        <p:xfrm>
          <a:off x="926649" y="2162702"/>
          <a:ext cx="7301111" cy="419136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2424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587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9150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IELTS Coaching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January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Appear for IELTS Test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January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IELTS Test Result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January/February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Submit applications to universities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January to April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Offer Letters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January to May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Arrangement of Funds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February to May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Financial Assessment in the Universities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March to May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Apply for Visas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April to June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Visa Grant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April to July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Fly to Australia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July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58944" marR="119208" marT="79472" marB="7947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374E0D8-CB93-AA87-103B-F8CEB1F9B840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BB44A012-30DD-E46C-7E34-D2F03B46B452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itle 5">
              <a:extLst>
                <a:ext uri="{FF2B5EF4-FFF2-40B4-BE49-F238E27FC236}">
                  <a16:creationId xmlns:a16="http://schemas.microsoft.com/office/drawing/2014/main" xmlns="" id="{E12414FD-876E-67EF-B6D7-0A4301E7C685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474DCB0C-1D35-E9C8-2E5F-1A8420017DD4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F204B32-936F-D855-F19A-DDDF13240CA7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400">
                  <a:solidFill>
                    <a:schemeClr val="bg1"/>
                  </a:solidFill>
                </a:rPr>
                <a:t>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951136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Background">
            <a:extLst>
              <a:ext uri="{FF2B5EF4-FFF2-40B4-BE49-F238E27FC236}">
                <a16:creationId xmlns:a16="http://schemas.microsoft.com/office/drawing/2014/main" xmlns="" id="{5F637E18-EF26-4327-9077-7FFC67B98B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9156698" cy="68706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3EED6667-6BE8-A2AB-422A-5A1D89727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9156700" cy="1699554"/>
          </a:xfrm>
          <a:prstGeom prst="rect">
            <a:avLst/>
          </a:prstGeom>
          <a:ln>
            <a:noFill/>
          </a:ln>
          <a:effectLst>
            <a:outerShdw blurRad="304800" dist="114300" dir="5460000" sx="92000" sy="92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AB8DD8-844C-CEE7-97C5-325E53295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736" y="1026124"/>
            <a:ext cx="5268931" cy="71413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Annual expenses in Australia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34F8A53E-DAB1-51DD-1001-284770667A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0118733"/>
              </p:ext>
            </p:extLst>
          </p:nvPr>
        </p:nvGraphicFramePr>
        <p:xfrm>
          <a:off x="471604" y="1991157"/>
          <a:ext cx="7931733" cy="3890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55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961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5174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Particulars 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Amount in AUD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5174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Tuition Fee of Universities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AU$ 35,000</a:t>
                      </a: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5174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Living Costs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AU$ 29,710</a:t>
                      </a:r>
                      <a:endParaRPr lang="en-IN" sz="17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5174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Airfare from India to Australia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AU$ 2,500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5174">
                <a:tc>
                  <a:txBody>
                    <a:bodyPr/>
                    <a:lstStyle/>
                    <a:p>
                      <a:pPr algn="l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Visa Fee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AU$ 2,000</a:t>
                      </a:r>
                      <a:endParaRPr lang="en-IN" sz="17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51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Total Expenses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AU$ 69,210</a:t>
                      </a:r>
                      <a:endParaRPr lang="en-IN" sz="17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27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Less Part Time Earnings @24.94 AUD/</a:t>
                      </a:r>
                      <a:r>
                        <a:rPr lang="en-US" sz="1700" kern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hr</a:t>
                      </a:r>
                      <a:endParaRPr lang="en-IN" sz="17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AU$ 21,500</a:t>
                      </a:r>
                      <a:endParaRPr lang="en-IN" sz="17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51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Net Cost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AU$ 47,710</a:t>
                      </a:r>
                      <a:endParaRPr lang="en-IN" sz="17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51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Less Scholarship Amount</a:t>
                      </a:r>
                      <a:endParaRPr lang="en-IN" sz="1700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If Applicable</a:t>
                      </a:r>
                      <a:endParaRPr lang="en-IN" sz="17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43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Total Money to be spent by the student</a:t>
                      </a:r>
                      <a:endParaRPr lang="en-IN" sz="1700" b="1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AU$ 47,710</a:t>
                      </a:r>
                      <a:endParaRPr lang="en-IN" sz="17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7530" marR="87530" marT="43775" marB="4377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CB3DEBD-D18A-502C-07FA-8818BB8D4B7B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84150A12-48B9-8FAF-5CC4-A4BD5FCC0D27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itle 5">
              <a:extLst>
                <a:ext uri="{FF2B5EF4-FFF2-40B4-BE49-F238E27FC236}">
                  <a16:creationId xmlns:a16="http://schemas.microsoft.com/office/drawing/2014/main" xmlns="" id="{6537FB6E-A6FA-E815-6FC6-987F29249E40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9FCB12F-4896-201E-82EB-A5382310CF15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402DD50B-3C72-9B0C-3DF3-4214F51C4400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22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20365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36C4118A-B523-45D9-B427-8E05B2DEA6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54410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8F202E-FD5E-46FF-2BAE-295376D1A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15" y="854162"/>
            <a:ext cx="5667491" cy="143547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Post study work rights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B42F76B-F263-03F1-3863-1357C08816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6" t="27095" r="-706" b="2819"/>
          <a:stretch/>
        </p:blipFill>
        <p:spPr>
          <a:xfrm>
            <a:off x="1977227" y="1701757"/>
            <a:ext cx="6045896" cy="453577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F4855FB-6836-772C-F3F8-F91921C71236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1888B24E-705B-410E-5B72-5C655A2658D6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itle 5">
              <a:extLst>
                <a:ext uri="{FF2B5EF4-FFF2-40B4-BE49-F238E27FC236}">
                  <a16:creationId xmlns:a16="http://schemas.microsoft.com/office/drawing/2014/main" xmlns="" id="{2FD323A0-C768-0B3E-D8A4-E5D5C2B0CC0E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385DC9BA-F7A3-D3CF-F399-81BCEB9E6AB0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A569F62F-C592-E557-BC68-5F07A59DDFF2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23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30723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202174D0-0EB7-40CF-8FB6-D42063B863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9154410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0065D4F-7A1C-498E-B6ED-C1BAC28D27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56700" cy="68706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Koala staring upwards">
            <a:extLst>
              <a:ext uri="{FF2B5EF4-FFF2-40B4-BE49-F238E27FC236}">
                <a16:creationId xmlns:a16="http://schemas.microsoft.com/office/drawing/2014/main" xmlns="" id="{8CCA76B9-6031-2632-6694-94364DA9FC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l="4544" r="6498"/>
          <a:stretch/>
        </p:blipFill>
        <p:spPr>
          <a:xfrm>
            <a:off x="-17036" y="10"/>
            <a:ext cx="9156698" cy="68706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5AF736-6FB4-F0B6-5905-4FE2BD71E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69" y="1285263"/>
            <a:ext cx="6881260" cy="8631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500">
                <a:solidFill>
                  <a:srgbClr val="FFFFFF"/>
                </a:solidFill>
              </a:rPr>
              <a:t>Thank you!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54FECE7-5409-FCB6-3338-809EB1B05608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9FA6CA9F-4767-BD00-6D18-C84086A413EA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1AC0F676-8820-DC4F-9DF5-963B219C79FB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118DB678-1CC6-F442-A1E6-360A4E6AD387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1873652F-5F5D-C5BD-CE47-9412F3AF67A3}"/>
                </a:ext>
              </a:extLst>
            </p:cNvPr>
            <p:cNvSpPr txBox="1"/>
            <p:nvPr/>
          </p:nvSpPr>
          <p:spPr>
            <a:xfrm>
              <a:off x="8252494" y="63684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24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26438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8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9" y="0"/>
            <a:ext cx="9154411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Two kangaroos on a beach">
            <a:extLst>
              <a:ext uri="{FF2B5EF4-FFF2-40B4-BE49-F238E27FC236}">
                <a16:creationId xmlns:a16="http://schemas.microsoft.com/office/drawing/2014/main" xmlns="" id="{3791E024-981B-C505-2B41-7BCD219188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7" r="27309"/>
          <a:stretch/>
        </p:blipFill>
        <p:spPr>
          <a:xfrm>
            <a:off x="2775197" y="11"/>
            <a:ext cx="6379214" cy="6870689"/>
          </a:xfrm>
          <a:prstGeom prst="rect">
            <a:avLst/>
          </a:prstGeom>
        </p:spPr>
      </p:pic>
      <p:sp>
        <p:nvSpPr>
          <p:cNvPr id="24" name="Rectangle 20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550394" cy="6870699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0AD9D0-37A4-4564-E33D-54E480465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523" y="2438708"/>
            <a:ext cx="2870623" cy="3749693"/>
          </a:xfrm>
        </p:spPr>
        <p:txBody>
          <a:bodyPr>
            <a:normAutofit/>
          </a:bodyPr>
          <a:lstStyle/>
          <a:p>
            <a:r>
              <a:rPr lang="en-US" sz="1700"/>
              <a:t>Sydney</a:t>
            </a:r>
          </a:p>
          <a:p>
            <a:r>
              <a:rPr lang="en-US" sz="1700"/>
              <a:t>Melbourne</a:t>
            </a:r>
          </a:p>
          <a:p>
            <a:r>
              <a:rPr lang="en-US" sz="1700"/>
              <a:t>Brisbane</a:t>
            </a:r>
          </a:p>
          <a:p>
            <a:r>
              <a:rPr lang="en-US" sz="1700"/>
              <a:t>Adelaide </a:t>
            </a:r>
          </a:p>
          <a:p>
            <a:r>
              <a:rPr lang="en-US" sz="1700"/>
              <a:t>Perth</a:t>
            </a:r>
            <a:endParaRPr lang="en-IN" sz="1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070E78A-63F3-045B-8715-BC1B46487F6D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638BC345-7CA6-24B6-C752-B550C3D9B20B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4297DCBE-14BA-4E20-9524-A64FC27A89BC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26C18AD-ED60-38DC-FCE0-738582037877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68B4389-D6BA-370B-8FCE-B0FF989DDD70}"/>
                </a:ext>
              </a:extLst>
            </p:cNvPr>
            <p:cNvSpPr txBox="1"/>
            <p:nvPr/>
          </p:nvSpPr>
          <p:spPr>
            <a:xfrm>
              <a:off x="8252494" y="63684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3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2CF231E-B2C8-73FB-2E41-45BFE4CB7AE7}"/>
              </a:ext>
            </a:extLst>
          </p:cNvPr>
          <p:cNvSpPr txBox="1"/>
          <p:nvPr/>
        </p:nvSpPr>
        <p:spPr>
          <a:xfrm>
            <a:off x="347133" y="1415135"/>
            <a:ext cx="4038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226CF5"/>
                </a:solidFill>
                <a:latin typeface="Century Gothic (Headings)"/>
              </a:rPr>
              <a:t>Popular cities in Australia</a:t>
            </a:r>
            <a:endParaRPr lang="en-IN" sz="2400" b="1">
              <a:solidFill>
                <a:srgbClr val="226CF5"/>
              </a:solidFill>
              <a:latin typeface="Century Gothic (Headings)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7890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9" y="0"/>
            <a:ext cx="9154411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Koala staring upwards">
            <a:extLst>
              <a:ext uri="{FF2B5EF4-FFF2-40B4-BE49-F238E27FC236}">
                <a16:creationId xmlns:a16="http://schemas.microsoft.com/office/drawing/2014/main" xmlns="" id="{F7AFCB10-0117-EAAD-C057-431DFE59F7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46" r="15700"/>
          <a:stretch/>
        </p:blipFill>
        <p:spPr>
          <a:xfrm>
            <a:off x="2264086" y="0"/>
            <a:ext cx="7262304" cy="687068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550394" cy="6870699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3107C9-169B-1411-8C23-5953F395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3" y="1422244"/>
            <a:ext cx="5904442" cy="841562"/>
          </a:xfr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Basics of Australia</a:t>
            </a:r>
            <a:endParaRPr lang="en-IN" sz="2400" b="1">
              <a:solidFill>
                <a:srgbClr val="226CF5"/>
              </a:solidFill>
              <a:latin typeface="Century Gothic (Headings)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790CE9-5A26-102C-7805-1093E2A5C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523" y="2438708"/>
            <a:ext cx="4768100" cy="3749693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Official Name: Commonwealth of Australia</a:t>
            </a:r>
            <a:endParaRPr lang="en-IN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Capital: Canberra</a:t>
            </a:r>
            <a:endParaRPr lang="en-IN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Population: 25 million (2025)</a:t>
            </a:r>
            <a:endParaRPr lang="en-IN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Official Language: English</a:t>
            </a:r>
            <a:endParaRPr lang="en-IN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Currency: Australian Dollars (AUD)</a:t>
            </a:r>
            <a:endParaRPr lang="en-IN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A15B5E4-D627-0C6B-3F7D-C30A504C579C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1F30E322-6F0A-0C9F-D9D5-155E62EB8EB0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70FA77CB-EAA7-6A23-391B-2AE7B3209CE2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189EC8C0-3B75-FD1E-7F09-97F03EF4F112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16599356-847A-F884-A869-149BEC2857E8}"/>
                </a:ext>
              </a:extLst>
            </p:cNvPr>
            <p:cNvSpPr txBox="1"/>
            <p:nvPr/>
          </p:nvSpPr>
          <p:spPr>
            <a:xfrm>
              <a:off x="8252494" y="63684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4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88232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A99F44-61A4-4C2E-BE41-5824FD4B0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70" y="765297"/>
            <a:ext cx="7897654" cy="1328018"/>
          </a:xfr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Admission process </a:t>
            </a:r>
            <a:endParaRPr lang="en-IN" sz="2400" b="1">
              <a:solidFill>
                <a:srgbClr val="226CF5"/>
              </a:solidFill>
              <a:latin typeface="Century Gothic (Headings)"/>
              <a:ea typeface="+mn-ea"/>
              <a:cs typeface="+mn-cs"/>
            </a:endParaRPr>
          </a:p>
        </p:txBody>
      </p:sp>
      <p:pic>
        <p:nvPicPr>
          <p:cNvPr id="4" name="Content Placeholder 3" descr="A diagram of a company&#10;&#10;Description automatically generated">
            <a:extLst>
              <a:ext uri="{FF2B5EF4-FFF2-40B4-BE49-F238E27FC236}">
                <a16:creationId xmlns:a16="http://schemas.microsoft.com/office/drawing/2014/main" xmlns="" id="{3D4F0841-6F4F-F140-4DB8-DFF769BFE9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8939" y="2043428"/>
            <a:ext cx="6598821" cy="435927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07E7BD4-9FA0-FDC3-7FFC-C8ABC1905960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7C4D17EF-E21F-F1BF-C126-9F612888CB73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3D0BB67F-3BAE-7B44-16E5-6CA1F7554A44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6C861F7-FCB4-F21D-985E-2C78517A6174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87F62F8-0A6F-A79D-AF07-A014DE7A0846}"/>
                </a:ext>
              </a:extLst>
            </p:cNvPr>
            <p:cNvSpPr txBox="1"/>
            <p:nvPr/>
          </p:nvSpPr>
          <p:spPr>
            <a:xfrm>
              <a:off x="8252494" y="63684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40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5205EF-122B-5C04-B8C4-F3FEE63CC6A6}"/>
              </a:ext>
            </a:extLst>
          </p:cNvPr>
          <p:cNvSpPr txBox="1"/>
          <p:nvPr/>
        </p:nvSpPr>
        <p:spPr>
          <a:xfrm>
            <a:off x="6785608" y="4554620"/>
            <a:ext cx="638175" cy="369332"/>
          </a:xfrm>
          <a:prstGeom prst="rect">
            <a:avLst/>
          </a:prstGeom>
          <a:solidFill>
            <a:srgbClr val="236CF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GS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D19D791-FFCA-3EC6-1413-007BBD1F8DA8}"/>
              </a:ext>
            </a:extLst>
          </p:cNvPr>
          <p:cNvSpPr txBox="1"/>
          <p:nvPr/>
        </p:nvSpPr>
        <p:spPr>
          <a:xfrm>
            <a:off x="3669369" y="4592720"/>
            <a:ext cx="638175" cy="369332"/>
          </a:xfrm>
          <a:prstGeom prst="rect">
            <a:avLst/>
          </a:prstGeom>
          <a:solidFill>
            <a:srgbClr val="236CF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GS</a:t>
            </a:r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2093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198BA3A3-95CF-5F48-D0E3-2B1BE02B07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784463090"/>
              </p:ext>
            </p:extLst>
          </p:nvPr>
        </p:nvGraphicFramePr>
        <p:xfrm>
          <a:off x="996251" y="1274868"/>
          <a:ext cx="7164198" cy="5058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5925591-D939-7AE9-CCE1-D089A985C30F}"/>
              </a:ext>
            </a:extLst>
          </p:cNvPr>
          <p:cNvGrpSpPr/>
          <p:nvPr/>
        </p:nvGrpSpPr>
        <p:grpSpPr>
          <a:xfrm>
            <a:off x="0" y="23041"/>
            <a:ext cx="9156700" cy="1036315"/>
            <a:chOff x="0" y="0"/>
            <a:chExt cx="9156700" cy="1036315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F91A7EF7-7AD6-221C-CD83-8263FD691D45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itle 5">
              <a:extLst>
                <a:ext uri="{FF2B5EF4-FFF2-40B4-BE49-F238E27FC236}">
                  <a16:creationId xmlns:a16="http://schemas.microsoft.com/office/drawing/2014/main" xmlns="" id="{A09241BB-4199-0F37-F270-915134963CF7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4385AC9C-6D03-6B74-A775-61DC27DA346E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D3D6DE4-DBDE-8CAA-E5D0-A1D42D50E149}"/>
                </a:ext>
              </a:extLst>
            </p:cNvPr>
            <p:cNvSpPr txBox="1"/>
            <p:nvPr/>
          </p:nvSpPr>
          <p:spPr>
            <a:xfrm>
              <a:off x="8252494" y="63684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40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04496649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198BA3A3-95CF-5F48-D0E3-2B1BE02B07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851966789"/>
              </p:ext>
            </p:extLst>
          </p:nvPr>
        </p:nvGraphicFramePr>
        <p:xfrm>
          <a:off x="996251" y="1252008"/>
          <a:ext cx="7164198" cy="5058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5925591-D939-7AE9-CCE1-D089A985C30F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F91A7EF7-7AD6-221C-CD83-8263FD691D45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itle 5">
              <a:extLst>
                <a:ext uri="{FF2B5EF4-FFF2-40B4-BE49-F238E27FC236}">
                  <a16:creationId xmlns:a16="http://schemas.microsoft.com/office/drawing/2014/main" xmlns="" id="{A09241BB-4199-0F37-F270-915134963CF7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4385AC9C-6D03-6B74-A775-61DC27DA346E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D3D6DE4-DBDE-8CAA-E5D0-A1D42D50E149}"/>
                </a:ext>
              </a:extLst>
            </p:cNvPr>
            <p:cNvSpPr txBox="1"/>
            <p:nvPr/>
          </p:nvSpPr>
          <p:spPr>
            <a:xfrm>
              <a:off x="8252494" y="63684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7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CD05345-42E0-BC19-D4F3-D886518DF7E6}"/>
              </a:ext>
            </a:extLst>
          </p:cNvPr>
          <p:cNvSpPr txBox="1"/>
          <p:nvPr/>
        </p:nvSpPr>
        <p:spPr>
          <a:xfrm>
            <a:off x="101864" y="6521046"/>
            <a:ext cx="17732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100"/>
              <a:t>* In most of the universities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59449903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9" y="0"/>
            <a:ext cx="9154411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alendar on table">
            <a:extLst>
              <a:ext uri="{FF2B5EF4-FFF2-40B4-BE49-F238E27FC236}">
                <a16:creationId xmlns:a16="http://schemas.microsoft.com/office/drawing/2014/main" xmlns="" id="{B0F8CDB6-A729-D8FD-36B3-E56968DC66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446"/>
          <a:stretch/>
        </p:blipFill>
        <p:spPr>
          <a:xfrm>
            <a:off x="2546476" y="0"/>
            <a:ext cx="7262304" cy="6870689"/>
          </a:xfrm>
          <a:prstGeom prst="rect">
            <a:avLst/>
          </a:prstGeom>
        </p:spPr>
      </p:pic>
      <p:sp>
        <p:nvSpPr>
          <p:cNvPr id="21" name="Rectangle 17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550394" cy="6870699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4A362E-3246-65A1-DA7B-08F0226C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99" y="1372464"/>
            <a:ext cx="4748650" cy="767891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Intakes available with Australian Universities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4C2C42-6F36-6341-729C-A872FB983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522" y="2438708"/>
            <a:ext cx="6419347" cy="3749693"/>
          </a:xfrm>
        </p:spPr>
        <p:txBody>
          <a:bodyPr>
            <a:normAutofit/>
          </a:bodyPr>
          <a:lstStyle/>
          <a:p>
            <a:r>
              <a:rPr lang="en-IN" sz="1700" dirty="0"/>
              <a:t>Major Intakes</a:t>
            </a:r>
          </a:p>
          <a:p>
            <a:pPr lvl="1"/>
            <a:r>
              <a:rPr lang="en-IN" sz="1700" dirty="0"/>
              <a:t>February and July</a:t>
            </a:r>
          </a:p>
          <a:p>
            <a:pPr lvl="1"/>
            <a:r>
              <a:rPr lang="en-IN" sz="1700" dirty="0"/>
              <a:t>Offered by universities and private colleges</a:t>
            </a:r>
          </a:p>
          <a:p>
            <a:pPr lvl="1"/>
            <a:r>
              <a:rPr lang="en-IN" sz="1700" dirty="0"/>
              <a:t>Courses Offered: All courses</a:t>
            </a:r>
          </a:p>
          <a:p>
            <a:r>
              <a:rPr lang="en-IN" sz="1700" dirty="0"/>
              <a:t>Minor Intakes</a:t>
            </a:r>
          </a:p>
          <a:p>
            <a:pPr lvl="1"/>
            <a:r>
              <a:rPr lang="en-IN" sz="1700" dirty="0"/>
              <a:t>October/November/May</a:t>
            </a:r>
          </a:p>
          <a:p>
            <a:pPr lvl="1"/>
            <a:r>
              <a:rPr lang="en-IN" sz="1700" dirty="0"/>
              <a:t>Offered by private colleges and some of the major universities</a:t>
            </a:r>
          </a:p>
          <a:p>
            <a:pPr lvl="1"/>
            <a:r>
              <a:rPr lang="en-IN" sz="1700" dirty="0"/>
              <a:t>Courses offered: Business, IT and Engineering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F08B681-8B22-4B3B-696E-156D99E5961E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93D6D21B-AF55-2EF3-00EC-C30590E101BE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5">
              <a:extLst>
                <a:ext uri="{FF2B5EF4-FFF2-40B4-BE49-F238E27FC236}">
                  <a16:creationId xmlns:a16="http://schemas.microsoft.com/office/drawing/2014/main" xmlns="" id="{B8A0C3EF-E5A5-F59C-8D23-982DA9E6F94B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C3A9A415-2A31-0F7F-C003-93B0FFB890A3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0237B45-CABC-FA10-0370-8A9F1E4415A6}"/>
                </a:ext>
              </a:extLst>
            </p:cNvPr>
            <p:cNvSpPr txBox="1"/>
            <p:nvPr/>
          </p:nvSpPr>
          <p:spPr>
            <a:xfrm>
              <a:off x="8252494" y="63684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8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43156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9" y="0"/>
            <a:ext cx="9154411" cy="6870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ack shot of a row of graduates">
            <a:extLst>
              <a:ext uri="{FF2B5EF4-FFF2-40B4-BE49-F238E27FC236}">
                <a16:creationId xmlns:a16="http://schemas.microsoft.com/office/drawing/2014/main" xmlns="" id="{5600CA8E-4C95-7982-8041-6E257E5267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10000"/>
                    </a14:imgEffect>
                  </a14:imgLayer>
                </a14:imgProps>
              </a:ext>
            </a:extLst>
          </a:blip>
          <a:srcRect l="10224" r="19221"/>
          <a:stretch/>
        </p:blipFill>
        <p:spPr>
          <a:xfrm>
            <a:off x="2702262" y="11"/>
            <a:ext cx="7262304" cy="687068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550394" cy="6870699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9500D0-64D8-C30E-B789-11E5371E1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979" y="1629596"/>
            <a:ext cx="7031906" cy="6712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IN" sz="2400" b="1">
                <a:solidFill>
                  <a:srgbClr val="226CF5"/>
                </a:solidFill>
                <a:latin typeface="Century Gothic (Headings)"/>
                <a:ea typeface="+mn-ea"/>
                <a:cs typeface="+mn-cs"/>
              </a:rPr>
              <a:t>Type of educational institutes in Australia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xmlns="" id="{CB56F9A3-B07D-D73C-5ECA-FBC58404F1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74181283"/>
              </p:ext>
            </p:extLst>
          </p:nvPr>
        </p:nvGraphicFramePr>
        <p:xfrm>
          <a:off x="995814" y="2544439"/>
          <a:ext cx="7165071" cy="3631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C3B476B-C03B-0071-C8B0-656FF7A1D992}"/>
              </a:ext>
            </a:extLst>
          </p:cNvPr>
          <p:cNvGrpSpPr/>
          <p:nvPr/>
        </p:nvGrpSpPr>
        <p:grpSpPr>
          <a:xfrm>
            <a:off x="0" y="181"/>
            <a:ext cx="9156700" cy="1036315"/>
            <a:chOff x="0" y="0"/>
            <a:chExt cx="9156700" cy="103631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2A2546F4-3017-F41B-92AD-7744C899B6DB}"/>
                </a:ext>
              </a:extLst>
            </p:cNvPr>
            <p:cNvCxnSpPr/>
            <p:nvPr/>
          </p:nvCxnSpPr>
          <p:spPr>
            <a:xfrm>
              <a:off x="0" y="928449"/>
              <a:ext cx="9156700" cy="0"/>
            </a:xfrm>
            <a:prstGeom prst="line">
              <a:avLst/>
            </a:prstGeom>
            <a:ln w="666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itle 5">
              <a:extLst>
                <a:ext uri="{FF2B5EF4-FFF2-40B4-BE49-F238E27FC236}">
                  <a16:creationId xmlns:a16="http://schemas.microsoft.com/office/drawing/2014/main" xmlns="" id="{5FEAF20B-72BF-9164-7F40-39298D8F01E9}"/>
                </a:ext>
              </a:extLst>
            </p:cNvPr>
            <p:cNvSpPr txBox="1">
              <a:spLocks/>
            </p:cNvSpPr>
            <p:nvPr/>
          </p:nvSpPr>
          <p:spPr>
            <a:xfrm>
              <a:off x="347133" y="164807"/>
              <a:ext cx="5087016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defRPr sz="2000" b="1">
                  <a:solidFill>
                    <a:srgbClr val="226CF5"/>
                  </a:solidFill>
                  <a:latin typeface="Bell MT" panose="02020503060305020303" pitchFamily="18" charset="0"/>
                  <a:cs typeface="Circular Std Black" panose="020B0A04020101010102" pitchFamily="34" charset="0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cs typeface="+mn-cs"/>
                </a:defRPr>
              </a:lvl9pPr>
            </a:lstStyle>
            <a:p>
              <a:r>
                <a:rPr lang="en-IN" sz="3200">
                  <a:latin typeface="Century Gothic (Headings)"/>
                </a:rPr>
                <a:t>General Presentation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2109E69-A4DF-B2C6-99F2-16C0D1DCD4A4}"/>
                </a:ext>
              </a:extLst>
            </p:cNvPr>
            <p:cNvSpPr/>
            <p:nvPr/>
          </p:nvSpPr>
          <p:spPr>
            <a:xfrm>
              <a:off x="8176914" y="0"/>
              <a:ext cx="452846" cy="1036315"/>
            </a:xfrm>
            <a:prstGeom prst="rect">
              <a:avLst/>
            </a:prstGeom>
            <a:solidFill>
              <a:srgbClr val="226C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04F7AF4-3C55-C07D-2C5E-657133B84360}"/>
                </a:ext>
              </a:extLst>
            </p:cNvPr>
            <p:cNvSpPr txBox="1"/>
            <p:nvPr/>
          </p:nvSpPr>
          <p:spPr>
            <a:xfrm>
              <a:off x="8252494" y="63684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9</a:t>
              </a:r>
              <a:endParaRPr lang="en-IN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429690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Slabtilt.p3d 1"/>
  <p:tag name="POWER3D OPTIONS" val="Medium "/>
  <p:tag name="POWER3D IMAGE0" val="PINBUMP.TGA"/>
  <p:tag name="POWER3D IMAGE1" val="PWRTRANS.TGA"/>
  <p:tag name="POWER3D SOUND" val="Slab Til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Slabtilt.p3d 1"/>
  <p:tag name="POWER3D OPTIONS" val="Medium "/>
  <p:tag name="POWER3D IMAGE0" val="PINBUMP.TGA"/>
  <p:tag name="POWER3D IMAGE1" val="PWRTRANS.TGA"/>
  <p:tag name="POWER3D SOUND" val="Slab Til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Slabtilt.p3d 1"/>
  <p:tag name="POWER3D OPTIONS" val="Medium "/>
  <p:tag name="POWER3D IMAGE0" val="PINBUMP.TGA"/>
  <p:tag name="POWER3D IMAGE1" val="PWRTRANS.TGA"/>
  <p:tag name="POWER3D SOUND" val="Slab Tilt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Slabtilt.p3d 1"/>
  <p:tag name="POWER3D OPTIONS" val="Medium "/>
  <p:tag name="POWER3D IMAGE0" val="PINBUMP.TGA"/>
  <p:tag name="POWER3D IMAGE1" val="PWRTRANS.TGA"/>
  <p:tag name="POWER3D SOUND" val="Slab Til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Slabtilt.p3d 1"/>
  <p:tag name="POWER3D OPTIONS" val="Medium "/>
  <p:tag name="POWER3D IMAGE0" val="PINBUMP.TGA"/>
  <p:tag name="POWER3D IMAGE1" val="PWRTRANS.TGA"/>
  <p:tag name="POWER3D SOUND" val="Slab Tilt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5f53ab0-0d2e-4711-9399-71a6211ba174">
      <UserInfo>
        <DisplayName/>
        <AccountId xsi:nil="true"/>
        <AccountType/>
      </UserInfo>
    </SharedWithUsers>
    <lcf76f155ced4ddcb4097134ff3c332f xmlns="92ee2d8b-7bff-4136-a658-8faf2dc2992d">
      <Terms xmlns="http://schemas.microsoft.com/office/infopath/2007/PartnerControls"/>
    </lcf76f155ced4ddcb4097134ff3c332f>
    <TaxCatchAll xmlns="75f53ab0-0d2e-4711-9399-71a6211ba17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5FE3C46086AA419B414AC5C76FAE72" ma:contentTypeVersion="18" ma:contentTypeDescription="Create a new document." ma:contentTypeScope="" ma:versionID="df0f65cad30202e2d4ed9c0b6314ef9d">
  <xsd:schema xmlns:xsd="http://www.w3.org/2001/XMLSchema" xmlns:xs="http://www.w3.org/2001/XMLSchema" xmlns:p="http://schemas.microsoft.com/office/2006/metadata/properties" xmlns:ns2="92ee2d8b-7bff-4136-a658-8faf2dc2992d" xmlns:ns3="75f53ab0-0d2e-4711-9399-71a6211ba174" targetNamespace="http://schemas.microsoft.com/office/2006/metadata/properties" ma:root="true" ma:fieldsID="71d09a10b6d86d8e331813413ba30b60" ns2:_="" ns3:_="">
    <xsd:import namespace="92ee2d8b-7bff-4136-a658-8faf2dc2992d"/>
    <xsd:import namespace="75f53ab0-0d2e-4711-9399-71a6211ba1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ee2d8b-7bff-4136-a658-8faf2dc299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d4bf3da-1bef-4c25-a990-26166b052b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f53ab0-0d2e-4711-9399-71a6211ba17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40aca1f-a269-4d9b-852f-9d7c6d95336a}" ma:internalName="TaxCatchAll" ma:showField="CatchAllData" ma:web="75f53ab0-0d2e-4711-9399-71a6211ba1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BD71BD-5EB8-4240-A0EC-A67F4995AD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E9F476-3A73-40F6-8488-413469906F63}">
  <ds:schemaRefs>
    <ds:schemaRef ds:uri="92ee2d8b-7bff-4136-a658-8faf2dc2992d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75f53ab0-0d2e-4711-9399-71a6211ba174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562328D-2C28-47FE-BDEE-32D5F10A59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ee2d8b-7bff-4136-a658-8faf2dc2992d"/>
    <ds:schemaRef ds:uri="75f53ab0-0d2e-4711-9399-71a6211ba1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1098</Words>
  <Application>Microsoft Office PowerPoint</Application>
  <PresentationFormat>Custom</PresentationFormat>
  <Paragraphs>240</Paragraphs>
  <Slides>23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1_Office Theme</vt:lpstr>
      <vt:lpstr>Slide 1</vt:lpstr>
      <vt:lpstr>Slide 2</vt:lpstr>
      <vt:lpstr>Slide 3</vt:lpstr>
      <vt:lpstr>Basics of Australia</vt:lpstr>
      <vt:lpstr>Admission process </vt:lpstr>
      <vt:lpstr>Slide 6</vt:lpstr>
      <vt:lpstr>Slide 7</vt:lpstr>
      <vt:lpstr>Intakes available with Australian Universities</vt:lpstr>
      <vt:lpstr>Type of educational institutes in Australia</vt:lpstr>
      <vt:lpstr>Private Colleges</vt:lpstr>
      <vt:lpstr>Pathway colleges</vt:lpstr>
      <vt:lpstr>Universities</vt:lpstr>
      <vt:lpstr>Slide 13</vt:lpstr>
      <vt:lpstr>Popular groups of Universities</vt:lpstr>
      <vt:lpstr>Pathway programs</vt:lpstr>
      <vt:lpstr>Academic pathways (UG)</vt:lpstr>
      <vt:lpstr>English language pathways (ELICOS)</vt:lpstr>
      <vt:lpstr>Introduction to Groups</vt:lpstr>
      <vt:lpstr>Timeline for Australia admission process- Feb intake </vt:lpstr>
      <vt:lpstr>Timeline for Australia admission process- July intake </vt:lpstr>
      <vt:lpstr>Annual expenses in Australia</vt:lpstr>
      <vt:lpstr>Post study work rights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KMA8USER</dc:creator>
  <cp:lastModifiedBy>DELL</cp:lastModifiedBy>
  <cp:revision>2</cp:revision>
  <cp:lastPrinted>2017-09-18T12:39:45Z</cp:lastPrinted>
  <dcterms:modified xsi:type="dcterms:W3CDTF">2026-06-05T08:45:06Z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0x010100235FE3C46086AA419B414AC5C76FAE72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</Properties>
</file>